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6" r:id="rId3"/>
    <p:sldId id="257" r:id="rId4"/>
    <p:sldId id="258" r:id="rId5"/>
    <p:sldId id="259" r:id="rId6"/>
    <p:sldId id="268" r:id="rId7"/>
    <p:sldId id="269" r:id="rId8"/>
    <p:sldId id="260" r:id="rId9"/>
    <p:sldId id="261" r:id="rId10"/>
    <p:sldId id="262" r:id="rId11"/>
    <p:sldId id="263" r:id="rId12"/>
    <p:sldId id="264" r:id="rId13"/>
    <p:sldId id="266" r:id="rId14"/>
    <p:sldId id="265" r:id="rId15"/>
    <p:sldId id="270" r:id="rId16"/>
    <p:sldId id="271" r:id="rId17"/>
    <p:sldId id="272" r:id="rId18"/>
    <p:sldId id="273" r:id="rId19"/>
    <p:sldId id="274" r:id="rId20"/>
    <p:sldId id="275" r:id="rId21"/>
    <p:sldId id="276" r:id="rId22"/>
    <p:sldId id="277" r:id="rId23"/>
    <p:sldId id="278" r:id="rId24"/>
    <p:sldId id="279" r:id="rId25"/>
    <p:sldId id="280" r:id="rId26"/>
    <p:sldId id="290" r:id="rId27"/>
    <p:sldId id="291" r:id="rId28"/>
    <p:sldId id="292" r:id="rId29"/>
    <p:sldId id="281" r:id="rId30"/>
    <p:sldId id="282" r:id="rId31"/>
    <p:sldId id="283" r:id="rId32"/>
    <p:sldId id="284" r:id="rId33"/>
    <p:sldId id="285" r:id="rId34"/>
    <p:sldId id="267" r:id="rId35"/>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90" autoAdjust="0"/>
    <p:restoredTop sz="94660"/>
  </p:normalViewPr>
  <p:slideViewPr>
    <p:cSldViewPr>
      <p:cViewPr varScale="1">
        <p:scale>
          <a:sx n="54" d="100"/>
          <a:sy n="54" d="100"/>
        </p:scale>
        <p:origin x="318"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17" name="bg object 17"/>
          <p:cNvSpPr/>
          <p:nvPr/>
        </p:nvSpPr>
        <p:spPr>
          <a:xfrm>
            <a:off x="5584068" y="6215673"/>
            <a:ext cx="5997850" cy="3718686"/>
          </a:xfrm>
          <a:prstGeom prst="rect">
            <a:avLst/>
          </a:prstGeom>
          <a:blipFill>
            <a:blip r:embed="rId2" cstate="print"/>
            <a:stretch>
              <a:fillRect/>
            </a:stretch>
          </a:blipFill>
        </p:spPr>
        <p:txBody>
          <a:bodyPr wrap="square" lIns="0" tIns="0" rIns="0" bIns="0" rtlCol="0"/>
          <a:lstStyle/>
          <a:p>
            <a:endParaRPr/>
          </a:p>
        </p:txBody>
      </p:sp>
      <p:sp>
        <p:nvSpPr>
          <p:cNvPr id="18" name="bg object 18"/>
          <p:cNvSpPr/>
          <p:nvPr/>
        </p:nvSpPr>
        <p:spPr>
          <a:xfrm>
            <a:off x="6105331" y="352518"/>
            <a:ext cx="5548007" cy="3464442"/>
          </a:xfrm>
          <a:prstGeom prst="rect">
            <a:avLst/>
          </a:prstGeom>
          <a:blipFill>
            <a:blip r:embed="rId3" cstate="print"/>
            <a:stretch>
              <a:fillRect/>
            </a:stretch>
          </a:blipFill>
        </p:spPr>
        <p:txBody>
          <a:bodyPr wrap="square" lIns="0" tIns="0" rIns="0" bIns="0" rtlCol="0"/>
          <a:lstStyle/>
          <a:p>
            <a:endParaRPr/>
          </a:p>
        </p:txBody>
      </p:sp>
      <p:sp>
        <p:nvSpPr>
          <p:cNvPr id="19" name="bg object 19"/>
          <p:cNvSpPr/>
          <p:nvPr/>
        </p:nvSpPr>
        <p:spPr>
          <a:xfrm>
            <a:off x="2115099" y="5427326"/>
            <a:ext cx="219074" cy="228381"/>
          </a:xfrm>
          <a:prstGeom prst="rect">
            <a:avLst/>
          </a:prstGeom>
          <a:blipFill>
            <a:blip r:embed="rId4" cstate="print"/>
            <a:stretch>
              <a:fillRect/>
            </a:stretch>
          </a:blipFill>
        </p:spPr>
        <p:txBody>
          <a:bodyPr wrap="square" lIns="0" tIns="0" rIns="0" bIns="0" rtlCol="0"/>
          <a:lstStyle/>
          <a:p>
            <a:endParaRPr/>
          </a:p>
        </p:txBody>
      </p:sp>
      <p:sp>
        <p:nvSpPr>
          <p:cNvPr id="20" name="bg object 20"/>
          <p:cNvSpPr/>
          <p:nvPr/>
        </p:nvSpPr>
        <p:spPr>
          <a:xfrm>
            <a:off x="15628763" y="8824688"/>
            <a:ext cx="219074" cy="228381"/>
          </a:xfrm>
          <a:prstGeom prst="rect">
            <a:avLst/>
          </a:prstGeom>
          <a:blipFill>
            <a:blip r:embed="rId5" cstate="print"/>
            <a:stretch>
              <a:fillRect/>
            </a:stretch>
          </a:blipFill>
        </p:spPr>
        <p:txBody>
          <a:bodyPr wrap="square" lIns="0" tIns="0" rIns="0" bIns="0" rtlCol="0"/>
          <a:lstStyle/>
          <a:p>
            <a:endParaRPr/>
          </a:p>
        </p:txBody>
      </p:sp>
      <p:sp>
        <p:nvSpPr>
          <p:cNvPr id="21" name="bg object 21"/>
          <p:cNvSpPr/>
          <p:nvPr/>
        </p:nvSpPr>
        <p:spPr>
          <a:xfrm>
            <a:off x="16635686" y="5032182"/>
            <a:ext cx="615950" cy="657225"/>
          </a:xfrm>
          <a:custGeom>
            <a:avLst/>
            <a:gdLst/>
            <a:ahLst/>
            <a:cxnLst/>
            <a:rect l="l" t="t" r="r" b="b"/>
            <a:pathLst>
              <a:path w="615950" h="657225">
                <a:moveTo>
                  <a:pt x="348460" y="656735"/>
                </a:moveTo>
                <a:lnTo>
                  <a:pt x="314162" y="637874"/>
                </a:lnTo>
                <a:lnTo>
                  <a:pt x="314230" y="632086"/>
                </a:lnTo>
                <a:lnTo>
                  <a:pt x="313012" y="625141"/>
                </a:lnTo>
                <a:lnTo>
                  <a:pt x="306788" y="620783"/>
                </a:lnTo>
                <a:lnTo>
                  <a:pt x="310780" y="612000"/>
                </a:lnTo>
                <a:lnTo>
                  <a:pt x="309156" y="604986"/>
                </a:lnTo>
                <a:lnTo>
                  <a:pt x="309021" y="604305"/>
                </a:lnTo>
                <a:lnTo>
                  <a:pt x="311997" y="602875"/>
                </a:lnTo>
                <a:lnTo>
                  <a:pt x="313959" y="601514"/>
                </a:lnTo>
                <a:lnTo>
                  <a:pt x="308344" y="597564"/>
                </a:lnTo>
                <a:lnTo>
                  <a:pt x="307803" y="593070"/>
                </a:lnTo>
                <a:lnTo>
                  <a:pt x="307803" y="585785"/>
                </a:lnTo>
                <a:lnTo>
                  <a:pt x="307580" y="579063"/>
                </a:lnTo>
                <a:lnTo>
                  <a:pt x="307034" y="572149"/>
                </a:lnTo>
                <a:lnTo>
                  <a:pt x="306348" y="565160"/>
                </a:lnTo>
                <a:lnTo>
                  <a:pt x="305706" y="558208"/>
                </a:lnTo>
                <a:lnTo>
                  <a:pt x="305101" y="549169"/>
                </a:lnTo>
                <a:lnTo>
                  <a:pt x="304146" y="531091"/>
                </a:lnTo>
                <a:lnTo>
                  <a:pt x="303541" y="522052"/>
                </a:lnTo>
                <a:lnTo>
                  <a:pt x="302586" y="510766"/>
                </a:lnTo>
                <a:lnTo>
                  <a:pt x="301529" y="499480"/>
                </a:lnTo>
                <a:lnTo>
                  <a:pt x="300497" y="488194"/>
                </a:lnTo>
                <a:lnTo>
                  <a:pt x="299618" y="476907"/>
                </a:lnTo>
                <a:lnTo>
                  <a:pt x="299094" y="469744"/>
                </a:lnTo>
                <a:lnTo>
                  <a:pt x="298730" y="462549"/>
                </a:lnTo>
                <a:lnTo>
                  <a:pt x="298961" y="455315"/>
                </a:lnTo>
                <a:lnTo>
                  <a:pt x="300226" y="448037"/>
                </a:lnTo>
                <a:lnTo>
                  <a:pt x="301241" y="444292"/>
                </a:lnTo>
                <a:lnTo>
                  <a:pt x="297926" y="439458"/>
                </a:lnTo>
                <a:lnTo>
                  <a:pt x="292853" y="398263"/>
                </a:lnTo>
                <a:lnTo>
                  <a:pt x="294476" y="390909"/>
                </a:lnTo>
                <a:lnTo>
                  <a:pt x="294070" y="383623"/>
                </a:lnTo>
                <a:lnTo>
                  <a:pt x="293522" y="377182"/>
                </a:lnTo>
                <a:lnTo>
                  <a:pt x="292675" y="370601"/>
                </a:lnTo>
                <a:lnTo>
                  <a:pt x="291663" y="363687"/>
                </a:lnTo>
                <a:lnTo>
                  <a:pt x="290620" y="356251"/>
                </a:lnTo>
                <a:lnTo>
                  <a:pt x="281054" y="366143"/>
                </a:lnTo>
                <a:lnTo>
                  <a:pt x="272135" y="375435"/>
                </a:lnTo>
                <a:lnTo>
                  <a:pt x="263546" y="384191"/>
                </a:lnTo>
                <a:lnTo>
                  <a:pt x="213238" y="427508"/>
                </a:lnTo>
                <a:lnTo>
                  <a:pt x="205754" y="433551"/>
                </a:lnTo>
                <a:lnTo>
                  <a:pt x="198372" y="439721"/>
                </a:lnTo>
                <a:lnTo>
                  <a:pt x="191244" y="446199"/>
                </a:lnTo>
                <a:lnTo>
                  <a:pt x="185905" y="451764"/>
                </a:lnTo>
                <a:lnTo>
                  <a:pt x="180902" y="457680"/>
                </a:lnTo>
                <a:lnTo>
                  <a:pt x="176013" y="463712"/>
                </a:lnTo>
                <a:lnTo>
                  <a:pt x="171017" y="469622"/>
                </a:lnTo>
                <a:lnTo>
                  <a:pt x="165605" y="475750"/>
                </a:lnTo>
                <a:lnTo>
                  <a:pt x="159990" y="481742"/>
                </a:lnTo>
                <a:lnTo>
                  <a:pt x="154172" y="487393"/>
                </a:lnTo>
                <a:lnTo>
                  <a:pt x="151601" y="489913"/>
                </a:lnTo>
                <a:lnTo>
                  <a:pt x="148083" y="491411"/>
                </a:lnTo>
                <a:lnTo>
                  <a:pt x="144498" y="493726"/>
                </a:lnTo>
                <a:lnTo>
                  <a:pt x="144430" y="494203"/>
                </a:lnTo>
                <a:lnTo>
                  <a:pt x="144972" y="496654"/>
                </a:lnTo>
                <a:lnTo>
                  <a:pt x="144025" y="497539"/>
                </a:lnTo>
                <a:lnTo>
                  <a:pt x="108847" y="530359"/>
                </a:lnTo>
                <a:lnTo>
                  <a:pt x="96526" y="541381"/>
                </a:lnTo>
                <a:lnTo>
                  <a:pt x="90382" y="546914"/>
                </a:lnTo>
                <a:lnTo>
                  <a:pt x="84358" y="552556"/>
                </a:lnTo>
                <a:lnTo>
                  <a:pt x="77796" y="558889"/>
                </a:lnTo>
                <a:lnTo>
                  <a:pt x="66702" y="554054"/>
                </a:lnTo>
                <a:lnTo>
                  <a:pt x="92780" y="507676"/>
                </a:lnTo>
                <a:lnTo>
                  <a:pt x="103572" y="494493"/>
                </a:lnTo>
                <a:lnTo>
                  <a:pt x="114327" y="481265"/>
                </a:lnTo>
                <a:lnTo>
                  <a:pt x="119962" y="474026"/>
                </a:lnTo>
                <a:lnTo>
                  <a:pt x="125514" y="466711"/>
                </a:lnTo>
                <a:lnTo>
                  <a:pt x="131155" y="459472"/>
                </a:lnTo>
                <a:lnTo>
                  <a:pt x="162913" y="424570"/>
                </a:lnTo>
                <a:lnTo>
                  <a:pt x="201298" y="387445"/>
                </a:lnTo>
                <a:lnTo>
                  <a:pt x="216142" y="373485"/>
                </a:lnTo>
                <a:lnTo>
                  <a:pt x="230954" y="359519"/>
                </a:lnTo>
                <a:lnTo>
                  <a:pt x="233321" y="357272"/>
                </a:lnTo>
                <a:lnTo>
                  <a:pt x="235960" y="355229"/>
                </a:lnTo>
                <a:lnTo>
                  <a:pt x="239545" y="352233"/>
                </a:lnTo>
                <a:lnTo>
                  <a:pt x="236230" y="350871"/>
                </a:lnTo>
                <a:lnTo>
                  <a:pt x="234201" y="349305"/>
                </a:lnTo>
                <a:lnTo>
                  <a:pt x="232104" y="349237"/>
                </a:lnTo>
                <a:lnTo>
                  <a:pt x="221499" y="348721"/>
                </a:lnTo>
                <a:lnTo>
                  <a:pt x="210887" y="348275"/>
                </a:lnTo>
                <a:lnTo>
                  <a:pt x="189620" y="347467"/>
                </a:lnTo>
                <a:lnTo>
                  <a:pt x="117980" y="344811"/>
                </a:lnTo>
                <a:lnTo>
                  <a:pt x="116897" y="344811"/>
                </a:lnTo>
                <a:lnTo>
                  <a:pt x="115747" y="345152"/>
                </a:lnTo>
                <a:lnTo>
                  <a:pt x="114597" y="345084"/>
                </a:lnTo>
                <a:lnTo>
                  <a:pt x="106750" y="344471"/>
                </a:lnTo>
                <a:lnTo>
                  <a:pt x="98700" y="344879"/>
                </a:lnTo>
                <a:lnTo>
                  <a:pt x="84696" y="341203"/>
                </a:lnTo>
                <a:lnTo>
                  <a:pt x="82667" y="333304"/>
                </a:lnTo>
                <a:lnTo>
                  <a:pt x="84561" y="328470"/>
                </a:lnTo>
                <a:lnTo>
                  <a:pt x="86252" y="324112"/>
                </a:lnTo>
                <a:lnTo>
                  <a:pt x="130053" y="315965"/>
                </a:lnTo>
                <a:lnTo>
                  <a:pt x="140980" y="315396"/>
                </a:lnTo>
                <a:lnTo>
                  <a:pt x="159996" y="314286"/>
                </a:lnTo>
                <a:lnTo>
                  <a:pt x="178999" y="313209"/>
                </a:lnTo>
                <a:lnTo>
                  <a:pt x="198002" y="312169"/>
                </a:lnTo>
                <a:lnTo>
                  <a:pt x="217018" y="311174"/>
                </a:lnTo>
                <a:lnTo>
                  <a:pt x="222971" y="310902"/>
                </a:lnTo>
                <a:lnTo>
                  <a:pt x="228924" y="311379"/>
                </a:lnTo>
                <a:lnTo>
                  <a:pt x="235757" y="309813"/>
                </a:lnTo>
                <a:lnTo>
                  <a:pt x="231765" y="307021"/>
                </a:lnTo>
                <a:lnTo>
                  <a:pt x="227707" y="304161"/>
                </a:lnTo>
                <a:lnTo>
                  <a:pt x="223715" y="301301"/>
                </a:lnTo>
                <a:lnTo>
                  <a:pt x="218219" y="297657"/>
                </a:lnTo>
                <a:lnTo>
                  <a:pt x="212671" y="294109"/>
                </a:lnTo>
                <a:lnTo>
                  <a:pt x="207353" y="290089"/>
                </a:lnTo>
                <a:lnTo>
                  <a:pt x="202541" y="285028"/>
                </a:lnTo>
                <a:lnTo>
                  <a:pt x="198753" y="280193"/>
                </a:lnTo>
                <a:lnTo>
                  <a:pt x="191650" y="277674"/>
                </a:lnTo>
                <a:lnTo>
                  <a:pt x="190026" y="269911"/>
                </a:lnTo>
                <a:lnTo>
                  <a:pt x="189214" y="269435"/>
                </a:lnTo>
                <a:lnTo>
                  <a:pt x="188741" y="269503"/>
                </a:lnTo>
                <a:lnTo>
                  <a:pt x="179932" y="267790"/>
                </a:lnTo>
                <a:lnTo>
                  <a:pt x="173274" y="263000"/>
                </a:lnTo>
                <a:lnTo>
                  <a:pt x="167669" y="256729"/>
                </a:lnTo>
                <a:lnTo>
                  <a:pt x="162019" y="250574"/>
                </a:lnTo>
                <a:lnTo>
                  <a:pt x="91393" y="183640"/>
                </a:lnTo>
                <a:lnTo>
                  <a:pt x="89229" y="181802"/>
                </a:lnTo>
                <a:lnTo>
                  <a:pt x="84696" y="182891"/>
                </a:lnTo>
                <a:lnTo>
                  <a:pt x="82261" y="181121"/>
                </a:lnTo>
                <a:lnTo>
                  <a:pt x="73863" y="174895"/>
                </a:lnTo>
                <a:lnTo>
                  <a:pt x="65560" y="168541"/>
                </a:lnTo>
                <a:lnTo>
                  <a:pt x="57270" y="162162"/>
                </a:lnTo>
                <a:lnTo>
                  <a:pt x="48910" y="155859"/>
                </a:lnTo>
                <a:lnTo>
                  <a:pt x="44783" y="152795"/>
                </a:lnTo>
                <a:lnTo>
                  <a:pt x="39980" y="150753"/>
                </a:lnTo>
                <a:lnTo>
                  <a:pt x="35786" y="147825"/>
                </a:lnTo>
                <a:lnTo>
                  <a:pt x="33892" y="146531"/>
                </a:lnTo>
                <a:lnTo>
                  <a:pt x="32809" y="144012"/>
                </a:lnTo>
                <a:lnTo>
                  <a:pt x="31998" y="142990"/>
                </a:lnTo>
                <a:lnTo>
                  <a:pt x="29156" y="141696"/>
                </a:lnTo>
                <a:lnTo>
                  <a:pt x="26653" y="140947"/>
                </a:lnTo>
                <a:lnTo>
                  <a:pt x="24759" y="139518"/>
                </a:lnTo>
                <a:lnTo>
                  <a:pt x="0" y="118205"/>
                </a:lnTo>
                <a:lnTo>
                  <a:pt x="135" y="110783"/>
                </a:lnTo>
                <a:lnTo>
                  <a:pt x="2029" y="107174"/>
                </a:lnTo>
                <a:lnTo>
                  <a:pt x="5006" y="101727"/>
                </a:lnTo>
                <a:lnTo>
                  <a:pt x="11365" y="99208"/>
                </a:lnTo>
                <a:lnTo>
                  <a:pt x="17724" y="102272"/>
                </a:lnTo>
                <a:lnTo>
                  <a:pt x="53984" y="121814"/>
                </a:lnTo>
                <a:lnTo>
                  <a:pt x="60072" y="126989"/>
                </a:lnTo>
                <a:lnTo>
                  <a:pt x="66972" y="130734"/>
                </a:lnTo>
                <a:lnTo>
                  <a:pt x="73412" y="133961"/>
                </a:lnTo>
                <a:lnTo>
                  <a:pt x="79978" y="136939"/>
                </a:lnTo>
                <a:lnTo>
                  <a:pt x="86569" y="139878"/>
                </a:lnTo>
                <a:lnTo>
                  <a:pt x="93085" y="142990"/>
                </a:lnTo>
                <a:lnTo>
                  <a:pt x="96061" y="144488"/>
                </a:lnTo>
                <a:lnTo>
                  <a:pt x="98294" y="147484"/>
                </a:lnTo>
                <a:lnTo>
                  <a:pt x="100932" y="149867"/>
                </a:lnTo>
                <a:lnTo>
                  <a:pt x="101473" y="149799"/>
                </a:lnTo>
                <a:lnTo>
                  <a:pt x="103300" y="149118"/>
                </a:lnTo>
                <a:lnTo>
                  <a:pt x="104450" y="149731"/>
                </a:lnTo>
                <a:lnTo>
                  <a:pt x="136608" y="171384"/>
                </a:lnTo>
                <a:lnTo>
                  <a:pt x="165672" y="197122"/>
                </a:lnTo>
                <a:lnTo>
                  <a:pt x="175596" y="206548"/>
                </a:lnTo>
                <a:lnTo>
                  <a:pt x="185696" y="215788"/>
                </a:lnTo>
                <a:lnTo>
                  <a:pt x="216828" y="241245"/>
                </a:lnTo>
                <a:lnTo>
                  <a:pt x="238078" y="255927"/>
                </a:lnTo>
                <a:lnTo>
                  <a:pt x="248678" y="263307"/>
                </a:lnTo>
                <a:lnTo>
                  <a:pt x="255240" y="268005"/>
                </a:lnTo>
                <a:lnTo>
                  <a:pt x="261463" y="273316"/>
                </a:lnTo>
                <a:lnTo>
                  <a:pt x="273234" y="282304"/>
                </a:lnTo>
                <a:lnTo>
                  <a:pt x="278714" y="286185"/>
                </a:lnTo>
                <a:lnTo>
                  <a:pt x="286561" y="291905"/>
                </a:lnTo>
                <a:lnTo>
                  <a:pt x="286088" y="281827"/>
                </a:lnTo>
                <a:lnTo>
                  <a:pt x="286155" y="274269"/>
                </a:lnTo>
                <a:lnTo>
                  <a:pt x="285411" y="266779"/>
                </a:lnTo>
                <a:lnTo>
                  <a:pt x="283709" y="251202"/>
                </a:lnTo>
                <a:lnTo>
                  <a:pt x="281893" y="235619"/>
                </a:lnTo>
                <a:lnTo>
                  <a:pt x="280179" y="220023"/>
                </a:lnTo>
                <a:lnTo>
                  <a:pt x="278782" y="204408"/>
                </a:lnTo>
                <a:lnTo>
                  <a:pt x="278295" y="193650"/>
                </a:lnTo>
                <a:lnTo>
                  <a:pt x="278240" y="182840"/>
                </a:lnTo>
                <a:lnTo>
                  <a:pt x="278287" y="172005"/>
                </a:lnTo>
                <a:lnTo>
                  <a:pt x="278105" y="161170"/>
                </a:lnTo>
                <a:lnTo>
                  <a:pt x="277448" y="146412"/>
                </a:lnTo>
                <a:lnTo>
                  <a:pt x="276651" y="131653"/>
                </a:lnTo>
                <a:lnTo>
                  <a:pt x="275803" y="116894"/>
                </a:lnTo>
                <a:lnTo>
                  <a:pt x="274993" y="102136"/>
                </a:lnTo>
                <a:lnTo>
                  <a:pt x="274858" y="100093"/>
                </a:lnTo>
                <a:lnTo>
                  <a:pt x="275534" y="97982"/>
                </a:lnTo>
                <a:lnTo>
                  <a:pt x="276752" y="90696"/>
                </a:lnTo>
                <a:lnTo>
                  <a:pt x="280202" y="82662"/>
                </a:lnTo>
                <a:lnTo>
                  <a:pt x="278037" y="80687"/>
                </a:lnTo>
                <a:lnTo>
                  <a:pt x="272084" y="75172"/>
                </a:lnTo>
                <a:lnTo>
                  <a:pt x="276684" y="69656"/>
                </a:lnTo>
                <a:lnTo>
                  <a:pt x="276279" y="64686"/>
                </a:lnTo>
                <a:lnTo>
                  <a:pt x="275837" y="57381"/>
                </a:lnTo>
                <a:lnTo>
                  <a:pt x="275890" y="50012"/>
                </a:lnTo>
                <a:lnTo>
                  <a:pt x="276830" y="42643"/>
                </a:lnTo>
                <a:lnTo>
                  <a:pt x="279052" y="35339"/>
                </a:lnTo>
                <a:lnTo>
                  <a:pt x="280743" y="31253"/>
                </a:lnTo>
                <a:lnTo>
                  <a:pt x="277767" y="25397"/>
                </a:lnTo>
                <a:lnTo>
                  <a:pt x="278443" y="20563"/>
                </a:lnTo>
                <a:lnTo>
                  <a:pt x="279323" y="14435"/>
                </a:lnTo>
                <a:lnTo>
                  <a:pt x="279526" y="8579"/>
                </a:lnTo>
                <a:lnTo>
                  <a:pt x="286764" y="4017"/>
                </a:lnTo>
                <a:lnTo>
                  <a:pt x="293191" y="0"/>
                </a:lnTo>
                <a:lnTo>
                  <a:pt x="298535" y="1225"/>
                </a:lnTo>
                <a:lnTo>
                  <a:pt x="301512" y="4425"/>
                </a:lnTo>
                <a:lnTo>
                  <a:pt x="305571" y="8647"/>
                </a:lnTo>
                <a:lnTo>
                  <a:pt x="310983" y="13822"/>
                </a:lnTo>
                <a:lnTo>
                  <a:pt x="307803" y="21925"/>
                </a:lnTo>
                <a:lnTo>
                  <a:pt x="306721" y="24716"/>
                </a:lnTo>
                <a:lnTo>
                  <a:pt x="308953" y="28666"/>
                </a:lnTo>
                <a:lnTo>
                  <a:pt x="309156" y="32138"/>
                </a:lnTo>
                <a:lnTo>
                  <a:pt x="311000" y="56447"/>
                </a:lnTo>
                <a:lnTo>
                  <a:pt x="311649" y="68601"/>
                </a:lnTo>
                <a:lnTo>
                  <a:pt x="311727" y="80755"/>
                </a:lnTo>
                <a:lnTo>
                  <a:pt x="311524" y="87428"/>
                </a:lnTo>
                <a:lnTo>
                  <a:pt x="312877" y="93216"/>
                </a:lnTo>
                <a:lnTo>
                  <a:pt x="313689" y="99480"/>
                </a:lnTo>
                <a:lnTo>
                  <a:pt x="314703" y="107651"/>
                </a:lnTo>
                <a:lnTo>
                  <a:pt x="313147" y="116231"/>
                </a:lnTo>
                <a:lnTo>
                  <a:pt x="313756" y="124538"/>
                </a:lnTo>
                <a:lnTo>
                  <a:pt x="314728" y="136261"/>
                </a:lnTo>
                <a:lnTo>
                  <a:pt x="315896" y="147952"/>
                </a:lnTo>
                <a:lnTo>
                  <a:pt x="317076" y="159631"/>
                </a:lnTo>
                <a:lnTo>
                  <a:pt x="318086" y="171316"/>
                </a:lnTo>
                <a:lnTo>
                  <a:pt x="318616" y="181194"/>
                </a:lnTo>
                <a:lnTo>
                  <a:pt x="319246" y="201028"/>
                </a:lnTo>
                <a:lnTo>
                  <a:pt x="319777" y="210945"/>
                </a:lnTo>
                <a:lnTo>
                  <a:pt x="320318" y="218435"/>
                </a:lnTo>
                <a:lnTo>
                  <a:pt x="322280" y="225789"/>
                </a:lnTo>
                <a:lnTo>
                  <a:pt x="323092" y="233279"/>
                </a:lnTo>
                <a:lnTo>
                  <a:pt x="323701" y="239066"/>
                </a:lnTo>
                <a:lnTo>
                  <a:pt x="323295" y="244922"/>
                </a:lnTo>
                <a:lnTo>
                  <a:pt x="323768" y="250710"/>
                </a:lnTo>
                <a:lnTo>
                  <a:pt x="324039" y="253570"/>
                </a:lnTo>
                <a:lnTo>
                  <a:pt x="325324" y="256293"/>
                </a:lnTo>
                <a:lnTo>
                  <a:pt x="326542" y="260651"/>
                </a:lnTo>
                <a:lnTo>
                  <a:pt x="333705" y="254646"/>
                </a:lnTo>
                <a:lnTo>
                  <a:pt x="340672" y="248667"/>
                </a:lnTo>
                <a:lnTo>
                  <a:pt x="347728" y="243148"/>
                </a:lnTo>
                <a:lnTo>
                  <a:pt x="355157" y="238522"/>
                </a:lnTo>
                <a:lnTo>
                  <a:pt x="362200" y="233772"/>
                </a:lnTo>
                <a:lnTo>
                  <a:pt x="368374" y="228155"/>
                </a:lnTo>
                <a:lnTo>
                  <a:pt x="374536" y="222665"/>
                </a:lnTo>
                <a:lnTo>
                  <a:pt x="381541" y="218299"/>
                </a:lnTo>
                <a:lnTo>
                  <a:pt x="382758" y="217754"/>
                </a:lnTo>
                <a:lnTo>
                  <a:pt x="383638" y="216528"/>
                </a:lnTo>
                <a:lnTo>
                  <a:pt x="384720" y="215711"/>
                </a:lnTo>
                <a:lnTo>
                  <a:pt x="400199" y="202852"/>
                </a:lnTo>
                <a:lnTo>
                  <a:pt x="414841" y="189079"/>
                </a:lnTo>
                <a:lnTo>
                  <a:pt x="429204" y="174988"/>
                </a:lnTo>
                <a:lnTo>
                  <a:pt x="443846" y="161170"/>
                </a:lnTo>
                <a:lnTo>
                  <a:pt x="453431" y="152752"/>
                </a:lnTo>
                <a:lnTo>
                  <a:pt x="463142" y="144480"/>
                </a:lnTo>
                <a:lnTo>
                  <a:pt x="472880" y="136246"/>
                </a:lnTo>
                <a:lnTo>
                  <a:pt x="482541" y="127942"/>
                </a:lnTo>
                <a:lnTo>
                  <a:pt x="487006" y="124061"/>
                </a:lnTo>
                <a:lnTo>
                  <a:pt x="490726" y="119227"/>
                </a:lnTo>
                <a:lnTo>
                  <a:pt x="495191" y="115277"/>
                </a:lnTo>
                <a:lnTo>
                  <a:pt x="504499" y="107140"/>
                </a:lnTo>
                <a:lnTo>
                  <a:pt x="513845" y="99055"/>
                </a:lnTo>
                <a:lnTo>
                  <a:pt x="532601" y="82934"/>
                </a:lnTo>
                <a:lnTo>
                  <a:pt x="542393" y="78372"/>
                </a:lnTo>
                <a:lnTo>
                  <a:pt x="552389" y="79376"/>
                </a:lnTo>
                <a:lnTo>
                  <a:pt x="560608" y="84849"/>
                </a:lnTo>
                <a:lnTo>
                  <a:pt x="565073" y="93692"/>
                </a:lnTo>
                <a:lnTo>
                  <a:pt x="566764" y="102476"/>
                </a:lnTo>
                <a:lnTo>
                  <a:pt x="562705" y="109490"/>
                </a:lnTo>
                <a:lnTo>
                  <a:pt x="556143" y="115209"/>
                </a:lnTo>
                <a:lnTo>
                  <a:pt x="541898" y="127569"/>
                </a:lnTo>
                <a:lnTo>
                  <a:pt x="527671" y="139935"/>
                </a:lnTo>
                <a:lnTo>
                  <a:pt x="513458" y="152313"/>
                </a:lnTo>
                <a:lnTo>
                  <a:pt x="499250" y="164711"/>
                </a:lnTo>
                <a:lnTo>
                  <a:pt x="484486" y="177538"/>
                </a:lnTo>
                <a:lnTo>
                  <a:pt x="477180" y="184044"/>
                </a:lnTo>
                <a:lnTo>
                  <a:pt x="470026" y="190722"/>
                </a:lnTo>
                <a:lnTo>
                  <a:pt x="462225" y="198557"/>
                </a:lnTo>
                <a:lnTo>
                  <a:pt x="454602" y="206570"/>
                </a:lnTo>
                <a:lnTo>
                  <a:pt x="446928" y="214507"/>
                </a:lnTo>
                <a:lnTo>
                  <a:pt x="438975" y="222112"/>
                </a:lnTo>
                <a:lnTo>
                  <a:pt x="430160" y="229662"/>
                </a:lnTo>
                <a:lnTo>
                  <a:pt x="421073" y="236913"/>
                </a:lnTo>
                <a:lnTo>
                  <a:pt x="411872" y="244049"/>
                </a:lnTo>
                <a:lnTo>
                  <a:pt x="402715" y="251255"/>
                </a:lnTo>
                <a:lnTo>
                  <a:pt x="396491" y="256225"/>
                </a:lnTo>
                <a:lnTo>
                  <a:pt x="390606" y="261536"/>
                </a:lnTo>
                <a:lnTo>
                  <a:pt x="384450" y="266575"/>
                </a:lnTo>
                <a:lnTo>
                  <a:pt x="370801" y="277696"/>
                </a:lnTo>
                <a:lnTo>
                  <a:pt x="329857" y="310970"/>
                </a:lnTo>
                <a:lnTo>
                  <a:pt x="330195" y="311923"/>
                </a:lnTo>
                <a:lnTo>
                  <a:pt x="330466" y="312877"/>
                </a:lnTo>
                <a:lnTo>
                  <a:pt x="330804" y="313898"/>
                </a:lnTo>
                <a:lnTo>
                  <a:pt x="355157" y="312491"/>
                </a:lnTo>
                <a:lnTo>
                  <a:pt x="363275" y="312060"/>
                </a:lnTo>
                <a:lnTo>
                  <a:pt x="366455" y="311855"/>
                </a:lnTo>
                <a:lnTo>
                  <a:pt x="369702" y="311855"/>
                </a:lnTo>
                <a:lnTo>
                  <a:pt x="372949" y="311992"/>
                </a:lnTo>
                <a:lnTo>
                  <a:pt x="380622" y="312388"/>
                </a:lnTo>
                <a:lnTo>
                  <a:pt x="388314" y="312562"/>
                </a:lnTo>
                <a:lnTo>
                  <a:pt x="396019" y="312518"/>
                </a:lnTo>
                <a:lnTo>
                  <a:pt x="403730" y="312264"/>
                </a:lnTo>
                <a:lnTo>
                  <a:pt x="410996" y="312100"/>
                </a:lnTo>
                <a:lnTo>
                  <a:pt x="418274" y="312332"/>
                </a:lnTo>
                <a:lnTo>
                  <a:pt x="425553" y="312666"/>
                </a:lnTo>
                <a:lnTo>
                  <a:pt x="432819" y="312809"/>
                </a:lnTo>
                <a:lnTo>
                  <a:pt x="489035" y="311651"/>
                </a:lnTo>
                <a:lnTo>
                  <a:pt x="509025" y="311123"/>
                </a:lnTo>
                <a:lnTo>
                  <a:pt x="519021" y="310866"/>
                </a:lnTo>
                <a:lnTo>
                  <a:pt x="529016" y="310698"/>
                </a:lnTo>
                <a:lnTo>
                  <a:pt x="536863" y="310630"/>
                </a:lnTo>
                <a:lnTo>
                  <a:pt x="542275" y="315056"/>
                </a:lnTo>
                <a:lnTo>
                  <a:pt x="545455" y="321933"/>
                </a:lnTo>
                <a:lnTo>
                  <a:pt x="549311" y="330104"/>
                </a:lnTo>
                <a:lnTo>
                  <a:pt x="503301" y="348131"/>
                </a:lnTo>
                <a:lnTo>
                  <a:pt x="461508" y="349875"/>
                </a:lnTo>
                <a:lnTo>
                  <a:pt x="445401" y="349910"/>
                </a:lnTo>
                <a:lnTo>
                  <a:pt x="429295" y="349779"/>
                </a:lnTo>
                <a:lnTo>
                  <a:pt x="413200" y="349578"/>
                </a:lnTo>
                <a:lnTo>
                  <a:pt x="399816" y="349368"/>
                </a:lnTo>
                <a:lnTo>
                  <a:pt x="386445" y="349076"/>
                </a:lnTo>
                <a:lnTo>
                  <a:pt x="359690" y="348420"/>
                </a:lnTo>
                <a:lnTo>
                  <a:pt x="359013" y="351348"/>
                </a:lnTo>
                <a:lnTo>
                  <a:pt x="359758" y="352233"/>
                </a:lnTo>
                <a:lnTo>
                  <a:pt x="360434" y="353391"/>
                </a:lnTo>
                <a:lnTo>
                  <a:pt x="361381" y="353935"/>
                </a:lnTo>
                <a:lnTo>
                  <a:pt x="381152" y="366251"/>
                </a:lnTo>
                <a:lnTo>
                  <a:pt x="391062" y="372349"/>
                </a:lnTo>
                <a:lnTo>
                  <a:pt x="401024" y="378312"/>
                </a:lnTo>
                <a:lnTo>
                  <a:pt x="407586" y="382193"/>
                </a:lnTo>
                <a:lnTo>
                  <a:pt x="413403" y="385666"/>
                </a:lnTo>
                <a:lnTo>
                  <a:pt x="417733" y="392883"/>
                </a:lnTo>
                <a:lnTo>
                  <a:pt x="421048" y="398467"/>
                </a:lnTo>
                <a:lnTo>
                  <a:pt x="429301" y="400850"/>
                </a:lnTo>
                <a:lnTo>
                  <a:pt x="434578" y="405480"/>
                </a:lnTo>
                <a:lnTo>
                  <a:pt x="442234" y="412391"/>
                </a:lnTo>
                <a:lnTo>
                  <a:pt x="449756" y="419456"/>
                </a:lnTo>
                <a:lnTo>
                  <a:pt x="457266" y="426546"/>
                </a:lnTo>
                <a:lnTo>
                  <a:pt x="464884" y="433534"/>
                </a:lnTo>
                <a:lnTo>
                  <a:pt x="476394" y="443672"/>
                </a:lnTo>
                <a:lnTo>
                  <a:pt x="487961" y="453714"/>
                </a:lnTo>
                <a:lnTo>
                  <a:pt x="499541" y="463744"/>
                </a:lnTo>
                <a:lnTo>
                  <a:pt x="511089" y="473843"/>
                </a:lnTo>
                <a:lnTo>
                  <a:pt x="520188" y="481916"/>
                </a:lnTo>
                <a:lnTo>
                  <a:pt x="529236" y="490066"/>
                </a:lnTo>
                <a:lnTo>
                  <a:pt x="538258" y="498241"/>
                </a:lnTo>
                <a:lnTo>
                  <a:pt x="547890" y="506936"/>
                </a:lnTo>
                <a:lnTo>
                  <a:pt x="548634" y="507412"/>
                </a:lnTo>
                <a:lnTo>
                  <a:pt x="549311" y="507821"/>
                </a:lnTo>
                <a:lnTo>
                  <a:pt x="556667" y="512995"/>
                </a:lnTo>
                <a:lnTo>
                  <a:pt x="563314" y="518928"/>
                </a:lnTo>
                <a:lnTo>
                  <a:pt x="569555" y="525334"/>
                </a:lnTo>
                <a:lnTo>
                  <a:pt x="575694" y="531925"/>
                </a:lnTo>
                <a:lnTo>
                  <a:pt x="582402" y="538636"/>
                </a:lnTo>
                <a:lnTo>
                  <a:pt x="589376" y="545117"/>
                </a:lnTo>
                <a:lnTo>
                  <a:pt x="596375" y="551573"/>
                </a:lnTo>
                <a:lnTo>
                  <a:pt x="603159" y="558208"/>
                </a:lnTo>
                <a:lnTo>
                  <a:pt x="609151" y="564841"/>
                </a:lnTo>
                <a:lnTo>
                  <a:pt x="613755" y="572056"/>
                </a:lnTo>
                <a:lnTo>
                  <a:pt x="615935" y="580279"/>
                </a:lnTo>
                <a:lnTo>
                  <a:pt x="614660" y="589938"/>
                </a:lnTo>
                <a:lnTo>
                  <a:pt x="611000" y="596214"/>
                </a:lnTo>
                <a:lnTo>
                  <a:pt x="605121" y="600875"/>
                </a:lnTo>
                <a:lnTo>
                  <a:pt x="598126" y="603047"/>
                </a:lnTo>
                <a:lnTo>
                  <a:pt x="591118" y="601854"/>
                </a:lnTo>
                <a:lnTo>
                  <a:pt x="586247" y="599539"/>
                </a:lnTo>
                <a:lnTo>
                  <a:pt x="582391" y="594909"/>
                </a:lnTo>
                <a:lnTo>
                  <a:pt x="577453" y="592934"/>
                </a:lnTo>
                <a:lnTo>
                  <a:pt x="569876" y="589938"/>
                </a:lnTo>
                <a:lnTo>
                  <a:pt x="564329" y="584831"/>
                </a:lnTo>
                <a:lnTo>
                  <a:pt x="557564" y="577205"/>
                </a:lnTo>
                <a:lnTo>
                  <a:pt x="556414" y="574822"/>
                </a:lnTo>
                <a:lnTo>
                  <a:pt x="554317" y="571622"/>
                </a:lnTo>
                <a:lnTo>
                  <a:pt x="549243" y="571145"/>
                </a:lnTo>
                <a:lnTo>
                  <a:pt x="550122" y="569034"/>
                </a:lnTo>
                <a:lnTo>
                  <a:pt x="550799" y="567332"/>
                </a:lnTo>
                <a:lnTo>
                  <a:pt x="550528" y="567945"/>
                </a:lnTo>
                <a:lnTo>
                  <a:pt x="546063" y="564064"/>
                </a:lnTo>
                <a:lnTo>
                  <a:pt x="542140" y="560591"/>
                </a:lnTo>
                <a:lnTo>
                  <a:pt x="538081" y="557187"/>
                </a:lnTo>
                <a:lnTo>
                  <a:pt x="534225" y="553986"/>
                </a:lnTo>
                <a:lnTo>
                  <a:pt x="530166" y="550990"/>
                </a:lnTo>
                <a:lnTo>
                  <a:pt x="526310" y="547790"/>
                </a:lnTo>
                <a:lnTo>
                  <a:pt x="520424" y="543024"/>
                </a:lnTo>
                <a:lnTo>
                  <a:pt x="514065" y="538666"/>
                </a:lnTo>
                <a:lnTo>
                  <a:pt x="508856" y="533287"/>
                </a:lnTo>
                <a:lnTo>
                  <a:pt x="502517" y="527362"/>
                </a:lnTo>
                <a:lnTo>
                  <a:pt x="495842" y="521941"/>
                </a:lnTo>
                <a:lnTo>
                  <a:pt x="489078" y="516712"/>
                </a:lnTo>
                <a:lnTo>
                  <a:pt x="482473" y="511361"/>
                </a:lnTo>
                <a:lnTo>
                  <a:pt x="475557" y="505826"/>
                </a:lnTo>
                <a:lnTo>
                  <a:pt x="468495" y="500322"/>
                </a:lnTo>
                <a:lnTo>
                  <a:pt x="461725" y="494346"/>
                </a:lnTo>
                <a:lnTo>
                  <a:pt x="455684" y="487393"/>
                </a:lnTo>
                <a:lnTo>
                  <a:pt x="450518" y="481608"/>
                </a:lnTo>
                <a:lnTo>
                  <a:pt x="444497" y="476448"/>
                </a:lnTo>
                <a:lnTo>
                  <a:pt x="438132" y="471518"/>
                </a:lnTo>
                <a:lnTo>
                  <a:pt x="431939" y="466421"/>
                </a:lnTo>
                <a:lnTo>
                  <a:pt x="426554" y="461849"/>
                </a:lnTo>
                <a:lnTo>
                  <a:pt x="421124" y="457263"/>
                </a:lnTo>
                <a:lnTo>
                  <a:pt x="416062" y="452422"/>
                </a:lnTo>
                <a:lnTo>
                  <a:pt x="411780" y="447084"/>
                </a:lnTo>
                <a:lnTo>
                  <a:pt x="407450" y="440547"/>
                </a:lnTo>
                <a:lnTo>
                  <a:pt x="400753" y="437891"/>
                </a:lnTo>
                <a:lnTo>
                  <a:pt x="390673" y="427337"/>
                </a:lnTo>
                <a:lnTo>
                  <a:pt x="383570" y="423933"/>
                </a:lnTo>
                <a:lnTo>
                  <a:pt x="377617" y="419303"/>
                </a:lnTo>
                <a:lnTo>
                  <a:pt x="370789" y="413920"/>
                </a:lnTo>
                <a:lnTo>
                  <a:pt x="364036" y="408468"/>
                </a:lnTo>
                <a:lnTo>
                  <a:pt x="357259" y="403053"/>
                </a:lnTo>
                <a:lnTo>
                  <a:pt x="350354" y="397786"/>
                </a:lnTo>
                <a:lnTo>
                  <a:pt x="348731" y="396560"/>
                </a:lnTo>
                <a:lnTo>
                  <a:pt x="344942" y="397037"/>
                </a:lnTo>
                <a:lnTo>
                  <a:pt x="340748" y="399080"/>
                </a:lnTo>
                <a:lnTo>
                  <a:pt x="337975" y="403778"/>
                </a:lnTo>
                <a:lnTo>
                  <a:pt x="337230" y="405072"/>
                </a:lnTo>
                <a:lnTo>
                  <a:pt x="337298" y="406842"/>
                </a:lnTo>
                <a:lnTo>
                  <a:pt x="336960" y="408817"/>
                </a:lnTo>
                <a:lnTo>
                  <a:pt x="339395" y="409838"/>
                </a:lnTo>
                <a:lnTo>
                  <a:pt x="336080" y="411472"/>
                </a:lnTo>
                <a:lnTo>
                  <a:pt x="333172" y="412970"/>
                </a:lnTo>
                <a:lnTo>
                  <a:pt x="330195" y="414468"/>
                </a:lnTo>
                <a:lnTo>
                  <a:pt x="331277" y="417328"/>
                </a:lnTo>
                <a:lnTo>
                  <a:pt x="338854" y="415830"/>
                </a:lnTo>
                <a:lnTo>
                  <a:pt x="343928" y="464855"/>
                </a:lnTo>
                <a:lnTo>
                  <a:pt x="338719" y="466966"/>
                </a:lnTo>
                <a:lnTo>
                  <a:pt x="345145" y="471937"/>
                </a:lnTo>
                <a:lnTo>
                  <a:pt x="345145" y="473571"/>
                </a:lnTo>
                <a:lnTo>
                  <a:pt x="342169" y="483717"/>
                </a:lnTo>
                <a:lnTo>
                  <a:pt x="341695" y="485419"/>
                </a:lnTo>
                <a:lnTo>
                  <a:pt x="345010" y="488211"/>
                </a:lnTo>
                <a:lnTo>
                  <a:pt x="346498" y="490389"/>
                </a:lnTo>
                <a:lnTo>
                  <a:pt x="346295" y="492432"/>
                </a:lnTo>
                <a:lnTo>
                  <a:pt x="345754" y="494747"/>
                </a:lnTo>
                <a:lnTo>
                  <a:pt x="345890" y="496994"/>
                </a:lnTo>
                <a:lnTo>
                  <a:pt x="346431" y="504144"/>
                </a:lnTo>
                <a:lnTo>
                  <a:pt x="347175" y="511293"/>
                </a:lnTo>
                <a:lnTo>
                  <a:pt x="347987" y="518511"/>
                </a:lnTo>
                <a:lnTo>
                  <a:pt x="348257" y="521098"/>
                </a:lnTo>
                <a:lnTo>
                  <a:pt x="350084" y="524299"/>
                </a:lnTo>
                <a:lnTo>
                  <a:pt x="349137" y="526137"/>
                </a:lnTo>
                <a:lnTo>
                  <a:pt x="347673" y="531976"/>
                </a:lnTo>
                <a:lnTo>
                  <a:pt x="348333" y="537713"/>
                </a:lnTo>
                <a:lnTo>
                  <a:pt x="349565" y="543449"/>
                </a:lnTo>
                <a:lnTo>
                  <a:pt x="349813" y="549288"/>
                </a:lnTo>
                <a:lnTo>
                  <a:pt x="348934" y="556301"/>
                </a:lnTo>
                <a:lnTo>
                  <a:pt x="351504" y="563655"/>
                </a:lnTo>
                <a:lnTo>
                  <a:pt x="352113" y="570941"/>
                </a:lnTo>
                <a:lnTo>
                  <a:pt x="352654" y="577750"/>
                </a:lnTo>
                <a:lnTo>
                  <a:pt x="352519" y="584559"/>
                </a:lnTo>
                <a:lnTo>
                  <a:pt x="352857" y="591368"/>
                </a:lnTo>
                <a:lnTo>
                  <a:pt x="352993" y="593751"/>
                </a:lnTo>
                <a:lnTo>
                  <a:pt x="353805" y="596134"/>
                </a:lnTo>
                <a:lnTo>
                  <a:pt x="354210" y="598518"/>
                </a:lnTo>
                <a:lnTo>
                  <a:pt x="355244" y="606516"/>
                </a:lnTo>
                <a:lnTo>
                  <a:pt x="356037" y="614553"/>
                </a:lnTo>
                <a:lnTo>
                  <a:pt x="356931" y="622590"/>
                </a:lnTo>
                <a:lnTo>
                  <a:pt x="358269" y="630588"/>
                </a:lnTo>
                <a:lnTo>
                  <a:pt x="358743" y="632903"/>
                </a:lnTo>
                <a:lnTo>
                  <a:pt x="356510" y="635899"/>
                </a:lnTo>
                <a:lnTo>
                  <a:pt x="355022" y="639781"/>
                </a:lnTo>
                <a:lnTo>
                  <a:pt x="354346" y="641074"/>
                </a:lnTo>
                <a:lnTo>
                  <a:pt x="353872" y="650675"/>
                </a:lnTo>
                <a:lnTo>
                  <a:pt x="348460" y="656735"/>
                </a:lnTo>
                <a:close/>
              </a:path>
            </a:pathLst>
          </a:custGeom>
          <a:solidFill>
            <a:srgbClr val="F5F5EF"/>
          </a:solidFill>
        </p:spPr>
        <p:txBody>
          <a:bodyPr wrap="square" lIns="0" tIns="0" rIns="0" bIns="0" rtlCol="0"/>
          <a:lstStyle/>
          <a:p>
            <a:endParaRPr/>
          </a:p>
        </p:txBody>
      </p:sp>
      <p:sp>
        <p:nvSpPr>
          <p:cNvPr id="22" name="bg object 22"/>
          <p:cNvSpPr/>
          <p:nvPr/>
        </p:nvSpPr>
        <p:spPr>
          <a:xfrm>
            <a:off x="15408972" y="2117817"/>
            <a:ext cx="219074" cy="228381"/>
          </a:xfrm>
          <a:prstGeom prst="rect">
            <a:avLst/>
          </a:prstGeom>
          <a:blipFill>
            <a:blip r:embed="rId6" cstate="print"/>
            <a:stretch>
              <a:fillRect/>
            </a:stretch>
          </a:blipFill>
        </p:spPr>
        <p:txBody>
          <a:bodyPr wrap="square" lIns="0" tIns="0" rIns="0" bIns="0" rtlCol="0"/>
          <a:lstStyle/>
          <a:p>
            <a:endParaRPr/>
          </a:p>
        </p:txBody>
      </p:sp>
      <p:sp>
        <p:nvSpPr>
          <p:cNvPr id="23" name="bg object 23"/>
          <p:cNvSpPr/>
          <p:nvPr/>
        </p:nvSpPr>
        <p:spPr>
          <a:xfrm>
            <a:off x="13105249" y="1028807"/>
            <a:ext cx="409575" cy="428625"/>
          </a:xfrm>
          <a:custGeom>
            <a:avLst/>
            <a:gdLst/>
            <a:ahLst/>
            <a:cxnLst/>
            <a:rect l="l" t="t" r="r" b="b"/>
            <a:pathLst>
              <a:path w="409575" h="428625">
                <a:moveTo>
                  <a:pt x="230520" y="428407"/>
                </a:moveTo>
                <a:lnTo>
                  <a:pt x="218571" y="427386"/>
                </a:lnTo>
                <a:lnTo>
                  <a:pt x="212216" y="425520"/>
                </a:lnTo>
                <a:lnTo>
                  <a:pt x="209262" y="419213"/>
                </a:lnTo>
                <a:lnTo>
                  <a:pt x="207830" y="416103"/>
                </a:lnTo>
                <a:lnTo>
                  <a:pt x="207875" y="412328"/>
                </a:lnTo>
                <a:lnTo>
                  <a:pt x="207070" y="407797"/>
                </a:lnTo>
                <a:lnTo>
                  <a:pt x="202952" y="404955"/>
                </a:lnTo>
                <a:lnTo>
                  <a:pt x="205593" y="399225"/>
                </a:lnTo>
                <a:lnTo>
                  <a:pt x="204519" y="394650"/>
                </a:lnTo>
                <a:lnTo>
                  <a:pt x="204429" y="394206"/>
                </a:lnTo>
                <a:lnTo>
                  <a:pt x="206398" y="393273"/>
                </a:lnTo>
                <a:lnTo>
                  <a:pt x="207696" y="392384"/>
                </a:lnTo>
                <a:lnTo>
                  <a:pt x="203982" y="389808"/>
                </a:lnTo>
                <a:lnTo>
                  <a:pt x="203624" y="386877"/>
                </a:lnTo>
                <a:lnTo>
                  <a:pt x="203624" y="376394"/>
                </a:lnTo>
                <a:lnTo>
                  <a:pt x="202729" y="370131"/>
                </a:lnTo>
                <a:lnTo>
                  <a:pt x="202236" y="364135"/>
                </a:lnTo>
                <a:lnTo>
                  <a:pt x="201610" y="356273"/>
                </a:lnTo>
                <a:lnTo>
                  <a:pt x="201431" y="348411"/>
                </a:lnTo>
                <a:lnTo>
                  <a:pt x="200804" y="340549"/>
                </a:lnTo>
                <a:lnTo>
                  <a:pt x="200172" y="333187"/>
                </a:lnTo>
                <a:lnTo>
                  <a:pt x="199473" y="325825"/>
                </a:lnTo>
                <a:lnTo>
                  <a:pt x="198790" y="318463"/>
                </a:lnTo>
                <a:lnTo>
                  <a:pt x="198209" y="311100"/>
                </a:lnTo>
                <a:lnTo>
                  <a:pt x="197806" y="304882"/>
                </a:lnTo>
                <a:lnTo>
                  <a:pt x="196911" y="298619"/>
                </a:lnTo>
                <a:lnTo>
                  <a:pt x="198611" y="292267"/>
                </a:lnTo>
                <a:lnTo>
                  <a:pt x="199283" y="289824"/>
                </a:lnTo>
                <a:lnTo>
                  <a:pt x="197090" y="286671"/>
                </a:lnTo>
                <a:lnTo>
                  <a:pt x="196598" y="283783"/>
                </a:lnTo>
                <a:lnTo>
                  <a:pt x="195568" y="277387"/>
                </a:lnTo>
                <a:lnTo>
                  <a:pt x="194494" y="270947"/>
                </a:lnTo>
                <a:lnTo>
                  <a:pt x="194047" y="264506"/>
                </a:lnTo>
                <a:lnTo>
                  <a:pt x="193733" y="259798"/>
                </a:lnTo>
                <a:lnTo>
                  <a:pt x="194807" y="255001"/>
                </a:lnTo>
                <a:lnTo>
                  <a:pt x="194226" y="244652"/>
                </a:lnTo>
                <a:lnTo>
                  <a:pt x="193152" y="239144"/>
                </a:lnTo>
                <a:lnTo>
                  <a:pt x="192257" y="232392"/>
                </a:lnTo>
                <a:lnTo>
                  <a:pt x="185928" y="238845"/>
                </a:lnTo>
                <a:lnTo>
                  <a:pt x="157461" y="265628"/>
                </a:lnTo>
                <a:lnTo>
                  <a:pt x="145982" y="274900"/>
                </a:lnTo>
                <a:lnTo>
                  <a:pt x="139493" y="280275"/>
                </a:lnTo>
                <a:lnTo>
                  <a:pt x="132646" y="285249"/>
                </a:lnTo>
                <a:lnTo>
                  <a:pt x="126515" y="291068"/>
                </a:lnTo>
                <a:lnTo>
                  <a:pt x="121592" y="295687"/>
                </a:lnTo>
                <a:lnTo>
                  <a:pt x="117654" y="301328"/>
                </a:lnTo>
                <a:lnTo>
                  <a:pt x="113134" y="306348"/>
                </a:lnTo>
                <a:lnTo>
                  <a:pt x="109554" y="310345"/>
                </a:lnTo>
                <a:lnTo>
                  <a:pt x="105839" y="314254"/>
                </a:lnTo>
                <a:lnTo>
                  <a:pt x="101991" y="317941"/>
                </a:lnTo>
                <a:lnTo>
                  <a:pt x="100290" y="319584"/>
                </a:lnTo>
                <a:lnTo>
                  <a:pt x="97963" y="320561"/>
                </a:lnTo>
                <a:lnTo>
                  <a:pt x="95591" y="322071"/>
                </a:lnTo>
                <a:lnTo>
                  <a:pt x="95546" y="322382"/>
                </a:lnTo>
                <a:lnTo>
                  <a:pt x="95904" y="323981"/>
                </a:lnTo>
                <a:lnTo>
                  <a:pt x="95278" y="324559"/>
                </a:lnTo>
                <a:lnTo>
                  <a:pt x="66636" y="350810"/>
                </a:lnTo>
                <a:lnTo>
                  <a:pt x="61042" y="355473"/>
                </a:lnTo>
                <a:lnTo>
                  <a:pt x="51465" y="364579"/>
                </a:lnTo>
                <a:lnTo>
                  <a:pt x="44126" y="361425"/>
                </a:lnTo>
                <a:lnTo>
                  <a:pt x="43678" y="354274"/>
                </a:lnTo>
                <a:lnTo>
                  <a:pt x="45423" y="350854"/>
                </a:lnTo>
                <a:lnTo>
                  <a:pt x="47258" y="348500"/>
                </a:lnTo>
                <a:lnTo>
                  <a:pt x="54272" y="339796"/>
                </a:lnTo>
                <a:lnTo>
                  <a:pt x="61378" y="331172"/>
                </a:lnTo>
                <a:lnTo>
                  <a:pt x="68517" y="322572"/>
                </a:lnTo>
                <a:lnTo>
                  <a:pt x="75631" y="313943"/>
                </a:lnTo>
                <a:lnTo>
                  <a:pt x="80688" y="307725"/>
                </a:lnTo>
                <a:lnTo>
                  <a:pt x="85298" y="301106"/>
                </a:lnTo>
                <a:lnTo>
                  <a:pt x="90668" y="295154"/>
                </a:lnTo>
                <a:lnTo>
                  <a:pt x="123389" y="261889"/>
                </a:lnTo>
                <a:lnTo>
                  <a:pt x="142986" y="243635"/>
                </a:lnTo>
                <a:lnTo>
                  <a:pt x="152785" y="234524"/>
                </a:lnTo>
                <a:lnTo>
                  <a:pt x="154351" y="233059"/>
                </a:lnTo>
                <a:lnTo>
                  <a:pt x="156096" y="231726"/>
                </a:lnTo>
                <a:lnTo>
                  <a:pt x="158468" y="229772"/>
                </a:lnTo>
                <a:lnTo>
                  <a:pt x="156275" y="228883"/>
                </a:lnTo>
                <a:lnTo>
                  <a:pt x="154933" y="227862"/>
                </a:lnTo>
                <a:lnTo>
                  <a:pt x="153546" y="227817"/>
                </a:lnTo>
                <a:lnTo>
                  <a:pt x="146530" y="227481"/>
                </a:lnTo>
                <a:lnTo>
                  <a:pt x="139510" y="227190"/>
                </a:lnTo>
                <a:lnTo>
                  <a:pt x="125441" y="226662"/>
                </a:lnTo>
                <a:lnTo>
                  <a:pt x="78048" y="224930"/>
                </a:lnTo>
                <a:lnTo>
                  <a:pt x="77332" y="224930"/>
                </a:lnTo>
                <a:lnTo>
                  <a:pt x="76571" y="225152"/>
                </a:lnTo>
                <a:lnTo>
                  <a:pt x="75810" y="225108"/>
                </a:lnTo>
                <a:lnTo>
                  <a:pt x="70619" y="224708"/>
                </a:lnTo>
                <a:lnTo>
                  <a:pt x="65293" y="224975"/>
                </a:lnTo>
                <a:lnTo>
                  <a:pt x="56030" y="222576"/>
                </a:lnTo>
                <a:lnTo>
                  <a:pt x="54687" y="217424"/>
                </a:lnTo>
                <a:lnTo>
                  <a:pt x="55940" y="214270"/>
                </a:lnTo>
                <a:lnTo>
                  <a:pt x="57059" y="211427"/>
                </a:lnTo>
                <a:lnTo>
                  <a:pt x="93264" y="205742"/>
                </a:lnTo>
                <a:lnTo>
                  <a:pt x="105844" y="205018"/>
                </a:lnTo>
                <a:lnTo>
                  <a:pt x="118415" y="204315"/>
                </a:lnTo>
                <a:lnTo>
                  <a:pt x="130986" y="203637"/>
                </a:lnTo>
                <a:lnTo>
                  <a:pt x="143566" y="202988"/>
                </a:lnTo>
                <a:lnTo>
                  <a:pt x="147504" y="202810"/>
                </a:lnTo>
                <a:lnTo>
                  <a:pt x="151442" y="203121"/>
                </a:lnTo>
                <a:lnTo>
                  <a:pt x="155962" y="202100"/>
                </a:lnTo>
                <a:lnTo>
                  <a:pt x="153322" y="200278"/>
                </a:lnTo>
                <a:lnTo>
                  <a:pt x="150637" y="198413"/>
                </a:lnTo>
                <a:lnTo>
                  <a:pt x="147996" y="196547"/>
                </a:lnTo>
                <a:lnTo>
                  <a:pt x="143252" y="193172"/>
                </a:lnTo>
                <a:lnTo>
                  <a:pt x="137927" y="190951"/>
                </a:lnTo>
                <a:lnTo>
                  <a:pt x="133989" y="185932"/>
                </a:lnTo>
                <a:lnTo>
                  <a:pt x="131483" y="182778"/>
                </a:lnTo>
                <a:lnTo>
                  <a:pt x="126784" y="181134"/>
                </a:lnTo>
                <a:lnTo>
                  <a:pt x="125709" y="176071"/>
                </a:lnTo>
                <a:lnTo>
                  <a:pt x="125172" y="175760"/>
                </a:lnTo>
                <a:lnTo>
                  <a:pt x="124859" y="175804"/>
                </a:lnTo>
                <a:lnTo>
                  <a:pt x="115819" y="176115"/>
                </a:lnTo>
                <a:lnTo>
                  <a:pt x="112507" y="168298"/>
                </a:lnTo>
                <a:lnTo>
                  <a:pt x="107182" y="163456"/>
                </a:lnTo>
                <a:lnTo>
                  <a:pt x="60460" y="119794"/>
                </a:lnTo>
                <a:lnTo>
                  <a:pt x="59028" y="118594"/>
                </a:lnTo>
                <a:lnTo>
                  <a:pt x="56030" y="119305"/>
                </a:lnTo>
                <a:lnTo>
                  <a:pt x="54419" y="118150"/>
                </a:lnTo>
                <a:lnTo>
                  <a:pt x="48863" y="114089"/>
                </a:lnTo>
                <a:lnTo>
                  <a:pt x="43370" y="109944"/>
                </a:lnTo>
                <a:lnTo>
                  <a:pt x="37886" y="105783"/>
                </a:lnTo>
                <a:lnTo>
                  <a:pt x="32356" y="101671"/>
                </a:lnTo>
                <a:lnTo>
                  <a:pt x="29626" y="99673"/>
                </a:lnTo>
                <a:lnTo>
                  <a:pt x="26448" y="98340"/>
                </a:lnTo>
                <a:lnTo>
                  <a:pt x="23674" y="96430"/>
                </a:lnTo>
                <a:lnTo>
                  <a:pt x="22421" y="95586"/>
                </a:lnTo>
                <a:lnTo>
                  <a:pt x="21704" y="93943"/>
                </a:lnTo>
                <a:lnTo>
                  <a:pt x="21167" y="93276"/>
                </a:lnTo>
                <a:lnTo>
                  <a:pt x="19288" y="92433"/>
                </a:lnTo>
                <a:lnTo>
                  <a:pt x="17632" y="91944"/>
                </a:lnTo>
                <a:lnTo>
                  <a:pt x="16379" y="91011"/>
                </a:lnTo>
                <a:lnTo>
                  <a:pt x="11322" y="87102"/>
                </a:lnTo>
                <a:lnTo>
                  <a:pt x="5862" y="83505"/>
                </a:lnTo>
                <a:lnTo>
                  <a:pt x="1611" y="78841"/>
                </a:lnTo>
                <a:lnTo>
                  <a:pt x="0" y="77108"/>
                </a:lnTo>
                <a:lnTo>
                  <a:pt x="89" y="72267"/>
                </a:lnTo>
                <a:lnTo>
                  <a:pt x="1342" y="69913"/>
                </a:lnTo>
                <a:lnTo>
                  <a:pt x="3311" y="66359"/>
                </a:lnTo>
                <a:lnTo>
                  <a:pt x="7518" y="64716"/>
                </a:lnTo>
                <a:lnTo>
                  <a:pt x="18348" y="69868"/>
                </a:lnTo>
                <a:lnTo>
                  <a:pt x="24837" y="73244"/>
                </a:lnTo>
                <a:lnTo>
                  <a:pt x="31192" y="76886"/>
                </a:lnTo>
                <a:lnTo>
                  <a:pt x="35712" y="79463"/>
                </a:lnTo>
                <a:lnTo>
                  <a:pt x="39740" y="82838"/>
                </a:lnTo>
                <a:lnTo>
                  <a:pt x="44305" y="85281"/>
                </a:lnTo>
                <a:lnTo>
                  <a:pt x="49899" y="88257"/>
                </a:lnTo>
                <a:lnTo>
                  <a:pt x="55895" y="90434"/>
                </a:lnTo>
                <a:lnTo>
                  <a:pt x="61579" y="93276"/>
                </a:lnTo>
                <a:lnTo>
                  <a:pt x="63548" y="94254"/>
                </a:lnTo>
                <a:lnTo>
                  <a:pt x="65025" y="96208"/>
                </a:lnTo>
                <a:lnTo>
                  <a:pt x="66770" y="97763"/>
                </a:lnTo>
                <a:lnTo>
                  <a:pt x="67128" y="97718"/>
                </a:lnTo>
                <a:lnTo>
                  <a:pt x="68337" y="97274"/>
                </a:lnTo>
                <a:lnTo>
                  <a:pt x="69097" y="97674"/>
                </a:lnTo>
                <a:lnTo>
                  <a:pt x="100168" y="119948"/>
                </a:lnTo>
                <a:lnTo>
                  <a:pt x="116163" y="134737"/>
                </a:lnTo>
                <a:lnTo>
                  <a:pt x="122845" y="140764"/>
                </a:lnTo>
                <a:lnTo>
                  <a:pt x="157498" y="166949"/>
                </a:lnTo>
                <a:lnTo>
                  <a:pt x="164510" y="171762"/>
                </a:lnTo>
                <a:lnTo>
                  <a:pt x="168851" y="174827"/>
                </a:lnTo>
                <a:lnTo>
                  <a:pt x="172968" y="178292"/>
                </a:lnTo>
                <a:lnTo>
                  <a:pt x="180755" y="184155"/>
                </a:lnTo>
                <a:lnTo>
                  <a:pt x="184380" y="186687"/>
                </a:lnTo>
                <a:lnTo>
                  <a:pt x="189571" y="190418"/>
                </a:lnTo>
                <a:lnTo>
                  <a:pt x="189258" y="183844"/>
                </a:lnTo>
                <a:lnTo>
                  <a:pt x="189303" y="178914"/>
                </a:lnTo>
                <a:lnTo>
                  <a:pt x="188811" y="174028"/>
                </a:lnTo>
                <a:lnTo>
                  <a:pt x="187685" y="163866"/>
                </a:lnTo>
                <a:lnTo>
                  <a:pt x="186483" y="153701"/>
                </a:lnTo>
                <a:lnTo>
                  <a:pt x="185349" y="143527"/>
                </a:lnTo>
                <a:lnTo>
                  <a:pt x="184425" y="133341"/>
                </a:lnTo>
                <a:lnTo>
                  <a:pt x="184103" y="126323"/>
                </a:lnTo>
                <a:lnTo>
                  <a:pt x="184067" y="119272"/>
                </a:lnTo>
                <a:lnTo>
                  <a:pt x="184098" y="112204"/>
                </a:lnTo>
                <a:lnTo>
                  <a:pt x="183977" y="105136"/>
                </a:lnTo>
                <a:lnTo>
                  <a:pt x="183542" y="95508"/>
                </a:lnTo>
                <a:lnTo>
                  <a:pt x="183015" y="85881"/>
                </a:lnTo>
                <a:lnTo>
                  <a:pt x="182454" y="76253"/>
                </a:lnTo>
                <a:lnTo>
                  <a:pt x="181919" y="66626"/>
                </a:lnTo>
                <a:lnTo>
                  <a:pt x="181829" y="65293"/>
                </a:lnTo>
                <a:lnTo>
                  <a:pt x="182277" y="63916"/>
                </a:lnTo>
                <a:lnTo>
                  <a:pt x="183082" y="59164"/>
                </a:lnTo>
                <a:lnTo>
                  <a:pt x="185365" y="53922"/>
                </a:lnTo>
                <a:lnTo>
                  <a:pt x="183933" y="52634"/>
                </a:lnTo>
                <a:lnTo>
                  <a:pt x="179994" y="49037"/>
                </a:lnTo>
                <a:lnTo>
                  <a:pt x="183037" y="45439"/>
                </a:lnTo>
                <a:lnTo>
                  <a:pt x="182769" y="42196"/>
                </a:lnTo>
                <a:lnTo>
                  <a:pt x="182277" y="35889"/>
                </a:lnTo>
                <a:lnTo>
                  <a:pt x="181963" y="29360"/>
                </a:lnTo>
                <a:lnTo>
                  <a:pt x="185723" y="20387"/>
                </a:lnTo>
                <a:lnTo>
                  <a:pt x="183754" y="16567"/>
                </a:lnTo>
                <a:lnTo>
                  <a:pt x="184201" y="13414"/>
                </a:lnTo>
                <a:lnTo>
                  <a:pt x="184783" y="9416"/>
                </a:lnTo>
                <a:lnTo>
                  <a:pt x="184917" y="5596"/>
                </a:lnTo>
                <a:lnTo>
                  <a:pt x="189706" y="2620"/>
                </a:lnTo>
                <a:lnTo>
                  <a:pt x="193957" y="0"/>
                </a:lnTo>
                <a:lnTo>
                  <a:pt x="197493" y="799"/>
                </a:lnTo>
                <a:lnTo>
                  <a:pt x="199462" y="2887"/>
                </a:lnTo>
                <a:lnTo>
                  <a:pt x="202147" y="5641"/>
                </a:lnTo>
                <a:lnTo>
                  <a:pt x="205727" y="9016"/>
                </a:lnTo>
                <a:lnTo>
                  <a:pt x="203624" y="14302"/>
                </a:lnTo>
                <a:lnTo>
                  <a:pt x="202908" y="16123"/>
                </a:lnTo>
                <a:lnTo>
                  <a:pt x="204384" y="18699"/>
                </a:lnTo>
                <a:lnTo>
                  <a:pt x="204519" y="20965"/>
                </a:lnTo>
                <a:lnTo>
                  <a:pt x="205738" y="36822"/>
                </a:lnTo>
                <a:lnTo>
                  <a:pt x="206168" y="44750"/>
                </a:lnTo>
                <a:lnTo>
                  <a:pt x="206219" y="52679"/>
                </a:lnTo>
                <a:lnTo>
                  <a:pt x="206085" y="57032"/>
                </a:lnTo>
                <a:lnTo>
                  <a:pt x="206980" y="60807"/>
                </a:lnTo>
                <a:lnTo>
                  <a:pt x="207517" y="64894"/>
                </a:lnTo>
                <a:lnTo>
                  <a:pt x="208188" y="70224"/>
                </a:lnTo>
                <a:lnTo>
                  <a:pt x="207159" y="75820"/>
                </a:lnTo>
                <a:lnTo>
                  <a:pt x="207562" y="81239"/>
                </a:lnTo>
                <a:lnTo>
                  <a:pt x="208205" y="88887"/>
                </a:lnTo>
                <a:lnTo>
                  <a:pt x="208977" y="96513"/>
                </a:lnTo>
                <a:lnTo>
                  <a:pt x="209758" y="104132"/>
                </a:lnTo>
                <a:lnTo>
                  <a:pt x="210426" y="111754"/>
                </a:lnTo>
                <a:lnTo>
                  <a:pt x="210777" y="118198"/>
                </a:lnTo>
                <a:lnTo>
                  <a:pt x="211194" y="131136"/>
                </a:lnTo>
                <a:lnTo>
                  <a:pt x="211545" y="137605"/>
                </a:lnTo>
                <a:lnTo>
                  <a:pt x="211903" y="142491"/>
                </a:lnTo>
                <a:lnTo>
                  <a:pt x="213201" y="147288"/>
                </a:lnTo>
                <a:lnTo>
                  <a:pt x="213738" y="152174"/>
                </a:lnTo>
                <a:lnTo>
                  <a:pt x="214141" y="155950"/>
                </a:lnTo>
                <a:lnTo>
                  <a:pt x="213872" y="159770"/>
                </a:lnTo>
                <a:lnTo>
                  <a:pt x="214185" y="163545"/>
                </a:lnTo>
                <a:lnTo>
                  <a:pt x="214364" y="165411"/>
                </a:lnTo>
                <a:lnTo>
                  <a:pt x="215215" y="167187"/>
                </a:lnTo>
                <a:lnTo>
                  <a:pt x="216020" y="170030"/>
                </a:lnTo>
                <a:lnTo>
                  <a:pt x="222509" y="164922"/>
                </a:lnTo>
                <a:lnTo>
                  <a:pt x="228148" y="159103"/>
                </a:lnTo>
                <a:lnTo>
                  <a:pt x="234950" y="155594"/>
                </a:lnTo>
                <a:lnTo>
                  <a:pt x="241798" y="152130"/>
                </a:lnTo>
                <a:lnTo>
                  <a:pt x="245602" y="145423"/>
                </a:lnTo>
                <a:lnTo>
                  <a:pt x="253210" y="142047"/>
                </a:lnTo>
                <a:lnTo>
                  <a:pt x="253791" y="141247"/>
                </a:lnTo>
                <a:lnTo>
                  <a:pt x="254507" y="140714"/>
                </a:lnTo>
                <a:lnTo>
                  <a:pt x="264747" y="132326"/>
                </a:lnTo>
                <a:lnTo>
                  <a:pt x="274433" y="123342"/>
                </a:lnTo>
                <a:lnTo>
                  <a:pt x="283935" y="114149"/>
                </a:lnTo>
                <a:lnTo>
                  <a:pt x="293621" y="105136"/>
                </a:lnTo>
                <a:lnTo>
                  <a:pt x="299962" y="99644"/>
                </a:lnTo>
                <a:lnTo>
                  <a:pt x="306387" y="94248"/>
                </a:lnTo>
                <a:lnTo>
                  <a:pt x="312828" y="88877"/>
                </a:lnTo>
                <a:lnTo>
                  <a:pt x="319220" y="83460"/>
                </a:lnTo>
                <a:lnTo>
                  <a:pt x="322173" y="80928"/>
                </a:lnTo>
                <a:lnTo>
                  <a:pt x="324635" y="77775"/>
                </a:lnTo>
                <a:lnTo>
                  <a:pt x="327588" y="75199"/>
                </a:lnTo>
                <a:lnTo>
                  <a:pt x="333746" y="69891"/>
                </a:lnTo>
                <a:lnTo>
                  <a:pt x="339929" y="64616"/>
                </a:lnTo>
                <a:lnTo>
                  <a:pt x="352336" y="54100"/>
                </a:lnTo>
                <a:lnTo>
                  <a:pt x="358814" y="51124"/>
                </a:lnTo>
                <a:lnTo>
                  <a:pt x="365427" y="51779"/>
                </a:lnTo>
                <a:lnTo>
                  <a:pt x="370864" y="55349"/>
                </a:lnTo>
                <a:lnTo>
                  <a:pt x="373818" y="61118"/>
                </a:lnTo>
                <a:lnTo>
                  <a:pt x="374936" y="66848"/>
                </a:lnTo>
                <a:lnTo>
                  <a:pt x="372251" y="71423"/>
                </a:lnTo>
                <a:lnTo>
                  <a:pt x="367910" y="75154"/>
                </a:lnTo>
                <a:lnTo>
                  <a:pt x="358486" y="83217"/>
                </a:lnTo>
                <a:lnTo>
                  <a:pt x="349075" y="91283"/>
                </a:lnTo>
                <a:lnTo>
                  <a:pt x="339672" y="99358"/>
                </a:lnTo>
                <a:lnTo>
                  <a:pt x="330273" y="107446"/>
                </a:lnTo>
                <a:lnTo>
                  <a:pt x="320506" y="115813"/>
                </a:lnTo>
                <a:lnTo>
                  <a:pt x="315673" y="120057"/>
                </a:lnTo>
                <a:lnTo>
                  <a:pt x="310940" y="124413"/>
                </a:lnTo>
                <a:lnTo>
                  <a:pt x="305780" y="129524"/>
                </a:lnTo>
                <a:lnTo>
                  <a:pt x="300737" y="134751"/>
                </a:lnTo>
                <a:lnTo>
                  <a:pt x="295660" y="139929"/>
                </a:lnTo>
                <a:lnTo>
                  <a:pt x="290399" y="144890"/>
                </a:lnTo>
                <a:lnTo>
                  <a:pt x="284568" y="149815"/>
                </a:lnTo>
                <a:lnTo>
                  <a:pt x="278556" y="154545"/>
                </a:lnTo>
                <a:lnTo>
                  <a:pt x="272469" y="159200"/>
                </a:lnTo>
                <a:lnTo>
                  <a:pt x="266412" y="163900"/>
                </a:lnTo>
                <a:lnTo>
                  <a:pt x="262294" y="167143"/>
                </a:lnTo>
                <a:lnTo>
                  <a:pt x="258401" y="170607"/>
                </a:lnTo>
                <a:lnTo>
                  <a:pt x="254328" y="173894"/>
                </a:lnTo>
                <a:lnTo>
                  <a:pt x="245299" y="181149"/>
                </a:lnTo>
                <a:lnTo>
                  <a:pt x="218213" y="202855"/>
                </a:lnTo>
                <a:lnTo>
                  <a:pt x="218437" y="203476"/>
                </a:lnTo>
                <a:lnTo>
                  <a:pt x="218616" y="204098"/>
                </a:lnTo>
                <a:lnTo>
                  <a:pt x="218840" y="204765"/>
                </a:lnTo>
                <a:lnTo>
                  <a:pt x="226000" y="204365"/>
                </a:lnTo>
                <a:lnTo>
                  <a:pt x="233160" y="203921"/>
                </a:lnTo>
                <a:lnTo>
                  <a:pt x="240321" y="203565"/>
                </a:lnTo>
                <a:lnTo>
                  <a:pt x="242424" y="203432"/>
                </a:lnTo>
                <a:lnTo>
                  <a:pt x="244572" y="203432"/>
                </a:lnTo>
                <a:lnTo>
                  <a:pt x="246720" y="203521"/>
                </a:lnTo>
                <a:lnTo>
                  <a:pt x="253478" y="203965"/>
                </a:lnTo>
                <a:lnTo>
                  <a:pt x="260280" y="204010"/>
                </a:lnTo>
                <a:lnTo>
                  <a:pt x="267083" y="203699"/>
                </a:lnTo>
                <a:lnTo>
                  <a:pt x="273482" y="203299"/>
                </a:lnTo>
                <a:lnTo>
                  <a:pt x="279927" y="204098"/>
                </a:lnTo>
                <a:lnTo>
                  <a:pt x="323516" y="203299"/>
                </a:lnTo>
                <a:lnTo>
                  <a:pt x="336740" y="202955"/>
                </a:lnTo>
                <a:lnTo>
                  <a:pt x="343352" y="202787"/>
                </a:lnTo>
                <a:lnTo>
                  <a:pt x="349965" y="202677"/>
                </a:lnTo>
                <a:lnTo>
                  <a:pt x="355156" y="202633"/>
                </a:lnTo>
                <a:lnTo>
                  <a:pt x="358736" y="205520"/>
                </a:lnTo>
                <a:lnTo>
                  <a:pt x="360839" y="210006"/>
                </a:lnTo>
                <a:lnTo>
                  <a:pt x="363390" y="215336"/>
                </a:lnTo>
                <a:lnTo>
                  <a:pt x="324463" y="227672"/>
                </a:lnTo>
                <a:lnTo>
                  <a:pt x="294650" y="228256"/>
                </a:lnTo>
                <a:lnTo>
                  <a:pt x="283995" y="228171"/>
                </a:lnTo>
                <a:lnTo>
                  <a:pt x="273348" y="228039"/>
                </a:lnTo>
                <a:lnTo>
                  <a:pt x="264494" y="227903"/>
                </a:lnTo>
                <a:lnTo>
                  <a:pt x="255649" y="227712"/>
                </a:lnTo>
                <a:lnTo>
                  <a:pt x="237949" y="227284"/>
                </a:lnTo>
                <a:lnTo>
                  <a:pt x="237501" y="229194"/>
                </a:lnTo>
                <a:lnTo>
                  <a:pt x="237994" y="229772"/>
                </a:lnTo>
                <a:lnTo>
                  <a:pt x="238441" y="230527"/>
                </a:lnTo>
                <a:lnTo>
                  <a:pt x="239068" y="230882"/>
                </a:lnTo>
                <a:lnTo>
                  <a:pt x="252147" y="238916"/>
                </a:lnTo>
                <a:lnTo>
                  <a:pt x="258703" y="242894"/>
                </a:lnTo>
                <a:lnTo>
                  <a:pt x="265293" y="246784"/>
                </a:lnTo>
                <a:lnTo>
                  <a:pt x="269634" y="249315"/>
                </a:lnTo>
                <a:lnTo>
                  <a:pt x="273482" y="251581"/>
                </a:lnTo>
                <a:lnTo>
                  <a:pt x="276347" y="256289"/>
                </a:lnTo>
                <a:lnTo>
                  <a:pt x="278539" y="259931"/>
                </a:lnTo>
                <a:lnTo>
                  <a:pt x="283999" y="261486"/>
                </a:lnTo>
                <a:lnTo>
                  <a:pt x="287490" y="264506"/>
                </a:lnTo>
                <a:lnTo>
                  <a:pt x="292555" y="269015"/>
                </a:lnTo>
                <a:lnTo>
                  <a:pt x="297531" y="273623"/>
                </a:lnTo>
                <a:lnTo>
                  <a:pt x="302500" y="278248"/>
                </a:lnTo>
                <a:lnTo>
                  <a:pt x="307539" y="282806"/>
                </a:lnTo>
                <a:lnTo>
                  <a:pt x="315153" y="289420"/>
                </a:lnTo>
                <a:lnTo>
                  <a:pt x="322805" y="295971"/>
                </a:lnTo>
                <a:lnTo>
                  <a:pt x="330466" y="302513"/>
                </a:lnTo>
                <a:lnTo>
                  <a:pt x="338105" y="309102"/>
                </a:lnTo>
                <a:lnTo>
                  <a:pt x="344124" y="314368"/>
                </a:lnTo>
                <a:lnTo>
                  <a:pt x="350110" y="319684"/>
                </a:lnTo>
                <a:lnTo>
                  <a:pt x="356079" y="325017"/>
                </a:lnTo>
                <a:lnTo>
                  <a:pt x="362451" y="330688"/>
                </a:lnTo>
                <a:lnTo>
                  <a:pt x="362943" y="330999"/>
                </a:lnTo>
                <a:lnTo>
                  <a:pt x="370282" y="335352"/>
                </a:lnTo>
                <a:lnTo>
                  <a:pt x="375384" y="341260"/>
                </a:lnTo>
                <a:lnTo>
                  <a:pt x="380844" y="346990"/>
                </a:lnTo>
                <a:lnTo>
                  <a:pt x="386572" y="352986"/>
                </a:lnTo>
                <a:lnTo>
                  <a:pt x="393196" y="358227"/>
                </a:lnTo>
                <a:lnTo>
                  <a:pt x="399013" y="364135"/>
                </a:lnTo>
                <a:lnTo>
                  <a:pt x="404607" y="369776"/>
                </a:lnTo>
                <a:lnTo>
                  <a:pt x="409575" y="375683"/>
                </a:lnTo>
                <a:lnTo>
                  <a:pt x="406621" y="384834"/>
                </a:lnTo>
                <a:lnTo>
                  <a:pt x="404697" y="390741"/>
                </a:lnTo>
                <a:lnTo>
                  <a:pt x="396910" y="395360"/>
                </a:lnTo>
                <a:lnTo>
                  <a:pt x="387825" y="391096"/>
                </a:lnTo>
                <a:lnTo>
                  <a:pt x="385274" y="388076"/>
                </a:lnTo>
                <a:lnTo>
                  <a:pt x="382007" y="386788"/>
                </a:lnTo>
                <a:lnTo>
                  <a:pt x="376995" y="384834"/>
                </a:lnTo>
                <a:lnTo>
                  <a:pt x="373325" y="381502"/>
                </a:lnTo>
                <a:lnTo>
                  <a:pt x="368850" y="376527"/>
                </a:lnTo>
                <a:lnTo>
                  <a:pt x="368089" y="374973"/>
                </a:lnTo>
                <a:lnTo>
                  <a:pt x="366702" y="372885"/>
                </a:lnTo>
                <a:lnTo>
                  <a:pt x="363346" y="372574"/>
                </a:lnTo>
                <a:lnTo>
                  <a:pt x="363927" y="371197"/>
                </a:lnTo>
                <a:lnTo>
                  <a:pt x="364375" y="370087"/>
                </a:lnTo>
                <a:lnTo>
                  <a:pt x="364196" y="370487"/>
                </a:lnTo>
                <a:lnTo>
                  <a:pt x="361242" y="367955"/>
                </a:lnTo>
                <a:lnTo>
                  <a:pt x="358647" y="365690"/>
                </a:lnTo>
                <a:lnTo>
                  <a:pt x="355961" y="363469"/>
                </a:lnTo>
                <a:lnTo>
                  <a:pt x="353411" y="361381"/>
                </a:lnTo>
                <a:lnTo>
                  <a:pt x="350725" y="359427"/>
                </a:lnTo>
                <a:lnTo>
                  <a:pt x="348174" y="357339"/>
                </a:lnTo>
                <a:lnTo>
                  <a:pt x="344281" y="354230"/>
                </a:lnTo>
                <a:lnTo>
                  <a:pt x="340074" y="351387"/>
                </a:lnTo>
                <a:lnTo>
                  <a:pt x="331258" y="342415"/>
                </a:lnTo>
                <a:lnTo>
                  <a:pt x="324858" y="338373"/>
                </a:lnTo>
                <a:lnTo>
                  <a:pt x="313267" y="328601"/>
                </a:lnTo>
                <a:lnTo>
                  <a:pt x="306331" y="324559"/>
                </a:lnTo>
                <a:lnTo>
                  <a:pt x="301453" y="317941"/>
                </a:lnTo>
                <a:lnTo>
                  <a:pt x="297425" y="312522"/>
                </a:lnTo>
                <a:lnTo>
                  <a:pt x="290981" y="308879"/>
                </a:lnTo>
                <a:lnTo>
                  <a:pt x="285745" y="304260"/>
                </a:lnTo>
                <a:lnTo>
                  <a:pt x="281135" y="300218"/>
                </a:lnTo>
                <a:lnTo>
                  <a:pt x="275720" y="296576"/>
                </a:lnTo>
                <a:lnTo>
                  <a:pt x="269544" y="287381"/>
                </a:lnTo>
                <a:lnTo>
                  <a:pt x="265114" y="285649"/>
                </a:lnTo>
                <a:lnTo>
                  <a:pt x="258446" y="278764"/>
                </a:lnTo>
                <a:lnTo>
                  <a:pt x="253747" y="276543"/>
                </a:lnTo>
                <a:lnTo>
                  <a:pt x="249808" y="273523"/>
                </a:lnTo>
                <a:lnTo>
                  <a:pt x="243722" y="268904"/>
                </a:lnTo>
                <a:lnTo>
                  <a:pt x="237949" y="263973"/>
                </a:lnTo>
                <a:lnTo>
                  <a:pt x="231773" y="259487"/>
                </a:lnTo>
                <a:lnTo>
                  <a:pt x="230699" y="258688"/>
                </a:lnTo>
                <a:lnTo>
                  <a:pt x="228193" y="258998"/>
                </a:lnTo>
                <a:lnTo>
                  <a:pt x="225418" y="260331"/>
                </a:lnTo>
                <a:lnTo>
                  <a:pt x="223583" y="263396"/>
                </a:lnTo>
                <a:lnTo>
                  <a:pt x="223091" y="264240"/>
                </a:lnTo>
                <a:lnTo>
                  <a:pt x="223136" y="265395"/>
                </a:lnTo>
                <a:lnTo>
                  <a:pt x="222912" y="266683"/>
                </a:lnTo>
                <a:lnTo>
                  <a:pt x="224523" y="267349"/>
                </a:lnTo>
                <a:lnTo>
                  <a:pt x="222330" y="268415"/>
                </a:lnTo>
                <a:lnTo>
                  <a:pt x="220406" y="269392"/>
                </a:lnTo>
                <a:lnTo>
                  <a:pt x="218437" y="270369"/>
                </a:lnTo>
                <a:lnTo>
                  <a:pt x="219153" y="272235"/>
                </a:lnTo>
                <a:lnTo>
                  <a:pt x="224165" y="271258"/>
                </a:lnTo>
                <a:lnTo>
                  <a:pt x="227522" y="303238"/>
                </a:lnTo>
                <a:lnTo>
                  <a:pt x="224076" y="304615"/>
                </a:lnTo>
                <a:lnTo>
                  <a:pt x="228327" y="307858"/>
                </a:lnTo>
                <a:lnTo>
                  <a:pt x="228327" y="308924"/>
                </a:lnTo>
                <a:lnTo>
                  <a:pt x="226358" y="315542"/>
                </a:lnTo>
                <a:lnTo>
                  <a:pt x="226045" y="316653"/>
                </a:lnTo>
                <a:lnTo>
                  <a:pt x="228238" y="318474"/>
                </a:lnTo>
                <a:lnTo>
                  <a:pt x="229222" y="319895"/>
                </a:lnTo>
                <a:lnTo>
                  <a:pt x="229088" y="321228"/>
                </a:lnTo>
                <a:lnTo>
                  <a:pt x="228730" y="322738"/>
                </a:lnTo>
                <a:lnTo>
                  <a:pt x="228819" y="324203"/>
                </a:lnTo>
                <a:lnTo>
                  <a:pt x="229177" y="328867"/>
                </a:lnTo>
                <a:lnTo>
                  <a:pt x="229670" y="333531"/>
                </a:lnTo>
                <a:lnTo>
                  <a:pt x="230207" y="338239"/>
                </a:lnTo>
                <a:lnTo>
                  <a:pt x="230386" y="339927"/>
                </a:lnTo>
                <a:lnTo>
                  <a:pt x="231594" y="342015"/>
                </a:lnTo>
                <a:lnTo>
                  <a:pt x="228282" y="348367"/>
                </a:lnTo>
                <a:lnTo>
                  <a:pt x="232086" y="353164"/>
                </a:lnTo>
                <a:lnTo>
                  <a:pt x="231415" y="358316"/>
                </a:lnTo>
                <a:lnTo>
                  <a:pt x="230833" y="362891"/>
                </a:lnTo>
                <a:lnTo>
                  <a:pt x="232534" y="367688"/>
                </a:lnTo>
                <a:lnTo>
                  <a:pt x="232937" y="372441"/>
                </a:lnTo>
                <a:lnTo>
                  <a:pt x="233295" y="376883"/>
                </a:lnTo>
                <a:lnTo>
                  <a:pt x="233205" y="381325"/>
                </a:lnTo>
                <a:lnTo>
                  <a:pt x="233429" y="385766"/>
                </a:lnTo>
                <a:lnTo>
                  <a:pt x="233518" y="387321"/>
                </a:lnTo>
                <a:lnTo>
                  <a:pt x="234055" y="388876"/>
                </a:lnTo>
                <a:lnTo>
                  <a:pt x="234324" y="390430"/>
                </a:lnTo>
                <a:lnTo>
                  <a:pt x="235443" y="397359"/>
                </a:lnTo>
                <a:lnTo>
                  <a:pt x="235532" y="404422"/>
                </a:lnTo>
                <a:lnTo>
                  <a:pt x="237009" y="411351"/>
                </a:lnTo>
                <a:lnTo>
                  <a:pt x="237322" y="412861"/>
                </a:lnTo>
                <a:lnTo>
                  <a:pt x="235846" y="414815"/>
                </a:lnTo>
                <a:lnTo>
                  <a:pt x="234861" y="417347"/>
                </a:lnTo>
                <a:lnTo>
                  <a:pt x="234413" y="418191"/>
                </a:lnTo>
                <a:lnTo>
                  <a:pt x="234100" y="424454"/>
                </a:lnTo>
                <a:lnTo>
                  <a:pt x="230520" y="428407"/>
                </a:lnTo>
                <a:close/>
              </a:path>
            </a:pathLst>
          </a:custGeom>
          <a:solidFill>
            <a:srgbClr val="F5F5EF"/>
          </a:solidFill>
        </p:spPr>
        <p:txBody>
          <a:bodyPr wrap="square" lIns="0" tIns="0" rIns="0" bIns="0" rtlCol="0"/>
          <a:lstStyle/>
          <a:p>
            <a:endParaRPr/>
          </a:p>
        </p:txBody>
      </p:sp>
      <p:sp>
        <p:nvSpPr>
          <p:cNvPr id="24" name="bg object 24"/>
          <p:cNvSpPr/>
          <p:nvPr/>
        </p:nvSpPr>
        <p:spPr>
          <a:xfrm>
            <a:off x="3776784" y="8940652"/>
            <a:ext cx="304800" cy="314325"/>
          </a:xfrm>
          <a:custGeom>
            <a:avLst/>
            <a:gdLst/>
            <a:ahLst/>
            <a:cxnLst/>
            <a:rect l="l" t="t" r="r" b="b"/>
            <a:pathLst>
              <a:path w="304800" h="314325">
                <a:moveTo>
                  <a:pt x="171550" y="314034"/>
                </a:moveTo>
                <a:lnTo>
                  <a:pt x="162658" y="313286"/>
                </a:lnTo>
                <a:lnTo>
                  <a:pt x="157928" y="311918"/>
                </a:lnTo>
                <a:lnTo>
                  <a:pt x="155730" y="307295"/>
                </a:lnTo>
                <a:lnTo>
                  <a:pt x="154665" y="305015"/>
                </a:lnTo>
                <a:lnTo>
                  <a:pt x="154698" y="302248"/>
                </a:lnTo>
                <a:lnTo>
                  <a:pt x="154098" y="298927"/>
                </a:lnTo>
                <a:lnTo>
                  <a:pt x="151034" y="296843"/>
                </a:lnTo>
                <a:lnTo>
                  <a:pt x="152999" y="292643"/>
                </a:lnTo>
                <a:lnTo>
                  <a:pt x="152200" y="289289"/>
                </a:lnTo>
                <a:lnTo>
                  <a:pt x="152133" y="288964"/>
                </a:lnTo>
                <a:lnTo>
                  <a:pt x="153599" y="288280"/>
                </a:lnTo>
                <a:lnTo>
                  <a:pt x="154565" y="287629"/>
                </a:lnTo>
                <a:lnTo>
                  <a:pt x="151800" y="285740"/>
                </a:lnTo>
                <a:lnTo>
                  <a:pt x="151534" y="283591"/>
                </a:lnTo>
                <a:lnTo>
                  <a:pt x="151534" y="275907"/>
                </a:lnTo>
                <a:lnTo>
                  <a:pt x="150868" y="271317"/>
                </a:lnTo>
                <a:lnTo>
                  <a:pt x="150502" y="266921"/>
                </a:lnTo>
                <a:lnTo>
                  <a:pt x="150035" y="261158"/>
                </a:lnTo>
                <a:lnTo>
                  <a:pt x="149902" y="255395"/>
                </a:lnTo>
                <a:lnTo>
                  <a:pt x="149436" y="249632"/>
                </a:lnTo>
                <a:lnTo>
                  <a:pt x="148870" y="242436"/>
                </a:lnTo>
                <a:lnTo>
                  <a:pt x="148004" y="235241"/>
                </a:lnTo>
                <a:lnTo>
                  <a:pt x="147504" y="228045"/>
                </a:lnTo>
                <a:lnTo>
                  <a:pt x="147204" y="223487"/>
                </a:lnTo>
                <a:lnTo>
                  <a:pt x="146538" y="218896"/>
                </a:lnTo>
                <a:lnTo>
                  <a:pt x="147804" y="214240"/>
                </a:lnTo>
                <a:lnTo>
                  <a:pt x="148303" y="212449"/>
                </a:lnTo>
                <a:lnTo>
                  <a:pt x="146672" y="210138"/>
                </a:lnTo>
                <a:lnTo>
                  <a:pt x="146305" y="208021"/>
                </a:lnTo>
                <a:lnTo>
                  <a:pt x="145539" y="203333"/>
                </a:lnTo>
                <a:lnTo>
                  <a:pt x="144740" y="198612"/>
                </a:lnTo>
                <a:lnTo>
                  <a:pt x="144407" y="193890"/>
                </a:lnTo>
                <a:lnTo>
                  <a:pt x="144174" y="190439"/>
                </a:lnTo>
                <a:lnTo>
                  <a:pt x="144973" y="186923"/>
                </a:lnTo>
                <a:lnTo>
                  <a:pt x="144540" y="179336"/>
                </a:lnTo>
                <a:lnTo>
                  <a:pt x="143741" y="175299"/>
                </a:lnTo>
                <a:lnTo>
                  <a:pt x="143075" y="170350"/>
                </a:lnTo>
                <a:lnTo>
                  <a:pt x="136514" y="176862"/>
                </a:lnTo>
                <a:lnTo>
                  <a:pt x="131218" y="182527"/>
                </a:lnTo>
                <a:lnTo>
                  <a:pt x="125523" y="187672"/>
                </a:lnTo>
                <a:lnTo>
                  <a:pt x="120128" y="192555"/>
                </a:lnTo>
                <a:lnTo>
                  <a:pt x="114300" y="196951"/>
                </a:lnTo>
                <a:lnTo>
                  <a:pt x="108638" y="201509"/>
                </a:lnTo>
                <a:lnTo>
                  <a:pt x="103809" y="205449"/>
                </a:lnTo>
                <a:lnTo>
                  <a:pt x="98713" y="209096"/>
                </a:lnTo>
                <a:lnTo>
                  <a:pt x="94151" y="213361"/>
                </a:lnTo>
                <a:lnTo>
                  <a:pt x="90487" y="216747"/>
                </a:lnTo>
                <a:lnTo>
                  <a:pt x="87556" y="220882"/>
                </a:lnTo>
                <a:lnTo>
                  <a:pt x="84193" y="224561"/>
                </a:lnTo>
                <a:lnTo>
                  <a:pt x="81528" y="227492"/>
                </a:lnTo>
                <a:lnTo>
                  <a:pt x="78764" y="230357"/>
                </a:lnTo>
                <a:lnTo>
                  <a:pt x="75900" y="233059"/>
                </a:lnTo>
                <a:lnTo>
                  <a:pt x="74634" y="234264"/>
                </a:lnTo>
                <a:lnTo>
                  <a:pt x="72903" y="234980"/>
                </a:lnTo>
                <a:lnTo>
                  <a:pt x="71137" y="236087"/>
                </a:lnTo>
                <a:lnTo>
                  <a:pt x="71104" y="236315"/>
                </a:lnTo>
                <a:lnTo>
                  <a:pt x="71371" y="237487"/>
                </a:lnTo>
                <a:lnTo>
                  <a:pt x="70904" y="237911"/>
                </a:lnTo>
                <a:lnTo>
                  <a:pt x="65209" y="243218"/>
                </a:lnTo>
                <a:lnTo>
                  <a:pt x="59414" y="248427"/>
                </a:lnTo>
                <a:lnTo>
                  <a:pt x="49590" y="257153"/>
                </a:lnTo>
                <a:lnTo>
                  <a:pt x="45427" y="260572"/>
                </a:lnTo>
                <a:lnTo>
                  <a:pt x="38299" y="267247"/>
                </a:lnTo>
                <a:lnTo>
                  <a:pt x="32838" y="264935"/>
                </a:lnTo>
                <a:lnTo>
                  <a:pt x="32504" y="259693"/>
                </a:lnTo>
                <a:lnTo>
                  <a:pt x="33803" y="257186"/>
                </a:lnTo>
                <a:lnTo>
                  <a:pt x="35169" y="255460"/>
                </a:lnTo>
                <a:lnTo>
                  <a:pt x="40388" y="249080"/>
                </a:lnTo>
                <a:lnTo>
                  <a:pt x="45676" y="242758"/>
                </a:lnTo>
                <a:lnTo>
                  <a:pt x="50989" y="236454"/>
                </a:lnTo>
                <a:lnTo>
                  <a:pt x="56284" y="230129"/>
                </a:lnTo>
                <a:lnTo>
                  <a:pt x="60047" y="225571"/>
                </a:lnTo>
                <a:lnTo>
                  <a:pt x="63477" y="220719"/>
                </a:lnTo>
                <a:lnTo>
                  <a:pt x="67474" y="216356"/>
                </a:lnTo>
                <a:lnTo>
                  <a:pt x="99101" y="185266"/>
                </a:lnTo>
                <a:lnTo>
                  <a:pt x="106408" y="178591"/>
                </a:lnTo>
                <a:lnTo>
                  <a:pt x="113700" y="171913"/>
                </a:lnTo>
                <a:lnTo>
                  <a:pt x="114866" y="170838"/>
                </a:lnTo>
                <a:lnTo>
                  <a:pt x="116165" y="169862"/>
                </a:lnTo>
                <a:lnTo>
                  <a:pt x="117930" y="168429"/>
                </a:lnTo>
                <a:lnTo>
                  <a:pt x="116298" y="167778"/>
                </a:lnTo>
                <a:lnTo>
                  <a:pt x="115299" y="167029"/>
                </a:lnTo>
                <a:lnTo>
                  <a:pt x="114266" y="166996"/>
                </a:lnTo>
                <a:lnTo>
                  <a:pt x="107306" y="166638"/>
                </a:lnTo>
                <a:lnTo>
                  <a:pt x="100345" y="166410"/>
                </a:lnTo>
                <a:lnTo>
                  <a:pt x="93351" y="166150"/>
                </a:lnTo>
                <a:lnTo>
                  <a:pt x="58082" y="164880"/>
                </a:lnTo>
                <a:lnTo>
                  <a:pt x="57549" y="164880"/>
                </a:lnTo>
                <a:lnTo>
                  <a:pt x="56983" y="165043"/>
                </a:lnTo>
                <a:lnTo>
                  <a:pt x="56417" y="165010"/>
                </a:lnTo>
                <a:lnTo>
                  <a:pt x="52554" y="164717"/>
                </a:lnTo>
                <a:lnTo>
                  <a:pt x="48590" y="164913"/>
                </a:lnTo>
                <a:lnTo>
                  <a:pt x="41696" y="163154"/>
                </a:lnTo>
                <a:lnTo>
                  <a:pt x="40697" y="159378"/>
                </a:lnTo>
                <a:lnTo>
                  <a:pt x="41630" y="157066"/>
                </a:lnTo>
                <a:lnTo>
                  <a:pt x="42462" y="154982"/>
                </a:lnTo>
                <a:lnTo>
                  <a:pt x="45560" y="152768"/>
                </a:lnTo>
                <a:lnTo>
                  <a:pt x="47924" y="152410"/>
                </a:lnTo>
                <a:lnTo>
                  <a:pt x="55018" y="151400"/>
                </a:lnTo>
                <a:lnTo>
                  <a:pt x="62245" y="151205"/>
                </a:lnTo>
                <a:lnTo>
                  <a:pt x="69406" y="150814"/>
                </a:lnTo>
                <a:lnTo>
                  <a:pt x="109770" y="148665"/>
                </a:lnTo>
                <a:lnTo>
                  <a:pt x="112701" y="148893"/>
                </a:lnTo>
                <a:lnTo>
                  <a:pt x="116065" y="148145"/>
                </a:lnTo>
                <a:lnTo>
                  <a:pt x="114100" y="146810"/>
                </a:lnTo>
                <a:lnTo>
                  <a:pt x="112102" y="145442"/>
                </a:lnTo>
                <a:lnTo>
                  <a:pt x="110137" y="144075"/>
                </a:lnTo>
                <a:lnTo>
                  <a:pt x="106606" y="141600"/>
                </a:lnTo>
                <a:lnTo>
                  <a:pt x="102643" y="139972"/>
                </a:lnTo>
                <a:lnTo>
                  <a:pt x="99713" y="136293"/>
                </a:lnTo>
                <a:lnTo>
                  <a:pt x="97847" y="133981"/>
                </a:lnTo>
                <a:lnTo>
                  <a:pt x="94351" y="132777"/>
                </a:lnTo>
                <a:lnTo>
                  <a:pt x="93551" y="129065"/>
                </a:lnTo>
                <a:lnTo>
                  <a:pt x="93152" y="128837"/>
                </a:lnTo>
                <a:lnTo>
                  <a:pt x="92918" y="128869"/>
                </a:lnTo>
                <a:lnTo>
                  <a:pt x="86191" y="129097"/>
                </a:lnTo>
                <a:lnTo>
                  <a:pt x="83726" y="123367"/>
                </a:lnTo>
                <a:lnTo>
                  <a:pt x="79763" y="119818"/>
                </a:lnTo>
                <a:lnTo>
                  <a:pt x="44994" y="87812"/>
                </a:lnTo>
                <a:lnTo>
                  <a:pt x="43928" y="86933"/>
                </a:lnTo>
                <a:lnTo>
                  <a:pt x="41696" y="87454"/>
                </a:lnTo>
                <a:lnTo>
                  <a:pt x="34936" y="82700"/>
                </a:lnTo>
                <a:lnTo>
                  <a:pt x="29607" y="78500"/>
                </a:lnTo>
                <a:lnTo>
                  <a:pt x="22047" y="73063"/>
                </a:lnTo>
                <a:lnTo>
                  <a:pt x="19682" y="72086"/>
                </a:lnTo>
                <a:lnTo>
                  <a:pt x="17617" y="70686"/>
                </a:lnTo>
                <a:lnTo>
                  <a:pt x="16685" y="70067"/>
                </a:lnTo>
                <a:lnTo>
                  <a:pt x="16152" y="68863"/>
                </a:lnTo>
                <a:lnTo>
                  <a:pt x="15752" y="68374"/>
                </a:lnTo>
                <a:lnTo>
                  <a:pt x="14354" y="67756"/>
                </a:lnTo>
                <a:lnTo>
                  <a:pt x="13121" y="67397"/>
                </a:lnTo>
                <a:lnTo>
                  <a:pt x="12189" y="66714"/>
                </a:lnTo>
                <a:lnTo>
                  <a:pt x="8425" y="63848"/>
                </a:lnTo>
                <a:lnTo>
                  <a:pt x="4362" y="61211"/>
                </a:lnTo>
                <a:lnTo>
                  <a:pt x="1198" y="57792"/>
                </a:lnTo>
                <a:lnTo>
                  <a:pt x="0" y="56523"/>
                </a:lnTo>
                <a:lnTo>
                  <a:pt x="66" y="52974"/>
                </a:lnTo>
                <a:lnTo>
                  <a:pt x="999" y="51248"/>
                </a:lnTo>
                <a:lnTo>
                  <a:pt x="2464" y="48643"/>
                </a:lnTo>
                <a:lnTo>
                  <a:pt x="5595" y="47438"/>
                </a:lnTo>
                <a:lnTo>
                  <a:pt x="13654" y="51215"/>
                </a:lnTo>
                <a:lnTo>
                  <a:pt x="18483" y="53690"/>
                </a:lnTo>
                <a:lnTo>
                  <a:pt x="23213" y="56360"/>
                </a:lnTo>
                <a:lnTo>
                  <a:pt x="26576" y="58248"/>
                </a:lnTo>
                <a:lnTo>
                  <a:pt x="29574" y="60723"/>
                </a:lnTo>
                <a:lnTo>
                  <a:pt x="32971" y="62513"/>
                </a:lnTo>
                <a:lnTo>
                  <a:pt x="37134" y="64695"/>
                </a:lnTo>
                <a:lnTo>
                  <a:pt x="41597" y="66290"/>
                </a:lnTo>
                <a:lnTo>
                  <a:pt x="45826" y="68374"/>
                </a:lnTo>
                <a:lnTo>
                  <a:pt x="47292" y="69090"/>
                </a:lnTo>
                <a:lnTo>
                  <a:pt x="48391" y="70523"/>
                </a:lnTo>
                <a:lnTo>
                  <a:pt x="49689" y="71663"/>
                </a:lnTo>
                <a:lnTo>
                  <a:pt x="49956" y="71630"/>
                </a:lnTo>
                <a:lnTo>
                  <a:pt x="50855" y="71304"/>
                </a:lnTo>
                <a:lnTo>
                  <a:pt x="51421" y="71598"/>
                </a:lnTo>
                <a:lnTo>
                  <a:pt x="86447" y="98766"/>
                </a:lnTo>
                <a:lnTo>
                  <a:pt x="91420" y="103184"/>
                </a:lnTo>
                <a:lnTo>
                  <a:pt x="96492" y="107487"/>
                </a:lnTo>
                <a:lnTo>
                  <a:pt x="101677" y="111646"/>
                </a:lnTo>
                <a:lnTo>
                  <a:pt x="108305" y="116757"/>
                </a:lnTo>
                <a:lnTo>
                  <a:pt x="115532" y="121120"/>
                </a:lnTo>
                <a:lnTo>
                  <a:pt x="125657" y="128153"/>
                </a:lnTo>
                <a:lnTo>
                  <a:pt x="128721" y="130693"/>
                </a:lnTo>
                <a:lnTo>
                  <a:pt x="134515" y="134991"/>
                </a:lnTo>
                <a:lnTo>
                  <a:pt x="137213" y="136846"/>
                </a:lnTo>
                <a:lnTo>
                  <a:pt x="141076" y="139581"/>
                </a:lnTo>
                <a:lnTo>
                  <a:pt x="140843" y="134763"/>
                </a:lnTo>
                <a:lnTo>
                  <a:pt x="140877" y="131149"/>
                </a:lnTo>
                <a:lnTo>
                  <a:pt x="140510" y="127567"/>
                </a:lnTo>
                <a:lnTo>
                  <a:pt x="139672" y="120119"/>
                </a:lnTo>
                <a:lnTo>
                  <a:pt x="138778" y="112667"/>
                </a:lnTo>
                <a:lnTo>
                  <a:pt x="137934" y="105209"/>
                </a:lnTo>
                <a:lnTo>
                  <a:pt x="137246" y="97743"/>
                </a:lnTo>
                <a:lnTo>
                  <a:pt x="136714" y="90905"/>
                </a:lnTo>
                <a:lnTo>
                  <a:pt x="137180" y="83970"/>
                </a:lnTo>
                <a:lnTo>
                  <a:pt x="136913" y="77067"/>
                </a:lnTo>
                <a:lnTo>
                  <a:pt x="136590" y="70010"/>
                </a:lnTo>
                <a:lnTo>
                  <a:pt x="136197" y="62953"/>
                </a:lnTo>
                <a:lnTo>
                  <a:pt x="135780" y="55896"/>
                </a:lnTo>
                <a:lnTo>
                  <a:pt x="135381" y="48839"/>
                </a:lnTo>
                <a:lnTo>
                  <a:pt x="135315" y="47862"/>
                </a:lnTo>
                <a:lnTo>
                  <a:pt x="135648" y="46852"/>
                </a:lnTo>
                <a:lnTo>
                  <a:pt x="136247" y="43369"/>
                </a:lnTo>
                <a:lnTo>
                  <a:pt x="137946" y="39527"/>
                </a:lnTo>
                <a:lnTo>
                  <a:pt x="136880" y="38582"/>
                </a:lnTo>
                <a:lnTo>
                  <a:pt x="133949" y="35945"/>
                </a:lnTo>
                <a:lnTo>
                  <a:pt x="136214" y="33308"/>
                </a:lnTo>
                <a:lnTo>
                  <a:pt x="136014" y="30931"/>
                </a:lnTo>
                <a:lnTo>
                  <a:pt x="135648" y="26307"/>
                </a:lnTo>
                <a:lnTo>
                  <a:pt x="135415" y="21521"/>
                </a:lnTo>
                <a:lnTo>
                  <a:pt x="138212" y="14944"/>
                </a:lnTo>
                <a:lnTo>
                  <a:pt x="136747" y="12144"/>
                </a:lnTo>
                <a:lnTo>
                  <a:pt x="137080" y="9832"/>
                </a:lnTo>
                <a:lnTo>
                  <a:pt x="137513" y="6902"/>
                </a:lnTo>
                <a:lnTo>
                  <a:pt x="137613" y="4102"/>
                </a:lnTo>
                <a:lnTo>
                  <a:pt x="141176" y="1921"/>
                </a:lnTo>
                <a:lnTo>
                  <a:pt x="144340" y="0"/>
                </a:lnTo>
                <a:lnTo>
                  <a:pt x="146971" y="586"/>
                </a:lnTo>
                <a:lnTo>
                  <a:pt x="148437" y="2116"/>
                </a:lnTo>
                <a:lnTo>
                  <a:pt x="150435" y="4135"/>
                </a:lnTo>
                <a:lnTo>
                  <a:pt x="153099" y="6609"/>
                </a:lnTo>
                <a:lnTo>
                  <a:pt x="151534" y="10484"/>
                </a:lnTo>
                <a:lnTo>
                  <a:pt x="151001" y="11819"/>
                </a:lnTo>
                <a:lnTo>
                  <a:pt x="152100" y="13707"/>
                </a:lnTo>
                <a:lnTo>
                  <a:pt x="152200" y="15367"/>
                </a:lnTo>
                <a:lnTo>
                  <a:pt x="152733" y="23117"/>
                </a:lnTo>
                <a:lnTo>
                  <a:pt x="153665" y="30866"/>
                </a:lnTo>
                <a:lnTo>
                  <a:pt x="153466" y="38615"/>
                </a:lnTo>
                <a:lnTo>
                  <a:pt x="153366" y="41806"/>
                </a:lnTo>
                <a:lnTo>
                  <a:pt x="154032" y="44573"/>
                </a:lnTo>
                <a:lnTo>
                  <a:pt x="154431" y="47569"/>
                </a:lnTo>
                <a:lnTo>
                  <a:pt x="154931" y="51476"/>
                </a:lnTo>
                <a:lnTo>
                  <a:pt x="154165" y="55578"/>
                </a:lnTo>
                <a:lnTo>
                  <a:pt x="154465" y="59551"/>
                </a:lnTo>
                <a:lnTo>
                  <a:pt x="154998" y="67039"/>
                </a:lnTo>
                <a:lnTo>
                  <a:pt x="156030" y="74463"/>
                </a:lnTo>
                <a:lnTo>
                  <a:pt x="156596" y="81919"/>
                </a:lnTo>
                <a:lnTo>
                  <a:pt x="157062" y="88203"/>
                </a:lnTo>
                <a:lnTo>
                  <a:pt x="156963" y="94552"/>
                </a:lnTo>
                <a:lnTo>
                  <a:pt x="157695" y="104450"/>
                </a:lnTo>
                <a:lnTo>
                  <a:pt x="158661" y="107966"/>
                </a:lnTo>
                <a:lnTo>
                  <a:pt x="159061" y="111548"/>
                </a:lnTo>
                <a:lnTo>
                  <a:pt x="159360" y="114315"/>
                </a:lnTo>
                <a:lnTo>
                  <a:pt x="159161" y="117115"/>
                </a:lnTo>
                <a:lnTo>
                  <a:pt x="159394" y="119883"/>
                </a:lnTo>
                <a:lnTo>
                  <a:pt x="159527" y="121251"/>
                </a:lnTo>
                <a:lnTo>
                  <a:pt x="160160" y="122553"/>
                </a:lnTo>
                <a:lnTo>
                  <a:pt x="160759" y="124637"/>
                </a:lnTo>
                <a:lnTo>
                  <a:pt x="165588" y="120892"/>
                </a:lnTo>
                <a:lnTo>
                  <a:pt x="169785" y="116627"/>
                </a:lnTo>
                <a:lnTo>
                  <a:pt x="174847" y="114055"/>
                </a:lnTo>
                <a:lnTo>
                  <a:pt x="179943" y="111515"/>
                </a:lnTo>
                <a:lnTo>
                  <a:pt x="182773" y="106599"/>
                </a:lnTo>
                <a:lnTo>
                  <a:pt x="188435" y="104124"/>
                </a:lnTo>
                <a:lnTo>
                  <a:pt x="188868" y="103538"/>
                </a:lnTo>
                <a:lnTo>
                  <a:pt x="189401" y="103148"/>
                </a:lnTo>
                <a:lnTo>
                  <a:pt x="197021" y="96998"/>
                </a:lnTo>
                <a:lnTo>
                  <a:pt x="204230" y="90413"/>
                </a:lnTo>
                <a:lnTo>
                  <a:pt x="211301" y="83674"/>
                </a:lnTo>
                <a:lnTo>
                  <a:pt x="218509" y="77067"/>
                </a:lnTo>
                <a:lnTo>
                  <a:pt x="224737" y="71630"/>
                </a:lnTo>
                <a:lnTo>
                  <a:pt x="231264" y="66518"/>
                </a:lnTo>
                <a:lnTo>
                  <a:pt x="237559" y="61179"/>
                </a:lnTo>
                <a:lnTo>
                  <a:pt x="239757" y="59323"/>
                </a:lnTo>
                <a:lnTo>
                  <a:pt x="241589" y="57011"/>
                </a:lnTo>
                <a:lnTo>
                  <a:pt x="243787" y="55122"/>
                </a:lnTo>
                <a:lnTo>
                  <a:pt x="249881" y="49913"/>
                </a:lnTo>
                <a:lnTo>
                  <a:pt x="256043" y="44801"/>
                </a:lnTo>
                <a:lnTo>
                  <a:pt x="262204" y="39657"/>
                </a:lnTo>
                <a:lnTo>
                  <a:pt x="268132" y="34740"/>
                </a:lnTo>
                <a:lnTo>
                  <a:pt x="276925" y="38322"/>
                </a:lnTo>
                <a:lnTo>
                  <a:pt x="278190" y="44801"/>
                </a:lnTo>
                <a:lnTo>
                  <a:pt x="279023" y="49001"/>
                </a:lnTo>
                <a:lnTo>
                  <a:pt x="277024" y="52355"/>
                </a:lnTo>
                <a:lnTo>
                  <a:pt x="273794" y="55090"/>
                </a:lnTo>
                <a:lnTo>
                  <a:pt x="266781" y="61000"/>
                </a:lnTo>
                <a:lnTo>
                  <a:pt x="259777" y="66913"/>
                </a:lnTo>
                <a:lnTo>
                  <a:pt x="252779" y="72832"/>
                </a:lnTo>
                <a:lnTo>
                  <a:pt x="245785" y="78761"/>
                </a:lnTo>
                <a:lnTo>
                  <a:pt x="240956" y="82863"/>
                </a:lnTo>
                <a:lnTo>
                  <a:pt x="236027" y="86868"/>
                </a:lnTo>
                <a:lnTo>
                  <a:pt x="226169" y="96082"/>
                </a:lnTo>
                <a:lnTo>
                  <a:pt x="221473" y="101520"/>
                </a:lnTo>
                <a:lnTo>
                  <a:pt x="210449" y="111157"/>
                </a:lnTo>
                <a:lnTo>
                  <a:pt x="204221" y="115488"/>
                </a:lnTo>
                <a:lnTo>
                  <a:pt x="198260" y="120144"/>
                </a:lnTo>
                <a:lnTo>
                  <a:pt x="195196" y="122520"/>
                </a:lnTo>
                <a:lnTo>
                  <a:pt x="192298" y="125060"/>
                </a:lnTo>
                <a:lnTo>
                  <a:pt x="189268" y="127469"/>
                </a:lnTo>
                <a:lnTo>
                  <a:pt x="182549" y="132787"/>
                </a:lnTo>
                <a:lnTo>
                  <a:pt x="162391" y="148698"/>
                </a:lnTo>
                <a:lnTo>
                  <a:pt x="162558" y="149154"/>
                </a:lnTo>
                <a:lnTo>
                  <a:pt x="162691" y="149610"/>
                </a:lnTo>
                <a:lnTo>
                  <a:pt x="162857" y="150098"/>
                </a:lnTo>
                <a:lnTo>
                  <a:pt x="168186" y="149805"/>
                </a:lnTo>
                <a:lnTo>
                  <a:pt x="173515" y="149479"/>
                </a:lnTo>
                <a:lnTo>
                  <a:pt x="178843" y="149219"/>
                </a:lnTo>
                <a:lnTo>
                  <a:pt x="180409" y="149121"/>
                </a:lnTo>
                <a:lnTo>
                  <a:pt x="182007" y="149121"/>
                </a:lnTo>
                <a:lnTo>
                  <a:pt x="183606" y="149186"/>
                </a:lnTo>
                <a:lnTo>
                  <a:pt x="188635" y="149512"/>
                </a:lnTo>
                <a:lnTo>
                  <a:pt x="193697" y="149545"/>
                </a:lnTo>
                <a:lnTo>
                  <a:pt x="198759" y="149317"/>
                </a:lnTo>
                <a:lnTo>
                  <a:pt x="203522" y="149024"/>
                </a:lnTo>
                <a:lnTo>
                  <a:pt x="208318" y="149610"/>
                </a:lnTo>
                <a:lnTo>
                  <a:pt x="213080" y="149577"/>
                </a:lnTo>
                <a:lnTo>
                  <a:pt x="219999" y="149477"/>
                </a:lnTo>
                <a:lnTo>
                  <a:pt x="226918" y="149337"/>
                </a:lnTo>
                <a:lnTo>
                  <a:pt x="240756" y="149024"/>
                </a:lnTo>
                <a:lnTo>
                  <a:pt x="247317" y="148893"/>
                </a:lnTo>
                <a:lnTo>
                  <a:pt x="253878" y="148633"/>
                </a:lnTo>
                <a:lnTo>
                  <a:pt x="260439" y="148568"/>
                </a:lnTo>
                <a:lnTo>
                  <a:pt x="264302" y="148535"/>
                </a:lnTo>
                <a:lnTo>
                  <a:pt x="266967" y="150652"/>
                </a:lnTo>
                <a:lnTo>
                  <a:pt x="268532" y="153940"/>
                </a:lnTo>
                <a:lnTo>
                  <a:pt x="270430" y="157847"/>
                </a:lnTo>
                <a:lnTo>
                  <a:pt x="251980" y="166117"/>
                </a:lnTo>
                <a:lnTo>
                  <a:pt x="243587" y="166931"/>
                </a:lnTo>
                <a:lnTo>
                  <a:pt x="235128" y="167159"/>
                </a:lnTo>
                <a:lnTo>
                  <a:pt x="227204" y="167301"/>
                </a:lnTo>
                <a:lnTo>
                  <a:pt x="219275" y="167318"/>
                </a:lnTo>
                <a:lnTo>
                  <a:pt x="211345" y="167255"/>
                </a:lnTo>
                <a:lnTo>
                  <a:pt x="203422" y="167159"/>
                </a:lnTo>
                <a:lnTo>
                  <a:pt x="196833" y="167059"/>
                </a:lnTo>
                <a:lnTo>
                  <a:pt x="190250" y="166919"/>
                </a:lnTo>
                <a:lnTo>
                  <a:pt x="177078" y="166606"/>
                </a:lnTo>
                <a:lnTo>
                  <a:pt x="176745" y="168006"/>
                </a:lnTo>
                <a:lnTo>
                  <a:pt x="177112" y="168429"/>
                </a:lnTo>
                <a:lnTo>
                  <a:pt x="177445" y="168983"/>
                </a:lnTo>
                <a:lnTo>
                  <a:pt x="177911" y="169243"/>
                </a:lnTo>
                <a:lnTo>
                  <a:pt x="184405" y="173150"/>
                </a:lnTo>
                <a:lnTo>
                  <a:pt x="190866" y="177155"/>
                </a:lnTo>
                <a:lnTo>
                  <a:pt x="197427" y="180899"/>
                </a:lnTo>
                <a:lnTo>
                  <a:pt x="200658" y="182755"/>
                </a:lnTo>
                <a:lnTo>
                  <a:pt x="203522" y="184416"/>
                </a:lnTo>
                <a:lnTo>
                  <a:pt x="205653" y="187867"/>
                </a:lnTo>
                <a:lnTo>
                  <a:pt x="207285" y="190537"/>
                </a:lnTo>
                <a:lnTo>
                  <a:pt x="211348" y="191676"/>
                </a:lnTo>
                <a:lnTo>
                  <a:pt x="219042" y="198221"/>
                </a:lnTo>
                <a:lnTo>
                  <a:pt x="223804" y="202909"/>
                </a:lnTo>
                <a:lnTo>
                  <a:pt x="228866" y="207305"/>
                </a:lnTo>
                <a:lnTo>
                  <a:pt x="234533" y="212153"/>
                </a:lnTo>
                <a:lnTo>
                  <a:pt x="240227" y="216955"/>
                </a:lnTo>
                <a:lnTo>
                  <a:pt x="245928" y="221751"/>
                </a:lnTo>
                <a:lnTo>
                  <a:pt x="251613" y="226580"/>
                </a:lnTo>
                <a:lnTo>
                  <a:pt x="257608" y="231692"/>
                </a:lnTo>
                <a:lnTo>
                  <a:pt x="263503" y="236966"/>
                </a:lnTo>
                <a:lnTo>
                  <a:pt x="269731" y="242404"/>
                </a:lnTo>
                <a:lnTo>
                  <a:pt x="270097" y="242632"/>
                </a:lnTo>
                <a:lnTo>
                  <a:pt x="275559" y="245823"/>
                </a:lnTo>
                <a:lnTo>
                  <a:pt x="279356" y="250153"/>
                </a:lnTo>
                <a:lnTo>
                  <a:pt x="283419" y="254353"/>
                </a:lnTo>
                <a:lnTo>
                  <a:pt x="287682" y="258749"/>
                </a:lnTo>
                <a:lnTo>
                  <a:pt x="292611" y="262591"/>
                </a:lnTo>
                <a:lnTo>
                  <a:pt x="296940" y="266921"/>
                </a:lnTo>
                <a:lnTo>
                  <a:pt x="301103" y="271056"/>
                </a:lnTo>
                <a:lnTo>
                  <a:pt x="304800" y="275386"/>
                </a:lnTo>
                <a:lnTo>
                  <a:pt x="302602" y="282094"/>
                </a:lnTo>
                <a:lnTo>
                  <a:pt x="301170" y="286424"/>
                </a:lnTo>
                <a:lnTo>
                  <a:pt x="295375" y="289810"/>
                </a:lnTo>
                <a:lnTo>
                  <a:pt x="288614" y="286685"/>
                </a:lnTo>
                <a:lnTo>
                  <a:pt x="286716" y="284471"/>
                </a:lnTo>
                <a:lnTo>
                  <a:pt x="284285" y="283526"/>
                </a:lnTo>
                <a:lnTo>
                  <a:pt x="280555" y="282094"/>
                </a:lnTo>
                <a:lnTo>
                  <a:pt x="277824" y="279652"/>
                </a:lnTo>
                <a:lnTo>
                  <a:pt x="274493" y="276005"/>
                </a:lnTo>
                <a:lnTo>
                  <a:pt x="273927" y="274866"/>
                </a:lnTo>
                <a:lnTo>
                  <a:pt x="272895" y="273335"/>
                </a:lnTo>
                <a:lnTo>
                  <a:pt x="270397" y="273107"/>
                </a:lnTo>
                <a:lnTo>
                  <a:pt x="270830" y="272098"/>
                </a:lnTo>
                <a:lnTo>
                  <a:pt x="271163" y="271284"/>
                </a:lnTo>
                <a:lnTo>
                  <a:pt x="271030" y="271577"/>
                </a:lnTo>
                <a:lnTo>
                  <a:pt x="268832" y="269721"/>
                </a:lnTo>
                <a:lnTo>
                  <a:pt x="266900" y="268061"/>
                </a:lnTo>
                <a:lnTo>
                  <a:pt x="264902" y="266433"/>
                </a:lnTo>
                <a:lnTo>
                  <a:pt x="263003" y="264902"/>
                </a:lnTo>
                <a:lnTo>
                  <a:pt x="261005" y="263470"/>
                </a:lnTo>
                <a:lnTo>
                  <a:pt x="259107" y="261939"/>
                </a:lnTo>
                <a:lnTo>
                  <a:pt x="256209" y="259660"/>
                </a:lnTo>
                <a:lnTo>
                  <a:pt x="253079" y="257577"/>
                </a:lnTo>
                <a:lnTo>
                  <a:pt x="246518" y="251000"/>
                </a:lnTo>
                <a:lnTo>
                  <a:pt x="241755" y="248037"/>
                </a:lnTo>
                <a:lnTo>
                  <a:pt x="233129" y="240874"/>
                </a:lnTo>
                <a:lnTo>
                  <a:pt x="227967" y="237911"/>
                </a:lnTo>
                <a:lnTo>
                  <a:pt x="224337" y="233059"/>
                </a:lnTo>
                <a:lnTo>
                  <a:pt x="221340" y="229087"/>
                </a:lnTo>
                <a:lnTo>
                  <a:pt x="216544" y="226417"/>
                </a:lnTo>
                <a:lnTo>
                  <a:pt x="212647" y="223031"/>
                </a:lnTo>
                <a:lnTo>
                  <a:pt x="209217" y="220068"/>
                </a:lnTo>
                <a:lnTo>
                  <a:pt x="205187" y="217398"/>
                </a:lnTo>
                <a:lnTo>
                  <a:pt x="200591" y="210658"/>
                </a:lnTo>
                <a:lnTo>
                  <a:pt x="197294" y="209389"/>
                </a:lnTo>
                <a:lnTo>
                  <a:pt x="192332" y="204342"/>
                </a:lnTo>
                <a:lnTo>
                  <a:pt x="188835" y="202714"/>
                </a:lnTo>
                <a:lnTo>
                  <a:pt x="185904" y="200500"/>
                </a:lnTo>
                <a:lnTo>
                  <a:pt x="181375" y="197114"/>
                </a:lnTo>
                <a:lnTo>
                  <a:pt x="177078" y="193500"/>
                </a:lnTo>
                <a:lnTo>
                  <a:pt x="172482" y="190211"/>
                </a:lnTo>
                <a:lnTo>
                  <a:pt x="171683" y="189625"/>
                </a:lnTo>
                <a:lnTo>
                  <a:pt x="169818" y="189853"/>
                </a:lnTo>
                <a:lnTo>
                  <a:pt x="167753" y="190830"/>
                </a:lnTo>
                <a:lnTo>
                  <a:pt x="166388" y="193076"/>
                </a:lnTo>
                <a:lnTo>
                  <a:pt x="166021" y="193695"/>
                </a:lnTo>
                <a:lnTo>
                  <a:pt x="166055" y="194542"/>
                </a:lnTo>
                <a:lnTo>
                  <a:pt x="165888" y="195486"/>
                </a:lnTo>
                <a:lnTo>
                  <a:pt x="167087" y="195974"/>
                </a:lnTo>
                <a:lnTo>
                  <a:pt x="165455" y="196756"/>
                </a:lnTo>
                <a:lnTo>
                  <a:pt x="164023" y="197472"/>
                </a:lnTo>
                <a:lnTo>
                  <a:pt x="162558" y="198188"/>
                </a:lnTo>
                <a:lnTo>
                  <a:pt x="163091" y="199556"/>
                </a:lnTo>
                <a:lnTo>
                  <a:pt x="166821" y="198839"/>
                </a:lnTo>
                <a:lnTo>
                  <a:pt x="169318" y="222282"/>
                </a:lnTo>
                <a:lnTo>
                  <a:pt x="166754" y="223292"/>
                </a:lnTo>
                <a:lnTo>
                  <a:pt x="169918" y="225668"/>
                </a:lnTo>
                <a:lnTo>
                  <a:pt x="169918" y="226450"/>
                </a:lnTo>
                <a:lnTo>
                  <a:pt x="168453" y="231301"/>
                </a:lnTo>
                <a:lnTo>
                  <a:pt x="168219" y="232115"/>
                </a:lnTo>
                <a:lnTo>
                  <a:pt x="169851" y="233450"/>
                </a:lnTo>
                <a:lnTo>
                  <a:pt x="170584" y="234492"/>
                </a:lnTo>
                <a:lnTo>
                  <a:pt x="170484" y="235469"/>
                </a:lnTo>
                <a:lnTo>
                  <a:pt x="170218" y="236576"/>
                </a:lnTo>
                <a:lnTo>
                  <a:pt x="170284" y="237650"/>
                </a:lnTo>
                <a:lnTo>
                  <a:pt x="170551" y="241069"/>
                </a:lnTo>
                <a:lnTo>
                  <a:pt x="170917" y="244488"/>
                </a:lnTo>
                <a:lnTo>
                  <a:pt x="171317" y="247939"/>
                </a:lnTo>
                <a:lnTo>
                  <a:pt x="171450" y="249176"/>
                </a:lnTo>
                <a:lnTo>
                  <a:pt x="172349" y="250706"/>
                </a:lnTo>
                <a:lnTo>
                  <a:pt x="169885" y="255362"/>
                </a:lnTo>
                <a:lnTo>
                  <a:pt x="172715" y="258879"/>
                </a:lnTo>
                <a:lnTo>
                  <a:pt x="172216" y="262656"/>
                </a:lnTo>
                <a:lnTo>
                  <a:pt x="171783" y="266009"/>
                </a:lnTo>
                <a:lnTo>
                  <a:pt x="173049" y="269526"/>
                </a:lnTo>
                <a:lnTo>
                  <a:pt x="173348" y="273010"/>
                </a:lnTo>
                <a:lnTo>
                  <a:pt x="173615" y="276266"/>
                </a:lnTo>
                <a:lnTo>
                  <a:pt x="173548" y="279522"/>
                </a:lnTo>
                <a:lnTo>
                  <a:pt x="173715" y="282777"/>
                </a:lnTo>
                <a:lnTo>
                  <a:pt x="173781" y="283917"/>
                </a:lnTo>
                <a:lnTo>
                  <a:pt x="174181" y="285057"/>
                </a:lnTo>
                <a:lnTo>
                  <a:pt x="174381" y="286196"/>
                </a:lnTo>
                <a:lnTo>
                  <a:pt x="175213" y="291275"/>
                </a:lnTo>
                <a:lnTo>
                  <a:pt x="175280" y="296452"/>
                </a:lnTo>
                <a:lnTo>
                  <a:pt x="176379" y="301532"/>
                </a:lnTo>
                <a:lnTo>
                  <a:pt x="176612" y="302639"/>
                </a:lnTo>
                <a:lnTo>
                  <a:pt x="175513" y="304071"/>
                </a:lnTo>
                <a:lnTo>
                  <a:pt x="174780" y="305927"/>
                </a:lnTo>
                <a:lnTo>
                  <a:pt x="174447" y="306546"/>
                </a:lnTo>
                <a:lnTo>
                  <a:pt x="174214" y="311137"/>
                </a:lnTo>
                <a:lnTo>
                  <a:pt x="171550" y="314034"/>
                </a:lnTo>
                <a:close/>
              </a:path>
            </a:pathLst>
          </a:custGeom>
          <a:solidFill>
            <a:srgbClr val="F5F5EF"/>
          </a:solidFill>
        </p:spPr>
        <p:txBody>
          <a:bodyPr wrap="square" lIns="0" tIns="0" rIns="0" bIns="0" rtlCol="0"/>
          <a:lstStyle/>
          <a:p>
            <a:endParaRPr/>
          </a:p>
        </p:txBody>
      </p:sp>
      <p:sp>
        <p:nvSpPr>
          <p:cNvPr id="25" name="bg object 25"/>
          <p:cNvSpPr/>
          <p:nvPr/>
        </p:nvSpPr>
        <p:spPr>
          <a:xfrm>
            <a:off x="3202145" y="1955303"/>
            <a:ext cx="304800" cy="314325"/>
          </a:xfrm>
          <a:custGeom>
            <a:avLst/>
            <a:gdLst/>
            <a:ahLst/>
            <a:cxnLst/>
            <a:rect l="l" t="t" r="r" b="b"/>
            <a:pathLst>
              <a:path w="304800" h="314325">
                <a:moveTo>
                  <a:pt x="171550" y="314034"/>
                </a:moveTo>
                <a:lnTo>
                  <a:pt x="162658" y="313286"/>
                </a:lnTo>
                <a:lnTo>
                  <a:pt x="157928" y="311918"/>
                </a:lnTo>
                <a:lnTo>
                  <a:pt x="155730" y="307295"/>
                </a:lnTo>
                <a:lnTo>
                  <a:pt x="154665" y="305015"/>
                </a:lnTo>
                <a:lnTo>
                  <a:pt x="154698" y="302248"/>
                </a:lnTo>
                <a:lnTo>
                  <a:pt x="154098" y="298927"/>
                </a:lnTo>
                <a:lnTo>
                  <a:pt x="151034" y="296843"/>
                </a:lnTo>
                <a:lnTo>
                  <a:pt x="152999" y="292643"/>
                </a:lnTo>
                <a:lnTo>
                  <a:pt x="152200" y="289289"/>
                </a:lnTo>
                <a:lnTo>
                  <a:pt x="152133" y="288964"/>
                </a:lnTo>
                <a:lnTo>
                  <a:pt x="153599" y="288280"/>
                </a:lnTo>
                <a:lnTo>
                  <a:pt x="154565" y="287629"/>
                </a:lnTo>
                <a:lnTo>
                  <a:pt x="151800" y="285740"/>
                </a:lnTo>
                <a:lnTo>
                  <a:pt x="151534" y="283591"/>
                </a:lnTo>
                <a:lnTo>
                  <a:pt x="151534" y="275907"/>
                </a:lnTo>
                <a:lnTo>
                  <a:pt x="150868" y="271317"/>
                </a:lnTo>
                <a:lnTo>
                  <a:pt x="150502" y="266921"/>
                </a:lnTo>
                <a:lnTo>
                  <a:pt x="150035" y="261158"/>
                </a:lnTo>
                <a:lnTo>
                  <a:pt x="149902" y="255395"/>
                </a:lnTo>
                <a:lnTo>
                  <a:pt x="149436" y="249632"/>
                </a:lnTo>
                <a:lnTo>
                  <a:pt x="148870" y="242436"/>
                </a:lnTo>
                <a:lnTo>
                  <a:pt x="148004" y="235241"/>
                </a:lnTo>
                <a:lnTo>
                  <a:pt x="147504" y="228045"/>
                </a:lnTo>
                <a:lnTo>
                  <a:pt x="147204" y="223487"/>
                </a:lnTo>
                <a:lnTo>
                  <a:pt x="146538" y="218896"/>
                </a:lnTo>
                <a:lnTo>
                  <a:pt x="147804" y="214240"/>
                </a:lnTo>
                <a:lnTo>
                  <a:pt x="148303" y="212449"/>
                </a:lnTo>
                <a:lnTo>
                  <a:pt x="146672" y="210138"/>
                </a:lnTo>
                <a:lnTo>
                  <a:pt x="146305" y="208021"/>
                </a:lnTo>
                <a:lnTo>
                  <a:pt x="145539" y="203333"/>
                </a:lnTo>
                <a:lnTo>
                  <a:pt x="144740" y="198612"/>
                </a:lnTo>
                <a:lnTo>
                  <a:pt x="144407" y="193890"/>
                </a:lnTo>
                <a:lnTo>
                  <a:pt x="144174" y="190439"/>
                </a:lnTo>
                <a:lnTo>
                  <a:pt x="144973" y="186923"/>
                </a:lnTo>
                <a:lnTo>
                  <a:pt x="144540" y="179336"/>
                </a:lnTo>
                <a:lnTo>
                  <a:pt x="143741" y="175299"/>
                </a:lnTo>
                <a:lnTo>
                  <a:pt x="143075" y="170350"/>
                </a:lnTo>
                <a:lnTo>
                  <a:pt x="136514" y="176862"/>
                </a:lnTo>
                <a:lnTo>
                  <a:pt x="131218" y="182527"/>
                </a:lnTo>
                <a:lnTo>
                  <a:pt x="125523" y="187672"/>
                </a:lnTo>
                <a:lnTo>
                  <a:pt x="120128" y="192555"/>
                </a:lnTo>
                <a:lnTo>
                  <a:pt x="114300" y="196951"/>
                </a:lnTo>
                <a:lnTo>
                  <a:pt x="108638" y="201509"/>
                </a:lnTo>
                <a:lnTo>
                  <a:pt x="103809" y="205449"/>
                </a:lnTo>
                <a:lnTo>
                  <a:pt x="98713" y="209096"/>
                </a:lnTo>
                <a:lnTo>
                  <a:pt x="94151" y="213361"/>
                </a:lnTo>
                <a:lnTo>
                  <a:pt x="90487" y="216747"/>
                </a:lnTo>
                <a:lnTo>
                  <a:pt x="87556" y="220882"/>
                </a:lnTo>
                <a:lnTo>
                  <a:pt x="84193" y="224561"/>
                </a:lnTo>
                <a:lnTo>
                  <a:pt x="81528" y="227492"/>
                </a:lnTo>
                <a:lnTo>
                  <a:pt x="78764" y="230357"/>
                </a:lnTo>
                <a:lnTo>
                  <a:pt x="75900" y="233059"/>
                </a:lnTo>
                <a:lnTo>
                  <a:pt x="74634" y="234264"/>
                </a:lnTo>
                <a:lnTo>
                  <a:pt x="72903" y="234980"/>
                </a:lnTo>
                <a:lnTo>
                  <a:pt x="71137" y="236087"/>
                </a:lnTo>
                <a:lnTo>
                  <a:pt x="71104" y="236315"/>
                </a:lnTo>
                <a:lnTo>
                  <a:pt x="71371" y="237487"/>
                </a:lnTo>
                <a:lnTo>
                  <a:pt x="70904" y="237911"/>
                </a:lnTo>
                <a:lnTo>
                  <a:pt x="65209" y="243218"/>
                </a:lnTo>
                <a:lnTo>
                  <a:pt x="59414" y="248427"/>
                </a:lnTo>
                <a:lnTo>
                  <a:pt x="49590" y="257153"/>
                </a:lnTo>
                <a:lnTo>
                  <a:pt x="45427" y="260572"/>
                </a:lnTo>
                <a:lnTo>
                  <a:pt x="38299" y="267247"/>
                </a:lnTo>
                <a:lnTo>
                  <a:pt x="32838" y="264935"/>
                </a:lnTo>
                <a:lnTo>
                  <a:pt x="32504" y="259693"/>
                </a:lnTo>
                <a:lnTo>
                  <a:pt x="33803" y="257186"/>
                </a:lnTo>
                <a:lnTo>
                  <a:pt x="35169" y="255460"/>
                </a:lnTo>
                <a:lnTo>
                  <a:pt x="40388" y="249080"/>
                </a:lnTo>
                <a:lnTo>
                  <a:pt x="45676" y="242758"/>
                </a:lnTo>
                <a:lnTo>
                  <a:pt x="50989" y="236454"/>
                </a:lnTo>
                <a:lnTo>
                  <a:pt x="56284" y="230129"/>
                </a:lnTo>
                <a:lnTo>
                  <a:pt x="60047" y="225571"/>
                </a:lnTo>
                <a:lnTo>
                  <a:pt x="63477" y="220719"/>
                </a:lnTo>
                <a:lnTo>
                  <a:pt x="67474" y="216356"/>
                </a:lnTo>
                <a:lnTo>
                  <a:pt x="99101" y="185266"/>
                </a:lnTo>
                <a:lnTo>
                  <a:pt x="106408" y="178591"/>
                </a:lnTo>
                <a:lnTo>
                  <a:pt x="113700" y="171913"/>
                </a:lnTo>
                <a:lnTo>
                  <a:pt x="114866" y="170838"/>
                </a:lnTo>
                <a:lnTo>
                  <a:pt x="116165" y="169862"/>
                </a:lnTo>
                <a:lnTo>
                  <a:pt x="117930" y="168429"/>
                </a:lnTo>
                <a:lnTo>
                  <a:pt x="116298" y="167778"/>
                </a:lnTo>
                <a:lnTo>
                  <a:pt x="115299" y="167029"/>
                </a:lnTo>
                <a:lnTo>
                  <a:pt x="114266" y="166996"/>
                </a:lnTo>
                <a:lnTo>
                  <a:pt x="107306" y="166638"/>
                </a:lnTo>
                <a:lnTo>
                  <a:pt x="100345" y="166410"/>
                </a:lnTo>
                <a:lnTo>
                  <a:pt x="93351" y="166150"/>
                </a:lnTo>
                <a:lnTo>
                  <a:pt x="58082" y="164880"/>
                </a:lnTo>
                <a:lnTo>
                  <a:pt x="57549" y="164880"/>
                </a:lnTo>
                <a:lnTo>
                  <a:pt x="56983" y="165043"/>
                </a:lnTo>
                <a:lnTo>
                  <a:pt x="56417" y="165010"/>
                </a:lnTo>
                <a:lnTo>
                  <a:pt x="52554" y="164717"/>
                </a:lnTo>
                <a:lnTo>
                  <a:pt x="48590" y="164913"/>
                </a:lnTo>
                <a:lnTo>
                  <a:pt x="41696" y="163154"/>
                </a:lnTo>
                <a:lnTo>
                  <a:pt x="40697" y="159378"/>
                </a:lnTo>
                <a:lnTo>
                  <a:pt x="41630" y="157066"/>
                </a:lnTo>
                <a:lnTo>
                  <a:pt x="42462" y="154982"/>
                </a:lnTo>
                <a:lnTo>
                  <a:pt x="45560" y="152768"/>
                </a:lnTo>
                <a:lnTo>
                  <a:pt x="47924" y="152410"/>
                </a:lnTo>
                <a:lnTo>
                  <a:pt x="55018" y="151400"/>
                </a:lnTo>
                <a:lnTo>
                  <a:pt x="62245" y="151205"/>
                </a:lnTo>
                <a:lnTo>
                  <a:pt x="69406" y="150814"/>
                </a:lnTo>
                <a:lnTo>
                  <a:pt x="109770" y="148665"/>
                </a:lnTo>
                <a:lnTo>
                  <a:pt x="112701" y="148893"/>
                </a:lnTo>
                <a:lnTo>
                  <a:pt x="116065" y="148145"/>
                </a:lnTo>
                <a:lnTo>
                  <a:pt x="114100" y="146810"/>
                </a:lnTo>
                <a:lnTo>
                  <a:pt x="112102" y="145442"/>
                </a:lnTo>
                <a:lnTo>
                  <a:pt x="110137" y="144075"/>
                </a:lnTo>
                <a:lnTo>
                  <a:pt x="106606" y="141600"/>
                </a:lnTo>
                <a:lnTo>
                  <a:pt x="102643" y="139972"/>
                </a:lnTo>
                <a:lnTo>
                  <a:pt x="99713" y="136293"/>
                </a:lnTo>
                <a:lnTo>
                  <a:pt x="97847" y="133981"/>
                </a:lnTo>
                <a:lnTo>
                  <a:pt x="94351" y="132777"/>
                </a:lnTo>
                <a:lnTo>
                  <a:pt x="93551" y="129065"/>
                </a:lnTo>
                <a:lnTo>
                  <a:pt x="93152" y="128837"/>
                </a:lnTo>
                <a:lnTo>
                  <a:pt x="92918" y="128869"/>
                </a:lnTo>
                <a:lnTo>
                  <a:pt x="86191" y="129097"/>
                </a:lnTo>
                <a:lnTo>
                  <a:pt x="83726" y="123367"/>
                </a:lnTo>
                <a:lnTo>
                  <a:pt x="79763" y="119818"/>
                </a:lnTo>
                <a:lnTo>
                  <a:pt x="44994" y="87812"/>
                </a:lnTo>
                <a:lnTo>
                  <a:pt x="43928" y="86933"/>
                </a:lnTo>
                <a:lnTo>
                  <a:pt x="41696" y="87454"/>
                </a:lnTo>
                <a:lnTo>
                  <a:pt x="34936" y="82700"/>
                </a:lnTo>
                <a:lnTo>
                  <a:pt x="29607" y="78500"/>
                </a:lnTo>
                <a:lnTo>
                  <a:pt x="22047" y="73063"/>
                </a:lnTo>
                <a:lnTo>
                  <a:pt x="19682" y="72086"/>
                </a:lnTo>
                <a:lnTo>
                  <a:pt x="17617" y="70686"/>
                </a:lnTo>
                <a:lnTo>
                  <a:pt x="16685" y="70067"/>
                </a:lnTo>
                <a:lnTo>
                  <a:pt x="16152" y="68863"/>
                </a:lnTo>
                <a:lnTo>
                  <a:pt x="15752" y="68374"/>
                </a:lnTo>
                <a:lnTo>
                  <a:pt x="14354" y="67756"/>
                </a:lnTo>
                <a:lnTo>
                  <a:pt x="13121" y="67397"/>
                </a:lnTo>
                <a:lnTo>
                  <a:pt x="12189" y="66714"/>
                </a:lnTo>
                <a:lnTo>
                  <a:pt x="8425" y="63848"/>
                </a:lnTo>
                <a:lnTo>
                  <a:pt x="4362" y="61211"/>
                </a:lnTo>
                <a:lnTo>
                  <a:pt x="1198" y="57792"/>
                </a:lnTo>
                <a:lnTo>
                  <a:pt x="0" y="56523"/>
                </a:lnTo>
                <a:lnTo>
                  <a:pt x="66" y="52974"/>
                </a:lnTo>
                <a:lnTo>
                  <a:pt x="999" y="51248"/>
                </a:lnTo>
                <a:lnTo>
                  <a:pt x="2464" y="48643"/>
                </a:lnTo>
                <a:lnTo>
                  <a:pt x="5595" y="47438"/>
                </a:lnTo>
                <a:lnTo>
                  <a:pt x="13654" y="51215"/>
                </a:lnTo>
                <a:lnTo>
                  <a:pt x="18483" y="53690"/>
                </a:lnTo>
                <a:lnTo>
                  <a:pt x="23213" y="56360"/>
                </a:lnTo>
                <a:lnTo>
                  <a:pt x="26576" y="58248"/>
                </a:lnTo>
                <a:lnTo>
                  <a:pt x="29574" y="60723"/>
                </a:lnTo>
                <a:lnTo>
                  <a:pt x="32971" y="62513"/>
                </a:lnTo>
                <a:lnTo>
                  <a:pt x="37134" y="64695"/>
                </a:lnTo>
                <a:lnTo>
                  <a:pt x="41597" y="66290"/>
                </a:lnTo>
                <a:lnTo>
                  <a:pt x="45826" y="68374"/>
                </a:lnTo>
                <a:lnTo>
                  <a:pt x="47292" y="69090"/>
                </a:lnTo>
                <a:lnTo>
                  <a:pt x="48391" y="70523"/>
                </a:lnTo>
                <a:lnTo>
                  <a:pt x="49689" y="71663"/>
                </a:lnTo>
                <a:lnTo>
                  <a:pt x="49956" y="71630"/>
                </a:lnTo>
                <a:lnTo>
                  <a:pt x="50855" y="71304"/>
                </a:lnTo>
                <a:lnTo>
                  <a:pt x="51421" y="71598"/>
                </a:lnTo>
                <a:lnTo>
                  <a:pt x="86447" y="98766"/>
                </a:lnTo>
                <a:lnTo>
                  <a:pt x="91420" y="103184"/>
                </a:lnTo>
                <a:lnTo>
                  <a:pt x="96492" y="107487"/>
                </a:lnTo>
                <a:lnTo>
                  <a:pt x="101677" y="111646"/>
                </a:lnTo>
                <a:lnTo>
                  <a:pt x="108305" y="116757"/>
                </a:lnTo>
                <a:lnTo>
                  <a:pt x="115532" y="121120"/>
                </a:lnTo>
                <a:lnTo>
                  <a:pt x="125657" y="128153"/>
                </a:lnTo>
                <a:lnTo>
                  <a:pt x="128721" y="130693"/>
                </a:lnTo>
                <a:lnTo>
                  <a:pt x="134515" y="134991"/>
                </a:lnTo>
                <a:lnTo>
                  <a:pt x="137213" y="136846"/>
                </a:lnTo>
                <a:lnTo>
                  <a:pt x="141076" y="139581"/>
                </a:lnTo>
                <a:lnTo>
                  <a:pt x="140843" y="134763"/>
                </a:lnTo>
                <a:lnTo>
                  <a:pt x="140877" y="131149"/>
                </a:lnTo>
                <a:lnTo>
                  <a:pt x="140510" y="127567"/>
                </a:lnTo>
                <a:lnTo>
                  <a:pt x="139672" y="120119"/>
                </a:lnTo>
                <a:lnTo>
                  <a:pt x="138778" y="112667"/>
                </a:lnTo>
                <a:lnTo>
                  <a:pt x="137934" y="105209"/>
                </a:lnTo>
                <a:lnTo>
                  <a:pt x="137246" y="97743"/>
                </a:lnTo>
                <a:lnTo>
                  <a:pt x="136714" y="90905"/>
                </a:lnTo>
                <a:lnTo>
                  <a:pt x="137180" y="83970"/>
                </a:lnTo>
                <a:lnTo>
                  <a:pt x="136913" y="77067"/>
                </a:lnTo>
                <a:lnTo>
                  <a:pt x="136590" y="70010"/>
                </a:lnTo>
                <a:lnTo>
                  <a:pt x="136197" y="62953"/>
                </a:lnTo>
                <a:lnTo>
                  <a:pt x="135780" y="55896"/>
                </a:lnTo>
                <a:lnTo>
                  <a:pt x="135381" y="48839"/>
                </a:lnTo>
                <a:lnTo>
                  <a:pt x="135315" y="47862"/>
                </a:lnTo>
                <a:lnTo>
                  <a:pt x="135648" y="46852"/>
                </a:lnTo>
                <a:lnTo>
                  <a:pt x="136247" y="43369"/>
                </a:lnTo>
                <a:lnTo>
                  <a:pt x="137946" y="39527"/>
                </a:lnTo>
                <a:lnTo>
                  <a:pt x="136880" y="38582"/>
                </a:lnTo>
                <a:lnTo>
                  <a:pt x="133949" y="35945"/>
                </a:lnTo>
                <a:lnTo>
                  <a:pt x="136214" y="33308"/>
                </a:lnTo>
                <a:lnTo>
                  <a:pt x="136014" y="30931"/>
                </a:lnTo>
                <a:lnTo>
                  <a:pt x="135648" y="26307"/>
                </a:lnTo>
                <a:lnTo>
                  <a:pt x="135415" y="21521"/>
                </a:lnTo>
                <a:lnTo>
                  <a:pt x="138212" y="14944"/>
                </a:lnTo>
                <a:lnTo>
                  <a:pt x="136747" y="12144"/>
                </a:lnTo>
                <a:lnTo>
                  <a:pt x="137080" y="9832"/>
                </a:lnTo>
                <a:lnTo>
                  <a:pt x="137513" y="6902"/>
                </a:lnTo>
                <a:lnTo>
                  <a:pt x="137613" y="4102"/>
                </a:lnTo>
                <a:lnTo>
                  <a:pt x="141176" y="1921"/>
                </a:lnTo>
                <a:lnTo>
                  <a:pt x="144340" y="0"/>
                </a:lnTo>
                <a:lnTo>
                  <a:pt x="146971" y="586"/>
                </a:lnTo>
                <a:lnTo>
                  <a:pt x="148437" y="2116"/>
                </a:lnTo>
                <a:lnTo>
                  <a:pt x="150435" y="4135"/>
                </a:lnTo>
                <a:lnTo>
                  <a:pt x="153099" y="6609"/>
                </a:lnTo>
                <a:lnTo>
                  <a:pt x="151534" y="10484"/>
                </a:lnTo>
                <a:lnTo>
                  <a:pt x="151001" y="11819"/>
                </a:lnTo>
                <a:lnTo>
                  <a:pt x="152100" y="13707"/>
                </a:lnTo>
                <a:lnTo>
                  <a:pt x="152200" y="15367"/>
                </a:lnTo>
                <a:lnTo>
                  <a:pt x="152733" y="23117"/>
                </a:lnTo>
                <a:lnTo>
                  <a:pt x="153665" y="30866"/>
                </a:lnTo>
                <a:lnTo>
                  <a:pt x="153466" y="38615"/>
                </a:lnTo>
                <a:lnTo>
                  <a:pt x="153366" y="41806"/>
                </a:lnTo>
                <a:lnTo>
                  <a:pt x="154032" y="44573"/>
                </a:lnTo>
                <a:lnTo>
                  <a:pt x="154431" y="47569"/>
                </a:lnTo>
                <a:lnTo>
                  <a:pt x="154931" y="51476"/>
                </a:lnTo>
                <a:lnTo>
                  <a:pt x="154165" y="55578"/>
                </a:lnTo>
                <a:lnTo>
                  <a:pt x="154465" y="59551"/>
                </a:lnTo>
                <a:lnTo>
                  <a:pt x="154998" y="67039"/>
                </a:lnTo>
                <a:lnTo>
                  <a:pt x="156030" y="74463"/>
                </a:lnTo>
                <a:lnTo>
                  <a:pt x="156596" y="81919"/>
                </a:lnTo>
                <a:lnTo>
                  <a:pt x="157062" y="88203"/>
                </a:lnTo>
                <a:lnTo>
                  <a:pt x="156963" y="94552"/>
                </a:lnTo>
                <a:lnTo>
                  <a:pt x="157695" y="104450"/>
                </a:lnTo>
                <a:lnTo>
                  <a:pt x="158661" y="107966"/>
                </a:lnTo>
                <a:lnTo>
                  <a:pt x="159061" y="111548"/>
                </a:lnTo>
                <a:lnTo>
                  <a:pt x="159360" y="114315"/>
                </a:lnTo>
                <a:lnTo>
                  <a:pt x="159161" y="117115"/>
                </a:lnTo>
                <a:lnTo>
                  <a:pt x="159394" y="119883"/>
                </a:lnTo>
                <a:lnTo>
                  <a:pt x="159527" y="121251"/>
                </a:lnTo>
                <a:lnTo>
                  <a:pt x="160160" y="122553"/>
                </a:lnTo>
                <a:lnTo>
                  <a:pt x="160759" y="124637"/>
                </a:lnTo>
                <a:lnTo>
                  <a:pt x="165588" y="120892"/>
                </a:lnTo>
                <a:lnTo>
                  <a:pt x="169785" y="116627"/>
                </a:lnTo>
                <a:lnTo>
                  <a:pt x="174847" y="114055"/>
                </a:lnTo>
                <a:lnTo>
                  <a:pt x="179943" y="111515"/>
                </a:lnTo>
                <a:lnTo>
                  <a:pt x="182773" y="106599"/>
                </a:lnTo>
                <a:lnTo>
                  <a:pt x="188435" y="104124"/>
                </a:lnTo>
                <a:lnTo>
                  <a:pt x="188868" y="103538"/>
                </a:lnTo>
                <a:lnTo>
                  <a:pt x="189401" y="103148"/>
                </a:lnTo>
                <a:lnTo>
                  <a:pt x="197021" y="96998"/>
                </a:lnTo>
                <a:lnTo>
                  <a:pt x="204230" y="90413"/>
                </a:lnTo>
                <a:lnTo>
                  <a:pt x="211301" y="83674"/>
                </a:lnTo>
                <a:lnTo>
                  <a:pt x="218509" y="77067"/>
                </a:lnTo>
                <a:lnTo>
                  <a:pt x="224737" y="71630"/>
                </a:lnTo>
                <a:lnTo>
                  <a:pt x="231264" y="66518"/>
                </a:lnTo>
                <a:lnTo>
                  <a:pt x="237559" y="61179"/>
                </a:lnTo>
                <a:lnTo>
                  <a:pt x="239757" y="59323"/>
                </a:lnTo>
                <a:lnTo>
                  <a:pt x="241589" y="57011"/>
                </a:lnTo>
                <a:lnTo>
                  <a:pt x="243787" y="55122"/>
                </a:lnTo>
                <a:lnTo>
                  <a:pt x="249881" y="49913"/>
                </a:lnTo>
                <a:lnTo>
                  <a:pt x="256043" y="44801"/>
                </a:lnTo>
                <a:lnTo>
                  <a:pt x="262204" y="39657"/>
                </a:lnTo>
                <a:lnTo>
                  <a:pt x="268132" y="34740"/>
                </a:lnTo>
                <a:lnTo>
                  <a:pt x="276925" y="38322"/>
                </a:lnTo>
                <a:lnTo>
                  <a:pt x="278190" y="44801"/>
                </a:lnTo>
                <a:lnTo>
                  <a:pt x="279023" y="49001"/>
                </a:lnTo>
                <a:lnTo>
                  <a:pt x="277024" y="52355"/>
                </a:lnTo>
                <a:lnTo>
                  <a:pt x="273794" y="55090"/>
                </a:lnTo>
                <a:lnTo>
                  <a:pt x="266781" y="61000"/>
                </a:lnTo>
                <a:lnTo>
                  <a:pt x="259777" y="66913"/>
                </a:lnTo>
                <a:lnTo>
                  <a:pt x="252779" y="72832"/>
                </a:lnTo>
                <a:lnTo>
                  <a:pt x="245785" y="78761"/>
                </a:lnTo>
                <a:lnTo>
                  <a:pt x="240956" y="82863"/>
                </a:lnTo>
                <a:lnTo>
                  <a:pt x="236027" y="86868"/>
                </a:lnTo>
                <a:lnTo>
                  <a:pt x="226169" y="96082"/>
                </a:lnTo>
                <a:lnTo>
                  <a:pt x="221473" y="101520"/>
                </a:lnTo>
                <a:lnTo>
                  <a:pt x="210449" y="111157"/>
                </a:lnTo>
                <a:lnTo>
                  <a:pt x="204221" y="115488"/>
                </a:lnTo>
                <a:lnTo>
                  <a:pt x="198260" y="120144"/>
                </a:lnTo>
                <a:lnTo>
                  <a:pt x="195196" y="122520"/>
                </a:lnTo>
                <a:lnTo>
                  <a:pt x="192298" y="125060"/>
                </a:lnTo>
                <a:lnTo>
                  <a:pt x="189268" y="127469"/>
                </a:lnTo>
                <a:lnTo>
                  <a:pt x="182549" y="132787"/>
                </a:lnTo>
                <a:lnTo>
                  <a:pt x="162391" y="148698"/>
                </a:lnTo>
                <a:lnTo>
                  <a:pt x="162558" y="149154"/>
                </a:lnTo>
                <a:lnTo>
                  <a:pt x="162691" y="149610"/>
                </a:lnTo>
                <a:lnTo>
                  <a:pt x="162857" y="150098"/>
                </a:lnTo>
                <a:lnTo>
                  <a:pt x="168186" y="149805"/>
                </a:lnTo>
                <a:lnTo>
                  <a:pt x="173515" y="149479"/>
                </a:lnTo>
                <a:lnTo>
                  <a:pt x="178843" y="149219"/>
                </a:lnTo>
                <a:lnTo>
                  <a:pt x="180409" y="149121"/>
                </a:lnTo>
                <a:lnTo>
                  <a:pt x="182007" y="149121"/>
                </a:lnTo>
                <a:lnTo>
                  <a:pt x="183606" y="149186"/>
                </a:lnTo>
                <a:lnTo>
                  <a:pt x="188635" y="149512"/>
                </a:lnTo>
                <a:lnTo>
                  <a:pt x="193697" y="149545"/>
                </a:lnTo>
                <a:lnTo>
                  <a:pt x="198759" y="149317"/>
                </a:lnTo>
                <a:lnTo>
                  <a:pt x="203522" y="149024"/>
                </a:lnTo>
                <a:lnTo>
                  <a:pt x="208318" y="149610"/>
                </a:lnTo>
                <a:lnTo>
                  <a:pt x="213080" y="149577"/>
                </a:lnTo>
                <a:lnTo>
                  <a:pt x="219999" y="149477"/>
                </a:lnTo>
                <a:lnTo>
                  <a:pt x="226918" y="149337"/>
                </a:lnTo>
                <a:lnTo>
                  <a:pt x="240756" y="149024"/>
                </a:lnTo>
                <a:lnTo>
                  <a:pt x="247317" y="148893"/>
                </a:lnTo>
                <a:lnTo>
                  <a:pt x="253878" y="148633"/>
                </a:lnTo>
                <a:lnTo>
                  <a:pt x="260439" y="148568"/>
                </a:lnTo>
                <a:lnTo>
                  <a:pt x="264302" y="148535"/>
                </a:lnTo>
                <a:lnTo>
                  <a:pt x="266967" y="150652"/>
                </a:lnTo>
                <a:lnTo>
                  <a:pt x="268532" y="153940"/>
                </a:lnTo>
                <a:lnTo>
                  <a:pt x="270430" y="157847"/>
                </a:lnTo>
                <a:lnTo>
                  <a:pt x="251980" y="166117"/>
                </a:lnTo>
                <a:lnTo>
                  <a:pt x="243587" y="166931"/>
                </a:lnTo>
                <a:lnTo>
                  <a:pt x="235128" y="167159"/>
                </a:lnTo>
                <a:lnTo>
                  <a:pt x="227204" y="167301"/>
                </a:lnTo>
                <a:lnTo>
                  <a:pt x="219275" y="167318"/>
                </a:lnTo>
                <a:lnTo>
                  <a:pt x="211345" y="167255"/>
                </a:lnTo>
                <a:lnTo>
                  <a:pt x="203422" y="167159"/>
                </a:lnTo>
                <a:lnTo>
                  <a:pt x="196833" y="167059"/>
                </a:lnTo>
                <a:lnTo>
                  <a:pt x="190250" y="166919"/>
                </a:lnTo>
                <a:lnTo>
                  <a:pt x="177078" y="166606"/>
                </a:lnTo>
                <a:lnTo>
                  <a:pt x="176745" y="168006"/>
                </a:lnTo>
                <a:lnTo>
                  <a:pt x="177112" y="168429"/>
                </a:lnTo>
                <a:lnTo>
                  <a:pt x="177445" y="168983"/>
                </a:lnTo>
                <a:lnTo>
                  <a:pt x="177911" y="169243"/>
                </a:lnTo>
                <a:lnTo>
                  <a:pt x="184405" y="173150"/>
                </a:lnTo>
                <a:lnTo>
                  <a:pt x="190866" y="177155"/>
                </a:lnTo>
                <a:lnTo>
                  <a:pt x="197427" y="180899"/>
                </a:lnTo>
                <a:lnTo>
                  <a:pt x="200658" y="182755"/>
                </a:lnTo>
                <a:lnTo>
                  <a:pt x="203522" y="184416"/>
                </a:lnTo>
                <a:lnTo>
                  <a:pt x="205653" y="187867"/>
                </a:lnTo>
                <a:lnTo>
                  <a:pt x="207285" y="190537"/>
                </a:lnTo>
                <a:lnTo>
                  <a:pt x="211348" y="191676"/>
                </a:lnTo>
                <a:lnTo>
                  <a:pt x="219042" y="198221"/>
                </a:lnTo>
                <a:lnTo>
                  <a:pt x="223804" y="202909"/>
                </a:lnTo>
                <a:lnTo>
                  <a:pt x="228866" y="207305"/>
                </a:lnTo>
                <a:lnTo>
                  <a:pt x="234533" y="212153"/>
                </a:lnTo>
                <a:lnTo>
                  <a:pt x="240227" y="216955"/>
                </a:lnTo>
                <a:lnTo>
                  <a:pt x="245928" y="221751"/>
                </a:lnTo>
                <a:lnTo>
                  <a:pt x="251613" y="226580"/>
                </a:lnTo>
                <a:lnTo>
                  <a:pt x="257608" y="231692"/>
                </a:lnTo>
                <a:lnTo>
                  <a:pt x="263503" y="236966"/>
                </a:lnTo>
                <a:lnTo>
                  <a:pt x="269731" y="242404"/>
                </a:lnTo>
                <a:lnTo>
                  <a:pt x="270097" y="242632"/>
                </a:lnTo>
                <a:lnTo>
                  <a:pt x="275559" y="245823"/>
                </a:lnTo>
                <a:lnTo>
                  <a:pt x="279356" y="250153"/>
                </a:lnTo>
                <a:lnTo>
                  <a:pt x="283419" y="254353"/>
                </a:lnTo>
                <a:lnTo>
                  <a:pt x="287682" y="258749"/>
                </a:lnTo>
                <a:lnTo>
                  <a:pt x="292611" y="262591"/>
                </a:lnTo>
                <a:lnTo>
                  <a:pt x="296940" y="266921"/>
                </a:lnTo>
                <a:lnTo>
                  <a:pt x="301103" y="271056"/>
                </a:lnTo>
                <a:lnTo>
                  <a:pt x="304800" y="275386"/>
                </a:lnTo>
                <a:lnTo>
                  <a:pt x="302602" y="282094"/>
                </a:lnTo>
                <a:lnTo>
                  <a:pt x="301170" y="286424"/>
                </a:lnTo>
                <a:lnTo>
                  <a:pt x="295375" y="289810"/>
                </a:lnTo>
                <a:lnTo>
                  <a:pt x="288614" y="286685"/>
                </a:lnTo>
                <a:lnTo>
                  <a:pt x="286716" y="284471"/>
                </a:lnTo>
                <a:lnTo>
                  <a:pt x="284285" y="283526"/>
                </a:lnTo>
                <a:lnTo>
                  <a:pt x="280555" y="282094"/>
                </a:lnTo>
                <a:lnTo>
                  <a:pt x="277824" y="279652"/>
                </a:lnTo>
                <a:lnTo>
                  <a:pt x="274493" y="276005"/>
                </a:lnTo>
                <a:lnTo>
                  <a:pt x="273927" y="274866"/>
                </a:lnTo>
                <a:lnTo>
                  <a:pt x="272895" y="273335"/>
                </a:lnTo>
                <a:lnTo>
                  <a:pt x="270397" y="273107"/>
                </a:lnTo>
                <a:lnTo>
                  <a:pt x="270830" y="272098"/>
                </a:lnTo>
                <a:lnTo>
                  <a:pt x="271163" y="271284"/>
                </a:lnTo>
                <a:lnTo>
                  <a:pt x="271030" y="271577"/>
                </a:lnTo>
                <a:lnTo>
                  <a:pt x="268832" y="269721"/>
                </a:lnTo>
                <a:lnTo>
                  <a:pt x="266900" y="268061"/>
                </a:lnTo>
                <a:lnTo>
                  <a:pt x="264902" y="266433"/>
                </a:lnTo>
                <a:lnTo>
                  <a:pt x="263003" y="264902"/>
                </a:lnTo>
                <a:lnTo>
                  <a:pt x="261005" y="263470"/>
                </a:lnTo>
                <a:lnTo>
                  <a:pt x="259107" y="261939"/>
                </a:lnTo>
                <a:lnTo>
                  <a:pt x="256209" y="259660"/>
                </a:lnTo>
                <a:lnTo>
                  <a:pt x="253079" y="257577"/>
                </a:lnTo>
                <a:lnTo>
                  <a:pt x="246518" y="251000"/>
                </a:lnTo>
                <a:lnTo>
                  <a:pt x="241755" y="248037"/>
                </a:lnTo>
                <a:lnTo>
                  <a:pt x="233129" y="240874"/>
                </a:lnTo>
                <a:lnTo>
                  <a:pt x="227967" y="237911"/>
                </a:lnTo>
                <a:lnTo>
                  <a:pt x="224337" y="233059"/>
                </a:lnTo>
                <a:lnTo>
                  <a:pt x="221340" y="229087"/>
                </a:lnTo>
                <a:lnTo>
                  <a:pt x="216544" y="226417"/>
                </a:lnTo>
                <a:lnTo>
                  <a:pt x="212647" y="223031"/>
                </a:lnTo>
                <a:lnTo>
                  <a:pt x="209217" y="220068"/>
                </a:lnTo>
                <a:lnTo>
                  <a:pt x="205187" y="217398"/>
                </a:lnTo>
                <a:lnTo>
                  <a:pt x="200591" y="210658"/>
                </a:lnTo>
                <a:lnTo>
                  <a:pt x="197294" y="209389"/>
                </a:lnTo>
                <a:lnTo>
                  <a:pt x="192332" y="204342"/>
                </a:lnTo>
                <a:lnTo>
                  <a:pt x="188835" y="202714"/>
                </a:lnTo>
                <a:lnTo>
                  <a:pt x="185904" y="200500"/>
                </a:lnTo>
                <a:lnTo>
                  <a:pt x="181375" y="197114"/>
                </a:lnTo>
                <a:lnTo>
                  <a:pt x="177078" y="193500"/>
                </a:lnTo>
                <a:lnTo>
                  <a:pt x="172482" y="190211"/>
                </a:lnTo>
                <a:lnTo>
                  <a:pt x="171683" y="189625"/>
                </a:lnTo>
                <a:lnTo>
                  <a:pt x="169818" y="189853"/>
                </a:lnTo>
                <a:lnTo>
                  <a:pt x="167753" y="190830"/>
                </a:lnTo>
                <a:lnTo>
                  <a:pt x="166388" y="193076"/>
                </a:lnTo>
                <a:lnTo>
                  <a:pt x="166021" y="193695"/>
                </a:lnTo>
                <a:lnTo>
                  <a:pt x="166055" y="194542"/>
                </a:lnTo>
                <a:lnTo>
                  <a:pt x="165888" y="195486"/>
                </a:lnTo>
                <a:lnTo>
                  <a:pt x="167087" y="195974"/>
                </a:lnTo>
                <a:lnTo>
                  <a:pt x="165455" y="196756"/>
                </a:lnTo>
                <a:lnTo>
                  <a:pt x="164023" y="197472"/>
                </a:lnTo>
                <a:lnTo>
                  <a:pt x="162558" y="198188"/>
                </a:lnTo>
                <a:lnTo>
                  <a:pt x="163091" y="199556"/>
                </a:lnTo>
                <a:lnTo>
                  <a:pt x="166821" y="198839"/>
                </a:lnTo>
                <a:lnTo>
                  <a:pt x="169318" y="222282"/>
                </a:lnTo>
                <a:lnTo>
                  <a:pt x="166754" y="223292"/>
                </a:lnTo>
                <a:lnTo>
                  <a:pt x="169918" y="225668"/>
                </a:lnTo>
                <a:lnTo>
                  <a:pt x="169918" y="226450"/>
                </a:lnTo>
                <a:lnTo>
                  <a:pt x="168453" y="231301"/>
                </a:lnTo>
                <a:lnTo>
                  <a:pt x="168219" y="232115"/>
                </a:lnTo>
                <a:lnTo>
                  <a:pt x="169851" y="233450"/>
                </a:lnTo>
                <a:lnTo>
                  <a:pt x="170584" y="234492"/>
                </a:lnTo>
                <a:lnTo>
                  <a:pt x="170484" y="235469"/>
                </a:lnTo>
                <a:lnTo>
                  <a:pt x="170218" y="236576"/>
                </a:lnTo>
                <a:lnTo>
                  <a:pt x="170284" y="237650"/>
                </a:lnTo>
                <a:lnTo>
                  <a:pt x="170551" y="241069"/>
                </a:lnTo>
                <a:lnTo>
                  <a:pt x="170917" y="244488"/>
                </a:lnTo>
                <a:lnTo>
                  <a:pt x="171317" y="247939"/>
                </a:lnTo>
                <a:lnTo>
                  <a:pt x="171450" y="249176"/>
                </a:lnTo>
                <a:lnTo>
                  <a:pt x="172349" y="250706"/>
                </a:lnTo>
                <a:lnTo>
                  <a:pt x="169885" y="255362"/>
                </a:lnTo>
                <a:lnTo>
                  <a:pt x="172715" y="258879"/>
                </a:lnTo>
                <a:lnTo>
                  <a:pt x="172216" y="262656"/>
                </a:lnTo>
                <a:lnTo>
                  <a:pt x="171783" y="266009"/>
                </a:lnTo>
                <a:lnTo>
                  <a:pt x="173049" y="269526"/>
                </a:lnTo>
                <a:lnTo>
                  <a:pt x="173348" y="273010"/>
                </a:lnTo>
                <a:lnTo>
                  <a:pt x="173615" y="276266"/>
                </a:lnTo>
                <a:lnTo>
                  <a:pt x="173548" y="279522"/>
                </a:lnTo>
                <a:lnTo>
                  <a:pt x="173715" y="282777"/>
                </a:lnTo>
                <a:lnTo>
                  <a:pt x="173781" y="283917"/>
                </a:lnTo>
                <a:lnTo>
                  <a:pt x="174181" y="285057"/>
                </a:lnTo>
                <a:lnTo>
                  <a:pt x="174381" y="286196"/>
                </a:lnTo>
                <a:lnTo>
                  <a:pt x="175213" y="291275"/>
                </a:lnTo>
                <a:lnTo>
                  <a:pt x="175280" y="296452"/>
                </a:lnTo>
                <a:lnTo>
                  <a:pt x="176379" y="301532"/>
                </a:lnTo>
                <a:lnTo>
                  <a:pt x="176612" y="302639"/>
                </a:lnTo>
                <a:lnTo>
                  <a:pt x="175513" y="304071"/>
                </a:lnTo>
                <a:lnTo>
                  <a:pt x="174780" y="305927"/>
                </a:lnTo>
                <a:lnTo>
                  <a:pt x="174447" y="306546"/>
                </a:lnTo>
                <a:lnTo>
                  <a:pt x="174214" y="311137"/>
                </a:lnTo>
                <a:lnTo>
                  <a:pt x="171550" y="314034"/>
                </a:lnTo>
                <a:close/>
              </a:path>
            </a:pathLst>
          </a:custGeom>
          <a:solidFill>
            <a:srgbClr val="F5F5EF"/>
          </a:solidFill>
        </p:spPr>
        <p:txBody>
          <a:bodyPr wrap="square" lIns="0" tIns="0" rIns="0" bIns="0" rtlCol="0"/>
          <a:lstStyle/>
          <a:p>
            <a:endParaRPr/>
          </a:p>
        </p:txBody>
      </p:sp>
      <p:sp>
        <p:nvSpPr>
          <p:cNvPr id="26" name="bg object 26"/>
          <p:cNvSpPr/>
          <p:nvPr/>
        </p:nvSpPr>
        <p:spPr>
          <a:xfrm>
            <a:off x="12486937" y="8455724"/>
            <a:ext cx="436245" cy="457200"/>
          </a:xfrm>
          <a:custGeom>
            <a:avLst/>
            <a:gdLst/>
            <a:ahLst/>
            <a:cxnLst/>
            <a:rect l="l" t="t" r="r" b="b"/>
            <a:pathLst>
              <a:path w="436245" h="457200">
                <a:moveTo>
                  <a:pt x="246602" y="456803"/>
                </a:moveTo>
                <a:lnTo>
                  <a:pt x="233819" y="455713"/>
                </a:lnTo>
                <a:lnTo>
                  <a:pt x="227021" y="453724"/>
                </a:lnTo>
                <a:lnTo>
                  <a:pt x="223861" y="446999"/>
                </a:lnTo>
                <a:lnTo>
                  <a:pt x="222329" y="443683"/>
                </a:lnTo>
                <a:lnTo>
                  <a:pt x="222377" y="439658"/>
                </a:lnTo>
                <a:lnTo>
                  <a:pt x="221515" y="434827"/>
                </a:lnTo>
                <a:lnTo>
                  <a:pt x="217111" y="431796"/>
                </a:lnTo>
                <a:lnTo>
                  <a:pt x="219936" y="425686"/>
                </a:lnTo>
                <a:lnTo>
                  <a:pt x="218787" y="420808"/>
                </a:lnTo>
                <a:lnTo>
                  <a:pt x="218691" y="420334"/>
                </a:lnTo>
                <a:lnTo>
                  <a:pt x="220797" y="419340"/>
                </a:lnTo>
                <a:lnTo>
                  <a:pt x="222186" y="418392"/>
                </a:lnTo>
                <a:lnTo>
                  <a:pt x="218212" y="415645"/>
                </a:lnTo>
                <a:lnTo>
                  <a:pt x="217829" y="412520"/>
                </a:lnTo>
                <a:lnTo>
                  <a:pt x="217829" y="401342"/>
                </a:lnTo>
                <a:lnTo>
                  <a:pt x="216872" y="394664"/>
                </a:lnTo>
                <a:lnTo>
                  <a:pt x="216345" y="388270"/>
                </a:lnTo>
                <a:lnTo>
                  <a:pt x="215675" y="379887"/>
                </a:lnTo>
                <a:lnTo>
                  <a:pt x="215483" y="371504"/>
                </a:lnTo>
                <a:lnTo>
                  <a:pt x="214813" y="363121"/>
                </a:lnTo>
                <a:lnTo>
                  <a:pt x="214137" y="355271"/>
                </a:lnTo>
                <a:lnTo>
                  <a:pt x="213389" y="347421"/>
                </a:lnTo>
                <a:lnTo>
                  <a:pt x="212659" y="339571"/>
                </a:lnTo>
                <a:lnTo>
                  <a:pt x="212036" y="331721"/>
                </a:lnTo>
                <a:lnTo>
                  <a:pt x="211605" y="325090"/>
                </a:lnTo>
                <a:lnTo>
                  <a:pt x="210648" y="318412"/>
                </a:lnTo>
                <a:lnTo>
                  <a:pt x="212467" y="311639"/>
                </a:lnTo>
                <a:lnTo>
                  <a:pt x="213185" y="309034"/>
                </a:lnTo>
                <a:lnTo>
                  <a:pt x="210839" y="305672"/>
                </a:lnTo>
                <a:lnTo>
                  <a:pt x="210313" y="302593"/>
                </a:lnTo>
                <a:lnTo>
                  <a:pt x="209212" y="295773"/>
                </a:lnTo>
                <a:lnTo>
                  <a:pt x="208063" y="288906"/>
                </a:lnTo>
                <a:lnTo>
                  <a:pt x="207584" y="282038"/>
                </a:lnTo>
                <a:lnTo>
                  <a:pt x="207249" y="277018"/>
                </a:lnTo>
                <a:lnTo>
                  <a:pt x="208398" y="271903"/>
                </a:lnTo>
                <a:lnTo>
                  <a:pt x="207775" y="260868"/>
                </a:lnTo>
                <a:lnTo>
                  <a:pt x="206626" y="254995"/>
                </a:lnTo>
                <a:lnTo>
                  <a:pt x="205669" y="247796"/>
                </a:lnTo>
                <a:lnTo>
                  <a:pt x="198899" y="254676"/>
                </a:lnTo>
                <a:lnTo>
                  <a:pt x="168446" y="283234"/>
                </a:lnTo>
                <a:lnTo>
                  <a:pt x="145610" y="301563"/>
                </a:lnTo>
                <a:lnTo>
                  <a:pt x="140386" y="305855"/>
                </a:lnTo>
                <a:lnTo>
                  <a:pt x="135341" y="310360"/>
                </a:lnTo>
                <a:lnTo>
                  <a:pt x="130075" y="315286"/>
                </a:lnTo>
                <a:lnTo>
                  <a:pt x="125862" y="321301"/>
                </a:lnTo>
                <a:lnTo>
                  <a:pt x="121027" y="326653"/>
                </a:lnTo>
                <a:lnTo>
                  <a:pt x="117197" y="330915"/>
                </a:lnTo>
                <a:lnTo>
                  <a:pt x="113223" y="335083"/>
                </a:lnTo>
                <a:lnTo>
                  <a:pt x="109106" y="339014"/>
                </a:lnTo>
                <a:lnTo>
                  <a:pt x="107287" y="340767"/>
                </a:lnTo>
                <a:lnTo>
                  <a:pt x="104797" y="341809"/>
                </a:lnTo>
                <a:lnTo>
                  <a:pt x="102260" y="343419"/>
                </a:lnTo>
                <a:lnTo>
                  <a:pt x="102212" y="343750"/>
                </a:lnTo>
                <a:lnTo>
                  <a:pt x="102595" y="345455"/>
                </a:lnTo>
                <a:lnTo>
                  <a:pt x="101925" y="346071"/>
                </a:lnTo>
                <a:lnTo>
                  <a:pt x="71285" y="374062"/>
                </a:lnTo>
                <a:lnTo>
                  <a:pt x="65300" y="379035"/>
                </a:lnTo>
                <a:lnTo>
                  <a:pt x="55055" y="388744"/>
                </a:lnTo>
                <a:lnTo>
                  <a:pt x="47204" y="385381"/>
                </a:lnTo>
                <a:lnTo>
                  <a:pt x="46725" y="377756"/>
                </a:lnTo>
                <a:lnTo>
                  <a:pt x="48592" y="374109"/>
                </a:lnTo>
                <a:lnTo>
                  <a:pt x="50555" y="371599"/>
                </a:lnTo>
                <a:lnTo>
                  <a:pt x="58058" y="362318"/>
                </a:lnTo>
                <a:lnTo>
                  <a:pt x="65660" y="353122"/>
                </a:lnTo>
                <a:lnTo>
                  <a:pt x="73297" y="343952"/>
                </a:lnTo>
                <a:lnTo>
                  <a:pt x="80908" y="334752"/>
                </a:lnTo>
                <a:lnTo>
                  <a:pt x="84895" y="329717"/>
                </a:lnTo>
                <a:lnTo>
                  <a:pt x="88825" y="324628"/>
                </a:lnTo>
                <a:lnTo>
                  <a:pt x="92817" y="319593"/>
                </a:lnTo>
                <a:lnTo>
                  <a:pt x="121649" y="289095"/>
                </a:lnTo>
                <a:lnTo>
                  <a:pt x="152961" y="259783"/>
                </a:lnTo>
                <a:lnTo>
                  <a:pt x="163443" y="250069"/>
                </a:lnTo>
                <a:lnTo>
                  <a:pt x="165119" y="248506"/>
                </a:lnTo>
                <a:lnTo>
                  <a:pt x="166986" y="247085"/>
                </a:lnTo>
                <a:lnTo>
                  <a:pt x="169524" y="245001"/>
                </a:lnTo>
                <a:lnTo>
                  <a:pt x="167178" y="244054"/>
                </a:lnTo>
                <a:lnTo>
                  <a:pt x="165741" y="242965"/>
                </a:lnTo>
                <a:lnTo>
                  <a:pt x="164257" y="242917"/>
                </a:lnTo>
                <a:lnTo>
                  <a:pt x="156752" y="242559"/>
                </a:lnTo>
                <a:lnTo>
                  <a:pt x="149243" y="242248"/>
                </a:lnTo>
                <a:lnTo>
                  <a:pt x="134192" y="241686"/>
                </a:lnTo>
                <a:lnTo>
                  <a:pt x="83493" y="239839"/>
                </a:lnTo>
                <a:lnTo>
                  <a:pt x="82727" y="239839"/>
                </a:lnTo>
                <a:lnTo>
                  <a:pt x="81913" y="240076"/>
                </a:lnTo>
                <a:lnTo>
                  <a:pt x="81099" y="240028"/>
                </a:lnTo>
                <a:lnTo>
                  <a:pt x="75546" y="239602"/>
                </a:lnTo>
                <a:lnTo>
                  <a:pt x="69849" y="239886"/>
                </a:lnTo>
                <a:lnTo>
                  <a:pt x="59939" y="237329"/>
                </a:lnTo>
                <a:lnTo>
                  <a:pt x="58502" y="231835"/>
                </a:lnTo>
                <a:lnTo>
                  <a:pt x="59843" y="228472"/>
                </a:lnTo>
                <a:lnTo>
                  <a:pt x="61040" y="225441"/>
                </a:lnTo>
                <a:lnTo>
                  <a:pt x="99770" y="219379"/>
                </a:lnTo>
                <a:lnTo>
                  <a:pt x="113227" y="218607"/>
                </a:lnTo>
                <a:lnTo>
                  <a:pt x="126676" y="217857"/>
                </a:lnTo>
                <a:lnTo>
                  <a:pt x="140124" y="217134"/>
                </a:lnTo>
                <a:lnTo>
                  <a:pt x="153581" y="216442"/>
                </a:lnTo>
                <a:lnTo>
                  <a:pt x="157794" y="216253"/>
                </a:lnTo>
                <a:lnTo>
                  <a:pt x="162007" y="216584"/>
                </a:lnTo>
                <a:lnTo>
                  <a:pt x="166843" y="215495"/>
                </a:lnTo>
                <a:lnTo>
                  <a:pt x="164018" y="213553"/>
                </a:lnTo>
                <a:lnTo>
                  <a:pt x="161146" y="211564"/>
                </a:lnTo>
                <a:lnTo>
                  <a:pt x="158321" y="209575"/>
                </a:lnTo>
                <a:lnTo>
                  <a:pt x="153246" y="205975"/>
                </a:lnTo>
                <a:lnTo>
                  <a:pt x="147549" y="203607"/>
                </a:lnTo>
                <a:lnTo>
                  <a:pt x="143336" y="198255"/>
                </a:lnTo>
                <a:lnTo>
                  <a:pt x="140655" y="194893"/>
                </a:lnTo>
                <a:lnTo>
                  <a:pt x="135628" y="193140"/>
                </a:lnTo>
                <a:lnTo>
                  <a:pt x="134479" y="187741"/>
                </a:lnTo>
                <a:lnTo>
                  <a:pt x="133905" y="187410"/>
                </a:lnTo>
                <a:lnTo>
                  <a:pt x="133570" y="187457"/>
                </a:lnTo>
                <a:lnTo>
                  <a:pt x="123899" y="187788"/>
                </a:lnTo>
                <a:lnTo>
                  <a:pt x="120356" y="179453"/>
                </a:lnTo>
                <a:lnTo>
                  <a:pt x="114659" y="174290"/>
                </a:lnTo>
                <a:lnTo>
                  <a:pt x="64678" y="127734"/>
                </a:lnTo>
                <a:lnTo>
                  <a:pt x="63146" y="126455"/>
                </a:lnTo>
                <a:lnTo>
                  <a:pt x="59939" y="127213"/>
                </a:lnTo>
                <a:lnTo>
                  <a:pt x="58215" y="125982"/>
                </a:lnTo>
                <a:lnTo>
                  <a:pt x="52272" y="121651"/>
                </a:lnTo>
                <a:lnTo>
                  <a:pt x="46396" y="117231"/>
                </a:lnTo>
                <a:lnTo>
                  <a:pt x="40529" y="112794"/>
                </a:lnTo>
                <a:lnTo>
                  <a:pt x="34613" y="108410"/>
                </a:lnTo>
                <a:lnTo>
                  <a:pt x="31693" y="106279"/>
                </a:lnTo>
                <a:lnTo>
                  <a:pt x="28293" y="104858"/>
                </a:lnTo>
                <a:lnTo>
                  <a:pt x="25325" y="102822"/>
                </a:lnTo>
                <a:lnTo>
                  <a:pt x="23985" y="101922"/>
                </a:lnTo>
                <a:lnTo>
                  <a:pt x="23219" y="100169"/>
                </a:lnTo>
                <a:lnTo>
                  <a:pt x="22644" y="99459"/>
                </a:lnTo>
                <a:lnTo>
                  <a:pt x="20633" y="98559"/>
                </a:lnTo>
                <a:lnTo>
                  <a:pt x="18862" y="98038"/>
                </a:lnTo>
                <a:lnTo>
                  <a:pt x="17522" y="97044"/>
                </a:lnTo>
                <a:lnTo>
                  <a:pt x="12112" y="92876"/>
                </a:lnTo>
                <a:lnTo>
                  <a:pt x="6271" y="89039"/>
                </a:lnTo>
                <a:lnTo>
                  <a:pt x="1723" y="84066"/>
                </a:lnTo>
                <a:lnTo>
                  <a:pt x="0" y="82219"/>
                </a:lnTo>
                <a:lnTo>
                  <a:pt x="95" y="77057"/>
                </a:lnTo>
                <a:lnTo>
                  <a:pt x="1436" y="74547"/>
                </a:lnTo>
                <a:lnTo>
                  <a:pt x="3542" y="70758"/>
                </a:lnTo>
                <a:lnTo>
                  <a:pt x="8042" y="69005"/>
                </a:lnTo>
                <a:lnTo>
                  <a:pt x="19628" y="74499"/>
                </a:lnTo>
                <a:lnTo>
                  <a:pt x="26570" y="78099"/>
                </a:lnTo>
                <a:lnTo>
                  <a:pt x="33368" y="81983"/>
                </a:lnTo>
                <a:lnTo>
                  <a:pt x="38203" y="84730"/>
                </a:lnTo>
                <a:lnTo>
                  <a:pt x="42512" y="88329"/>
                </a:lnTo>
                <a:lnTo>
                  <a:pt x="47395" y="90934"/>
                </a:lnTo>
                <a:lnTo>
                  <a:pt x="53380" y="94107"/>
                </a:lnTo>
                <a:lnTo>
                  <a:pt x="59795" y="96428"/>
                </a:lnTo>
                <a:lnTo>
                  <a:pt x="65875" y="99459"/>
                </a:lnTo>
                <a:lnTo>
                  <a:pt x="67981" y="100501"/>
                </a:lnTo>
                <a:lnTo>
                  <a:pt x="69561" y="102585"/>
                </a:lnTo>
                <a:lnTo>
                  <a:pt x="71428" y="104243"/>
                </a:lnTo>
                <a:lnTo>
                  <a:pt x="71811" y="104195"/>
                </a:lnTo>
                <a:lnTo>
                  <a:pt x="73104" y="103722"/>
                </a:lnTo>
                <a:lnTo>
                  <a:pt x="73918" y="104148"/>
                </a:lnTo>
                <a:lnTo>
                  <a:pt x="107156" y="127898"/>
                </a:lnTo>
                <a:lnTo>
                  <a:pt x="124267" y="143667"/>
                </a:lnTo>
                <a:lnTo>
                  <a:pt x="131415" y="150095"/>
                </a:lnTo>
                <a:lnTo>
                  <a:pt x="168485" y="178014"/>
                </a:lnTo>
                <a:lnTo>
                  <a:pt x="175987" y="183147"/>
                </a:lnTo>
                <a:lnTo>
                  <a:pt x="180630" y="186415"/>
                </a:lnTo>
                <a:lnTo>
                  <a:pt x="185035" y="190109"/>
                </a:lnTo>
                <a:lnTo>
                  <a:pt x="193365" y="196361"/>
                </a:lnTo>
                <a:lnTo>
                  <a:pt x="197243" y="199061"/>
                </a:lnTo>
                <a:lnTo>
                  <a:pt x="202796" y="203039"/>
                </a:lnTo>
                <a:lnTo>
                  <a:pt x="202461" y="196029"/>
                </a:lnTo>
                <a:lnTo>
                  <a:pt x="202509" y="190772"/>
                </a:lnTo>
                <a:lnTo>
                  <a:pt x="201983" y="185562"/>
                </a:lnTo>
                <a:lnTo>
                  <a:pt x="200778" y="174728"/>
                </a:lnTo>
                <a:lnTo>
                  <a:pt x="199493" y="163889"/>
                </a:lnTo>
                <a:lnTo>
                  <a:pt x="198280" y="153041"/>
                </a:lnTo>
                <a:lnTo>
                  <a:pt x="197291" y="142179"/>
                </a:lnTo>
                <a:lnTo>
                  <a:pt x="196947" y="134696"/>
                </a:lnTo>
                <a:lnTo>
                  <a:pt x="196908" y="127177"/>
                </a:lnTo>
                <a:lnTo>
                  <a:pt x="196941" y="119641"/>
                </a:lnTo>
                <a:lnTo>
                  <a:pt x="196812" y="112105"/>
                </a:lnTo>
                <a:lnTo>
                  <a:pt x="196347" y="101839"/>
                </a:lnTo>
                <a:lnTo>
                  <a:pt x="195783" y="91573"/>
                </a:lnTo>
                <a:lnTo>
                  <a:pt x="195183" y="81308"/>
                </a:lnTo>
                <a:lnTo>
                  <a:pt x="194610" y="71042"/>
                </a:lnTo>
                <a:lnTo>
                  <a:pt x="194514" y="69621"/>
                </a:lnTo>
                <a:lnTo>
                  <a:pt x="194993" y="68153"/>
                </a:lnTo>
                <a:lnTo>
                  <a:pt x="195855" y="63085"/>
                </a:lnTo>
                <a:lnTo>
                  <a:pt x="198296" y="57497"/>
                </a:lnTo>
                <a:lnTo>
                  <a:pt x="196764" y="56123"/>
                </a:lnTo>
                <a:lnTo>
                  <a:pt x="192551" y="52287"/>
                </a:lnTo>
                <a:lnTo>
                  <a:pt x="195807" y="48451"/>
                </a:lnTo>
                <a:lnTo>
                  <a:pt x="195519" y="44993"/>
                </a:lnTo>
                <a:lnTo>
                  <a:pt x="194993" y="38268"/>
                </a:lnTo>
                <a:lnTo>
                  <a:pt x="194658" y="31306"/>
                </a:lnTo>
                <a:lnTo>
                  <a:pt x="198679" y="21738"/>
                </a:lnTo>
                <a:lnTo>
                  <a:pt x="196573" y="17665"/>
                </a:lnTo>
                <a:lnTo>
                  <a:pt x="197051" y="14303"/>
                </a:lnTo>
                <a:lnTo>
                  <a:pt x="197674" y="10040"/>
                </a:lnTo>
                <a:lnTo>
                  <a:pt x="197817" y="5967"/>
                </a:lnTo>
                <a:lnTo>
                  <a:pt x="202940" y="2794"/>
                </a:lnTo>
                <a:lnTo>
                  <a:pt x="207488" y="0"/>
                </a:lnTo>
                <a:lnTo>
                  <a:pt x="211270" y="852"/>
                </a:lnTo>
                <a:lnTo>
                  <a:pt x="213377" y="3078"/>
                </a:lnTo>
                <a:lnTo>
                  <a:pt x="216249" y="6014"/>
                </a:lnTo>
                <a:lnTo>
                  <a:pt x="220079" y="9614"/>
                </a:lnTo>
                <a:lnTo>
                  <a:pt x="217829" y="15250"/>
                </a:lnTo>
                <a:lnTo>
                  <a:pt x="217063" y="17192"/>
                </a:lnTo>
                <a:lnTo>
                  <a:pt x="218643" y="19939"/>
                </a:lnTo>
                <a:lnTo>
                  <a:pt x="218787" y="22354"/>
                </a:lnTo>
                <a:lnTo>
                  <a:pt x="220091" y="39262"/>
                </a:lnTo>
                <a:lnTo>
                  <a:pt x="220550" y="47716"/>
                </a:lnTo>
                <a:lnTo>
                  <a:pt x="220606" y="56170"/>
                </a:lnTo>
                <a:lnTo>
                  <a:pt x="220462" y="60812"/>
                </a:lnTo>
                <a:lnTo>
                  <a:pt x="221420" y="64838"/>
                </a:lnTo>
                <a:lnTo>
                  <a:pt x="221994" y="69195"/>
                </a:lnTo>
                <a:lnTo>
                  <a:pt x="222712" y="74878"/>
                </a:lnTo>
                <a:lnTo>
                  <a:pt x="221611" y="80846"/>
                </a:lnTo>
                <a:lnTo>
                  <a:pt x="222042" y="86624"/>
                </a:lnTo>
                <a:lnTo>
                  <a:pt x="222729" y="94778"/>
                </a:lnTo>
                <a:lnTo>
                  <a:pt x="223556" y="102910"/>
                </a:lnTo>
                <a:lnTo>
                  <a:pt x="224392" y="111034"/>
                </a:lnTo>
                <a:lnTo>
                  <a:pt x="225106" y="119161"/>
                </a:lnTo>
                <a:lnTo>
                  <a:pt x="225482" y="126033"/>
                </a:lnTo>
                <a:lnTo>
                  <a:pt x="225927" y="139828"/>
                </a:lnTo>
                <a:lnTo>
                  <a:pt x="226303" y="146726"/>
                </a:lnTo>
                <a:lnTo>
                  <a:pt x="226686" y="151936"/>
                </a:lnTo>
                <a:lnTo>
                  <a:pt x="228074" y="157051"/>
                </a:lnTo>
                <a:lnTo>
                  <a:pt x="228649" y="162261"/>
                </a:lnTo>
                <a:lnTo>
                  <a:pt x="229080" y="166286"/>
                </a:lnTo>
                <a:lnTo>
                  <a:pt x="228792" y="170359"/>
                </a:lnTo>
                <a:lnTo>
                  <a:pt x="229127" y="174385"/>
                </a:lnTo>
                <a:lnTo>
                  <a:pt x="229319" y="176374"/>
                </a:lnTo>
                <a:lnTo>
                  <a:pt x="230229" y="178269"/>
                </a:lnTo>
                <a:lnTo>
                  <a:pt x="231090" y="181300"/>
                </a:lnTo>
                <a:lnTo>
                  <a:pt x="236160" y="177123"/>
                </a:lnTo>
                <a:lnTo>
                  <a:pt x="241090" y="172964"/>
                </a:lnTo>
                <a:lnTo>
                  <a:pt x="246083" y="169125"/>
                </a:lnTo>
                <a:lnTo>
                  <a:pt x="251341" y="165907"/>
                </a:lnTo>
                <a:lnTo>
                  <a:pt x="258666" y="162213"/>
                </a:lnTo>
                <a:lnTo>
                  <a:pt x="262735" y="155062"/>
                </a:lnTo>
                <a:lnTo>
                  <a:pt x="270874" y="151462"/>
                </a:lnTo>
                <a:lnTo>
                  <a:pt x="271497" y="150610"/>
                </a:lnTo>
                <a:lnTo>
                  <a:pt x="272263" y="150041"/>
                </a:lnTo>
                <a:lnTo>
                  <a:pt x="283217" y="141097"/>
                </a:lnTo>
                <a:lnTo>
                  <a:pt x="293579" y="131517"/>
                </a:lnTo>
                <a:lnTo>
                  <a:pt x="303743" y="121715"/>
                </a:lnTo>
                <a:lnTo>
                  <a:pt x="314105" y="112105"/>
                </a:lnTo>
                <a:lnTo>
                  <a:pt x="320888" y="106249"/>
                </a:lnTo>
                <a:lnTo>
                  <a:pt x="327761" y="100495"/>
                </a:lnTo>
                <a:lnTo>
                  <a:pt x="334652" y="94768"/>
                </a:lnTo>
                <a:lnTo>
                  <a:pt x="341489" y="88992"/>
                </a:lnTo>
                <a:lnTo>
                  <a:pt x="344649" y="86292"/>
                </a:lnTo>
                <a:lnTo>
                  <a:pt x="347282" y="82930"/>
                </a:lnTo>
                <a:lnTo>
                  <a:pt x="350442" y="80183"/>
                </a:lnTo>
                <a:lnTo>
                  <a:pt x="357029" y="74523"/>
                </a:lnTo>
                <a:lnTo>
                  <a:pt x="363643" y="68899"/>
                </a:lnTo>
                <a:lnTo>
                  <a:pt x="376916" y="57686"/>
                </a:lnTo>
                <a:lnTo>
                  <a:pt x="383846" y="54513"/>
                </a:lnTo>
                <a:lnTo>
                  <a:pt x="390920" y="55211"/>
                </a:lnTo>
                <a:lnTo>
                  <a:pt x="396737" y="59018"/>
                </a:lnTo>
                <a:lnTo>
                  <a:pt x="399896" y="65169"/>
                </a:lnTo>
                <a:lnTo>
                  <a:pt x="401093" y="71279"/>
                </a:lnTo>
                <a:lnTo>
                  <a:pt x="398221" y="76157"/>
                </a:lnTo>
                <a:lnTo>
                  <a:pt x="393577" y="80135"/>
                </a:lnTo>
                <a:lnTo>
                  <a:pt x="383495" y="88732"/>
                </a:lnTo>
                <a:lnTo>
                  <a:pt x="373428" y="97334"/>
                </a:lnTo>
                <a:lnTo>
                  <a:pt x="363369" y="105944"/>
                </a:lnTo>
                <a:lnTo>
                  <a:pt x="353314" y="114567"/>
                </a:lnTo>
                <a:lnTo>
                  <a:pt x="342866" y="123489"/>
                </a:lnTo>
                <a:lnTo>
                  <a:pt x="337695" y="128014"/>
                </a:lnTo>
                <a:lnTo>
                  <a:pt x="332632" y="132660"/>
                </a:lnTo>
                <a:lnTo>
                  <a:pt x="327112" y="138109"/>
                </a:lnTo>
                <a:lnTo>
                  <a:pt x="321717" y="143683"/>
                </a:lnTo>
                <a:lnTo>
                  <a:pt x="316286" y="149204"/>
                </a:lnTo>
                <a:lnTo>
                  <a:pt x="310658" y="154493"/>
                </a:lnTo>
                <a:lnTo>
                  <a:pt x="304420" y="159745"/>
                </a:lnTo>
                <a:lnTo>
                  <a:pt x="297989" y="164788"/>
                </a:lnTo>
                <a:lnTo>
                  <a:pt x="291477" y="169752"/>
                </a:lnTo>
                <a:lnTo>
                  <a:pt x="284997" y="174764"/>
                </a:lnTo>
                <a:lnTo>
                  <a:pt x="280593" y="178221"/>
                </a:lnTo>
                <a:lnTo>
                  <a:pt x="276428" y="181916"/>
                </a:lnTo>
                <a:lnTo>
                  <a:pt x="272071" y="185420"/>
                </a:lnTo>
                <a:lnTo>
                  <a:pt x="262412" y="193156"/>
                </a:lnTo>
                <a:lnTo>
                  <a:pt x="233436" y="216300"/>
                </a:lnTo>
                <a:lnTo>
                  <a:pt x="233676" y="216963"/>
                </a:lnTo>
                <a:lnTo>
                  <a:pt x="233867" y="217626"/>
                </a:lnTo>
                <a:lnTo>
                  <a:pt x="234106" y="218337"/>
                </a:lnTo>
                <a:lnTo>
                  <a:pt x="241766" y="217910"/>
                </a:lnTo>
                <a:lnTo>
                  <a:pt x="249426" y="217437"/>
                </a:lnTo>
                <a:lnTo>
                  <a:pt x="257086" y="217058"/>
                </a:lnTo>
                <a:lnTo>
                  <a:pt x="259336" y="216916"/>
                </a:lnTo>
                <a:lnTo>
                  <a:pt x="261634" y="216916"/>
                </a:lnTo>
                <a:lnTo>
                  <a:pt x="263932" y="217011"/>
                </a:lnTo>
                <a:lnTo>
                  <a:pt x="271161" y="217484"/>
                </a:lnTo>
                <a:lnTo>
                  <a:pt x="278438" y="217532"/>
                </a:lnTo>
                <a:lnTo>
                  <a:pt x="285715" y="217200"/>
                </a:lnTo>
                <a:lnTo>
                  <a:pt x="292561" y="216774"/>
                </a:lnTo>
                <a:lnTo>
                  <a:pt x="299455" y="217626"/>
                </a:lnTo>
                <a:lnTo>
                  <a:pt x="346085" y="216774"/>
                </a:lnTo>
                <a:lnTo>
                  <a:pt x="360232" y="216407"/>
                </a:lnTo>
                <a:lnTo>
                  <a:pt x="367306" y="216228"/>
                </a:lnTo>
                <a:lnTo>
                  <a:pt x="374379" y="216111"/>
                </a:lnTo>
                <a:lnTo>
                  <a:pt x="379933" y="216063"/>
                </a:lnTo>
                <a:lnTo>
                  <a:pt x="383763" y="219142"/>
                </a:lnTo>
                <a:lnTo>
                  <a:pt x="386013" y="223925"/>
                </a:lnTo>
                <a:lnTo>
                  <a:pt x="388741" y="229609"/>
                </a:lnTo>
                <a:lnTo>
                  <a:pt x="347099" y="242762"/>
                </a:lnTo>
                <a:lnTo>
                  <a:pt x="315206" y="243385"/>
                </a:lnTo>
                <a:lnTo>
                  <a:pt x="303807" y="243294"/>
                </a:lnTo>
                <a:lnTo>
                  <a:pt x="292418" y="243154"/>
                </a:lnTo>
                <a:lnTo>
                  <a:pt x="282946" y="243008"/>
                </a:lnTo>
                <a:lnTo>
                  <a:pt x="273483" y="242805"/>
                </a:lnTo>
                <a:lnTo>
                  <a:pt x="254549" y="242349"/>
                </a:lnTo>
                <a:lnTo>
                  <a:pt x="254070" y="244386"/>
                </a:lnTo>
                <a:lnTo>
                  <a:pt x="254597" y="245001"/>
                </a:lnTo>
                <a:lnTo>
                  <a:pt x="255076" y="245807"/>
                </a:lnTo>
                <a:lnTo>
                  <a:pt x="255746" y="246185"/>
                </a:lnTo>
                <a:lnTo>
                  <a:pt x="269737" y="254752"/>
                </a:lnTo>
                <a:lnTo>
                  <a:pt x="276751" y="258993"/>
                </a:lnTo>
                <a:lnTo>
                  <a:pt x="283800" y="263141"/>
                </a:lnTo>
                <a:lnTo>
                  <a:pt x="288444" y="265840"/>
                </a:lnTo>
                <a:lnTo>
                  <a:pt x="292561" y="268256"/>
                </a:lnTo>
                <a:lnTo>
                  <a:pt x="295625" y="273276"/>
                </a:lnTo>
                <a:lnTo>
                  <a:pt x="297971" y="277160"/>
                </a:lnTo>
                <a:lnTo>
                  <a:pt x="303812" y="278818"/>
                </a:lnTo>
                <a:lnTo>
                  <a:pt x="307546" y="282038"/>
                </a:lnTo>
                <a:lnTo>
                  <a:pt x="312964" y="286845"/>
                </a:lnTo>
                <a:lnTo>
                  <a:pt x="318288" y="291759"/>
                </a:lnTo>
                <a:lnTo>
                  <a:pt x="323603" y="296691"/>
                </a:lnTo>
                <a:lnTo>
                  <a:pt x="328994" y="301551"/>
                </a:lnTo>
                <a:lnTo>
                  <a:pt x="337139" y="308603"/>
                </a:lnTo>
                <a:lnTo>
                  <a:pt x="345325" y="315588"/>
                </a:lnTo>
                <a:lnTo>
                  <a:pt x="353520" y="322564"/>
                </a:lnTo>
                <a:lnTo>
                  <a:pt x="361692" y="329589"/>
                </a:lnTo>
                <a:lnTo>
                  <a:pt x="368131" y="335205"/>
                </a:lnTo>
                <a:lnTo>
                  <a:pt x="374535" y="340873"/>
                </a:lnTo>
                <a:lnTo>
                  <a:pt x="380920" y="346560"/>
                </a:lnTo>
                <a:lnTo>
                  <a:pt x="387736" y="352607"/>
                </a:lnTo>
                <a:lnTo>
                  <a:pt x="388263" y="352939"/>
                </a:lnTo>
                <a:lnTo>
                  <a:pt x="396114" y="357580"/>
                </a:lnTo>
                <a:lnTo>
                  <a:pt x="401572" y="363879"/>
                </a:lnTo>
                <a:lnTo>
                  <a:pt x="407413" y="369989"/>
                </a:lnTo>
                <a:lnTo>
                  <a:pt x="412160" y="374657"/>
                </a:lnTo>
                <a:lnTo>
                  <a:pt x="417095" y="379165"/>
                </a:lnTo>
                <a:lnTo>
                  <a:pt x="422049" y="383656"/>
                </a:lnTo>
                <a:lnTo>
                  <a:pt x="426850" y="388270"/>
                </a:lnTo>
                <a:lnTo>
                  <a:pt x="431090" y="392884"/>
                </a:lnTo>
                <a:lnTo>
                  <a:pt x="434348" y="397903"/>
                </a:lnTo>
                <a:lnTo>
                  <a:pt x="435891" y="403622"/>
                </a:lnTo>
                <a:lnTo>
                  <a:pt x="434988" y="410341"/>
                </a:lnTo>
                <a:lnTo>
                  <a:pt x="432930" y="416640"/>
                </a:lnTo>
                <a:lnTo>
                  <a:pt x="424600" y="421566"/>
                </a:lnTo>
                <a:lnTo>
                  <a:pt x="414881" y="417019"/>
                </a:lnTo>
                <a:lnTo>
                  <a:pt x="412152" y="413798"/>
                </a:lnTo>
                <a:lnTo>
                  <a:pt x="408657" y="412425"/>
                </a:lnTo>
                <a:lnTo>
                  <a:pt x="403295" y="410341"/>
                </a:lnTo>
                <a:lnTo>
                  <a:pt x="399370" y="406789"/>
                </a:lnTo>
                <a:lnTo>
                  <a:pt x="394582" y="401484"/>
                </a:lnTo>
                <a:lnTo>
                  <a:pt x="393768" y="399827"/>
                </a:lnTo>
                <a:lnTo>
                  <a:pt x="392284" y="397601"/>
                </a:lnTo>
                <a:lnTo>
                  <a:pt x="388694" y="397269"/>
                </a:lnTo>
                <a:lnTo>
                  <a:pt x="389316" y="395801"/>
                </a:lnTo>
                <a:lnTo>
                  <a:pt x="389795" y="394617"/>
                </a:lnTo>
                <a:lnTo>
                  <a:pt x="389603" y="395043"/>
                </a:lnTo>
                <a:lnTo>
                  <a:pt x="386444" y="392343"/>
                </a:lnTo>
                <a:lnTo>
                  <a:pt x="383667" y="389928"/>
                </a:lnTo>
                <a:lnTo>
                  <a:pt x="380794" y="387560"/>
                </a:lnTo>
                <a:lnTo>
                  <a:pt x="378065" y="385334"/>
                </a:lnTo>
                <a:lnTo>
                  <a:pt x="375193" y="383250"/>
                </a:lnTo>
                <a:lnTo>
                  <a:pt x="372464" y="381024"/>
                </a:lnTo>
                <a:lnTo>
                  <a:pt x="368299" y="377709"/>
                </a:lnTo>
                <a:lnTo>
                  <a:pt x="363799" y="374678"/>
                </a:lnTo>
                <a:lnTo>
                  <a:pt x="354368" y="365111"/>
                </a:lnTo>
                <a:lnTo>
                  <a:pt x="347521" y="360801"/>
                </a:lnTo>
                <a:lnTo>
                  <a:pt x="335122" y="350381"/>
                </a:lnTo>
                <a:lnTo>
                  <a:pt x="327701" y="346071"/>
                </a:lnTo>
                <a:lnTo>
                  <a:pt x="322483" y="339014"/>
                </a:lnTo>
                <a:lnTo>
                  <a:pt x="318174" y="333236"/>
                </a:lnTo>
                <a:lnTo>
                  <a:pt x="311280" y="329352"/>
                </a:lnTo>
                <a:lnTo>
                  <a:pt x="305679" y="324427"/>
                </a:lnTo>
                <a:lnTo>
                  <a:pt x="300748" y="320117"/>
                </a:lnTo>
                <a:lnTo>
                  <a:pt x="294955" y="316233"/>
                </a:lnTo>
                <a:lnTo>
                  <a:pt x="288348" y="306429"/>
                </a:lnTo>
                <a:lnTo>
                  <a:pt x="283609" y="304582"/>
                </a:lnTo>
                <a:lnTo>
                  <a:pt x="276475" y="297241"/>
                </a:lnTo>
                <a:lnTo>
                  <a:pt x="271449" y="294873"/>
                </a:lnTo>
                <a:lnTo>
                  <a:pt x="267236" y="291653"/>
                </a:lnTo>
                <a:lnTo>
                  <a:pt x="260725" y="286727"/>
                </a:lnTo>
                <a:lnTo>
                  <a:pt x="254549" y="281470"/>
                </a:lnTo>
                <a:lnTo>
                  <a:pt x="247942" y="276686"/>
                </a:lnTo>
                <a:lnTo>
                  <a:pt x="246793" y="275834"/>
                </a:lnTo>
                <a:lnTo>
                  <a:pt x="244112" y="276165"/>
                </a:lnTo>
                <a:lnTo>
                  <a:pt x="241144" y="277586"/>
                </a:lnTo>
                <a:lnTo>
                  <a:pt x="239181" y="280854"/>
                </a:lnTo>
                <a:lnTo>
                  <a:pt x="238655" y="281754"/>
                </a:lnTo>
                <a:lnTo>
                  <a:pt x="238702" y="282985"/>
                </a:lnTo>
                <a:lnTo>
                  <a:pt x="238463" y="284359"/>
                </a:lnTo>
                <a:lnTo>
                  <a:pt x="240187" y="285069"/>
                </a:lnTo>
                <a:lnTo>
                  <a:pt x="237841" y="286206"/>
                </a:lnTo>
                <a:lnTo>
                  <a:pt x="235782" y="287248"/>
                </a:lnTo>
                <a:lnTo>
                  <a:pt x="233676" y="288290"/>
                </a:lnTo>
                <a:lnTo>
                  <a:pt x="234442" y="290279"/>
                </a:lnTo>
                <a:lnTo>
                  <a:pt x="239804" y="289237"/>
                </a:lnTo>
                <a:lnTo>
                  <a:pt x="243394" y="323338"/>
                </a:lnTo>
                <a:lnTo>
                  <a:pt x="239708" y="324806"/>
                </a:lnTo>
                <a:lnTo>
                  <a:pt x="244256" y="328263"/>
                </a:lnTo>
                <a:lnTo>
                  <a:pt x="244256" y="329400"/>
                </a:lnTo>
                <a:lnTo>
                  <a:pt x="242149" y="336457"/>
                </a:lnTo>
                <a:lnTo>
                  <a:pt x="241814" y="337641"/>
                </a:lnTo>
                <a:lnTo>
                  <a:pt x="244160" y="339583"/>
                </a:lnTo>
                <a:lnTo>
                  <a:pt x="245213" y="341098"/>
                </a:lnTo>
                <a:lnTo>
                  <a:pt x="245070" y="342519"/>
                </a:lnTo>
                <a:lnTo>
                  <a:pt x="244687" y="344129"/>
                </a:lnTo>
                <a:lnTo>
                  <a:pt x="244782" y="345692"/>
                </a:lnTo>
                <a:lnTo>
                  <a:pt x="245165" y="350665"/>
                </a:lnTo>
                <a:lnTo>
                  <a:pt x="245692" y="355638"/>
                </a:lnTo>
                <a:lnTo>
                  <a:pt x="246267" y="360659"/>
                </a:lnTo>
                <a:lnTo>
                  <a:pt x="246458" y="362458"/>
                </a:lnTo>
                <a:lnTo>
                  <a:pt x="247751" y="364684"/>
                </a:lnTo>
                <a:lnTo>
                  <a:pt x="244208" y="371457"/>
                </a:lnTo>
                <a:lnTo>
                  <a:pt x="248277" y="376572"/>
                </a:lnTo>
                <a:lnTo>
                  <a:pt x="247559" y="382066"/>
                </a:lnTo>
                <a:lnTo>
                  <a:pt x="246937" y="386944"/>
                </a:lnTo>
                <a:lnTo>
                  <a:pt x="248756" y="392059"/>
                </a:lnTo>
                <a:lnTo>
                  <a:pt x="249187" y="397127"/>
                </a:lnTo>
                <a:lnTo>
                  <a:pt x="249570" y="401863"/>
                </a:lnTo>
                <a:lnTo>
                  <a:pt x="249474" y="406599"/>
                </a:lnTo>
                <a:lnTo>
                  <a:pt x="249714" y="411335"/>
                </a:lnTo>
                <a:lnTo>
                  <a:pt x="249809" y="412993"/>
                </a:lnTo>
                <a:lnTo>
                  <a:pt x="250384" y="414651"/>
                </a:lnTo>
                <a:lnTo>
                  <a:pt x="250671" y="416308"/>
                </a:lnTo>
                <a:lnTo>
                  <a:pt x="251868" y="423697"/>
                </a:lnTo>
                <a:lnTo>
                  <a:pt x="251964" y="431227"/>
                </a:lnTo>
                <a:lnTo>
                  <a:pt x="253544" y="438616"/>
                </a:lnTo>
                <a:lnTo>
                  <a:pt x="253879" y="440226"/>
                </a:lnTo>
                <a:lnTo>
                  <a:pt x="252299" y="442310"/>
                </a:lnTo>
                <a:lnTo>
                  <a:pt x="251246" y="445010"/>
                </a:lnTo>
                <a:lnTo>
                  <a:pt x="250767" y="445909"/>
                </a:lnTo>
                <a:lnTo>
                  <a:pt x="250432" y="452587"/>
                </a:lnTo>
                <a:lnTo>
                  <a:pt x="246602" y="456803"/>
                </a:lnTo>
                <a:close/>
              </a:path>
            </a:pathLst>
          </a:custGeom>
          <a:solidFill>
            <a:srgbClr val="F5F5EF"/>
          </a:solidFill>
        </p:spPr>
        <p:txBody>
          <a:bodyPr wrap="square" lIns="0" tIns="0" rIns="0" bIns="0" rtlCol="0"/>
          <a:lstStyle/>
          <a:p>
            <a:endParaRPr/>
          </a:p>
        </p:txBody>
      </p:sp>
      <p:sp>
        <p:nvSpPr>
          <p:cNvPr id="27" name="bg object 27"/>
          <p:cNvSpPr/>
          <p:nvPr/>
        </p:nvSpPr>
        <p:spPr>
          <a:xfrm>
            <a:off x="3574298" y="3246363"/>
            <a:ext cx="11128375" cy="3802379"/>
          </a:xfrm>
          <a:custGeom>
            <a:avLst/>
            <a:gdLst/>
            <a:ahLst/>
            <a:cxnLst/>
            <a:rect l="l" t="t" r="r" b="b"/>
            <a:pathLst>
              <a:path w="11128375" h="3802379">
                <a:moveTo>
                  <a:pt x="11128002" y="3801829"/>
                </a:moveTo>
                <a:lnTo>
                  <a:pt x="0" y="3801829"/>
                </a:lnTo>
                <a:lnTo>
                  <a:pt x="0" y="0"/>
                </a:lnTo>
                <a:lnTo>
                  <a:pt x="11128002" y="0"/>
                </a:lnTo>
                <a:lnTo>
                  <a:pt x="11128002" y="3801829"/>
                </a:lnTo>
                <a:close/>
              </a:path>
            </a:pathLst>
          </a:custGeom>
          <a:solidFill>
            <a:srgbClr val="3D7249"/>
          </a:solidFill>
        </p:spPr>
        <p:txBody>
          <a:bodyPr wrap="square" lIns="0" tIns="0" rIns="0" bIns="0" rtlCol="0"/>
          <a:lstStyle/>
          <a:p>
            <a:endParaRPr/>
          </a:p>
        </p:txBody>
      </p:sp>
      <p:sp>
        <p:nvSpPr>
          <p:cNvPr id="2" name="Holder 2"/>
          <p:cNvSpPr>
            <a:spLocks noGrp="1"/>
          </p:cNvSpPr>
          <p:nvPr>
            <p:ph type="ctrTitle"/>
          </p:nvPr>
        </p:nvSpPr>
        <p:spPr>
          <a:xfrm>
            <a:off x="4223692" y="3778903"/>
            <a:ext cx="9840615" cy="1737995"/>
          </a:xfrm>
          <a:prstGeom prst="rect">
            <a:avLst/>
          </a:prstGeom>
        </p:spPr>
        <p:txBody>
          <a:bodyPr wrap="square" lIns="0" tIns="0" rIns="0" bIns="0">
            <a:spAutoFit/>
          </a:bodyPr>
          <a:lstStyle>
            <a:lvl1pPr>
              <a:defRPr sz="5650" b="0" i="0">
                <a:solidFill>
                  <a:srgbClr val="F5F5EF"/>
                </a:solidFill>
                <a:latin typeface="Arial"/>
                <a:cs typeface="Aria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50" b="0" i="0">
                <a:solidFill>
                  <a:srgbClr val="F5F5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50" b="0" i="0">
                <a:solidFill>
                  <a:srgbClr val="F5F5EF"/>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5413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050" b="0" i="0">
                <a:solidFill>
                  <a:srgbClr val="F5F5E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2" name="Holder 2"/>
          <p:cNvSpPr>
            <a:spLocks noGrp="1"/>
          </p:cNvSpPr>
          <p:nvPr>
            <p:ph type="title"/>
          </p:nvPr>
        </p:nvSpPr>
        <p:spPr>
          <a:xfrm>
            <a:off x="4082351" y="3654468"/>
            <a:ext cx="10123296" cy="2682875"/>
          </a:xfrm>
          <a:prstGeom prst="rect">
            <a:avLst/>
          </a:prstGeom>
        </p:spPr>
        <p:txBody>
          <a:bodyPr wrap="square" lIns="0" tIns="0" rIns="0" bIns="0">
            <a:spAutoFit/>
          </a:bodyPr>
          <a:lstStyle>
            <a:lvl1pPr>
              <a:defRPr sz="5050" b="0" i="0">
                <a:solidFill>
                  <a:srgbClr val="F5F5EF"/>
                </a:solidFill>
                <a:latin typeface="Arial"/>
                <a:cs typeface="Arial"/>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12/21/2020</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65622" y="10188065"/>
            <a:ext cx="24130" cy="24130"/>
          </a:xfrm>
          <a:custGeom>
            <a:avLst/>
            <a:gdLst/>
            <a:ahLst/>
            <a:cxnLst/>
            <a:rect l="l" t="t" r="r" b="b"/>
            <a:pathLst>
              <a:path w="24129" h="24129">
                <a:moveTo>
                  <a:pt x="2225" y="19146"/>
                </a:moveTo>
                <a:lnTo>
                  <a:pt x="0" y="6774"/>
                </a:lnTo>
                <a:lnTo>
                  <a:pt x="5514" y="123"/>
                </a:lnTo>
                <a:lnTo>
                  <a:pt x="6085" y="0"/>
                </a:lnTo>
                <a:lnTo>
                  <a:pt x="18201" y="121"/>
                </a:lnTo>
                <a:lnTo>
                  <a:pt x="23605" y="5273"/>
                </a:lnTo>
                <a:lnTo>
                  <a:pt x="24132" y="16637"/>
                </a:lnTo>
                <a:lnTo>
                  <a:pt x="20152" y="21428"/>
                </a:lnTo>
                <a:lnTo>
                  <a:pt x="12953" y="22990"/>
                </a:lnTo>
                <a:lnTo>
                  <a:pt x="8223" y="23507"/>
                </a:lnTo>
                <a:lnTo>
                  <a:pt x="2225" y="19146"/>
                </a:lnTo>
                <a:close/>
              </a:path>
            </a:pathLst>
          </a:custGeom>
          <a:solidFill>
            <a:srgbClr val="E35D5D"/>
          </a:solidFill>
        </p:spPr>
        <p:txBody>
          <a:bodyPr wrap="square" lIns="0" tIns="0" rIns="0" bIns="0" rtlCol="0"/>
          <a:lstStyle/>
          <a:p>
            <a:endParaRPr/>
          </a:p>
        </p:txBody>
      </p:sp>
      <p:sp>
        <p:nvSpPr>
          <p:cNvPr id="3" name="object 3"/>
          <p:cNvSpPr/>
          <p:nvPr/>
        </p:nvSpPr>
        <p:spPr>
          <a:xfrm>
            <a:off x="5368728" y="4687291"/>
            <a:ext cx="7153651" cy="475410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10733" y="6770740"/>
            <a:ext cx="24130" cy="24130"/>
          </a:xfrm>
          <a:custGeom>
            <a:avLst/>
            <a:gdLst/>
            <a:ahLst/>
            <a:cxnLst/>
            <a:rect l="l" t="t" r="r" b="b"/>
            <a:pathLst>
              <a:path w="24129" h="24129">
                <a:moveTo>
                  <a:pt x="4391" y="2162"/>
                </a:moveTo>
                <a:lnTo>
                  <a:pt x="16774" y="0"/>
                </a:lnTo>
                <a:lnTo>
                  <a:pt x="23401" y="5551"/>
                </a:lnTo>
                <a:lnTo>
                  <a:pt x="23518" y="6103"/>
                </a:lnTo>
                <a:lnTo>
                  <a:pt x="23335" y="18235"/>
                </a:lnTo>
                <a:lnTo>
                  <a:pt x="18154" y="23613"/>
                </a:lnTo>
                <a:lnTo>
                  <a:pt x="6788" y="24081"/>
                </a:lnTo>
                <a:lnTo>
                  <a:pt x="2010" y="20071"/>
                </a:lnTo>
                <a:lnTo>
                  <a:pt x="498" y="12928"/>
                </a:lnTo>
                <a:lnTo>
                  <a:pt x="0" y="8137"/>
                </a:lnTo>
                <a:lnTo>
                  <a:pt x="4391" y="2162"/>
                </a:lnTo>
                <a:close/>
              </a:path>
            </a:pathLst>
          </a:custGeom>
          <a:solidFill>
            <a:srgbClr val="E35D5D"/>
          </a:solidFill>
        </p:spPr>
        <p:txBody>
          <a:bodyPr wrap="square" lIns="0" tIns="0" rIns="0" bIns="0" rtlCol="0"/>
          <a:lstStyle/>
          <a:p>
            <a:endParaRPr/>
          </a:p>
        </p:txBody>
      </p:sp>
      <p:sp>
        <p:nvSpPr>
          <p:cNvPr id="5" name="object 5"/>
          <p:cNvSpPr/>
          <p:nvPr/>
        </p:nvSpPr>
        <p:spPr>
          <a:xfrm>
            <a:off x="5916710" y="633630"/>
            <a:ext cx="5784116" cy="390229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448303" y="1376595"/>
            <a:ext cx="219074" cy="22847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005902" y="3471935"/>
            <a:ext cx="478155" cy="548640"/>
          </a:xfrm>
          <a:custGeom>
            <a:avLst/>
            <a:gdLst/>
            <a:ahLst/>
            <a:cxnLst/>
            <a:rect l="l" t="t" r="r" b="b"/>
            <a:pathLst>
              <a:path w="478154" h="548639">
                <a:moveTo>
                  <a:pt x="90493" y="444845"/>
                </a:moveTo>
                <a:lnTo>
                  <a:pt x="82224" y="435036"/>
                </a:lnTo>
                <a:lnTo>
                  <a:pt x="78824" y="428823"/>
                </a:lnTo>
                <a:lnTo>
                  <a:pt x="81345" y="421833"/>
                </a:lnTo>
                <a:lnTo>
                  <a:pt x="82606" y="418405"/>
                </a:lnTo>
                <a:lnTo>
                  <a:pt x="85487" y="415593"/>
                </a:lnTo>
                <a:lnTo>
                  <a:pt x="88293" y="411567"/>
                </a:lnTo>
                <a:lnTo>
                  <a:pt x="87322" y="406310"/>
                </a:lnTo>
                <a:lnTo>
                  <a:pt x="93640" y="403987"/>
                </a:lnTo>
                <a:lnTo>
                  <a:pt x="96277" y="399725"/>
                </a:lnTo>
                <a:lnTo>
                  <a:pt x="96544" y="399322"/>
                </a:lnTo>
                <a:lnTo>
                  <a:pt x="98737" y="400108"/>
                </a:lnTo>
                <a:lnTo>
                  <a:pt x="100388" y="400420"/>
                </a:lnTo>
                <a:lnTo>
                  <a:pt x="99521" y="395668"/>
                </a:lnTo>
                <a:lnTo>
                  <a:pt x="101460" y="393187"/>
                </a:lnTo>
                <a:lnTo>
                  <a:pt x="109364" y="385283"/>
                </a:lnTo>
                <a:lnTo>
                  <a:pt x="113409" y="379884"/>
                </a:lnTo>
                <a:lnTo>
                  <a:pt x="117558" y="374991"/>
                </a:lnTo>
                <a:lnTo>
                  <a:pt x="123012" y="368589"/>
                </a:lnTo>
                <a:lnTo>
                  <a:pt x="128804" y="362526"/>
                </a:lnTo>
                <a:lnTo>
                  <a:pt x="134258" y="356124"/>
                </a:lnTo>
                <a:lnTo>
                  <a:pt x="139331" y="350095"/>
                </a:lnTo>
                <a:lnTo>
                  <a:pt x="144353" y="344015"/>
                </a:lnTo>
                <a:lnTo>
                  <a:pt x="149387" y="337948"/>
                </a:lnTo>
                <a:lnTo>
                  <a:pt x="154498" y="331957"/>
                </a:lnTo>
                <a:lnTo>
                  <a:pt x="158882" y="326964"/>
                </a:lnTo>
                <a:lnTo>
                  <a:pt x="162927" y="321565"/>
                </a:lnTo>
                <a:lnTo>
                  <a:pt x="169002" y="318062"/>
                </a:lnTo>
                <a:lnTo>
                  <a:pt x="171352" y="316728"/>
                </a:lnTo>
                <a:lnTo>
                  <a:pt x="172071" y="312691"/>
                </a:lnTo>
                <a:lnTo>
                  <a:pt x="173876" y="310142"/>
                </a:lnTo>
                <a:lnTo>
                  <a:pt x="177920" y="304541"/>
                </a:lnTo>
                <a:lnTo>
                  <a:pt x="181963" y="298872"/>
                </a:lnTo>
                <a:lnTo>
                  <a:pt x="186481" y="293678"/>
                </a:lnTo>
                <a:lnTo>
                  <a:pt x="189794" y="289891"/>
                </a:lnTo>
                <a:lnTo>
                  <a:pt x="194223" y="287086"/>
                </a:lnTo>
                <a:lnTo>
                  <a:pt x="201586" y="278843"/>
                </a:lnTo>
                <a:lnTo>
                  <a:pt x="204926" y="273878"/>
                </a:lnTo>
                <a:lnTo>
                  <a:pt x="209340" y="268110"/>
                </a:lnTo>
                <a:lnTo>
                  <a:pt x="199687" y="268189"/>
                </a:lnTo>
                <a:lnTo>
                  <a:pt x="190654" y="268296"/>
                </a:lnTo>
                <a:lnTo>
                  <a:pt x="182049" y="268304"/>
                </a:lnTo>
                <a:lnTo>
                  <a:pt x="173683" y="268087"/>
                </a:lnTo>
                <a:lnTo>
                  <a:pt x="165813" y="267585"/>
                </a:lnTo>
                <a:lnTo>
                  <a:pt x="157961" y="266849"/>
                </a:lnTo>
                <a:lnTo>
                  <a:pt x="135569" y="264434"/>
                </a:lnTo>
                <a:lnTo>
                  <a:pt x="128852" y="263662"/>
                </a:lnTo>
                <a:lnTo>
                  <a:pt x="122123" y="263003"/>
                </a:lnTo>
                <a:lnTo>
                  <a:pt x="115370" y="262621"/>
                </a:lnTo>
                <a:lnTo>
                  <a:pt x="108163" y="262380"/>
                </a:lnTo>
                <a:lnTo>
                  <a:pt x="100931" y="263654"/>
                </a:lnTo>
                <a:lnTo>
                  <a:pt x="93728" y="264020"/>
                </a:lnTo>
                <a:lnTo>
                  <a:pt x="88005" y="264326"/>
                </a:lnTo>
                <a:lnTo>
                  <a:pt x="82249" y="264463"/>
                </a:lnTo>
                <a:lnTo>
                  <a:pt x="76558" y="264331"/>
                </a:lnTo>
                <a:lnTo>
                  <a:pt x="74032" y="264284"/>
                </a:lnTo>
                <a:lnTo>
                  <a:pt x="71535" y="263260"/>
                </a:lnTo>
                <a:lnTo>
                  <a:pt x="68602" y="262605"/>
                </a:lnTo>
                <a:lnTo>
                  <a:pt x="68334" y="262806"/>
                </a:lnTo>
                <a:lnTo>
                  <a:pt x="67399" y="264282"/>
                </a:lnTo>
                <a:lnTo>
                  <a:pt x="66490" y="264243"/>
                </a:lnTo>
                <a:lnTo>
                  <a:pt x="25031" y="262370"/>
                </a:lnTo>
                <a:lnTo>
                  <a:pt x="17283" y="261655"/>
                </a:lnTo>
                <a:lnTo>
                  <a:pt x="3174" y="261276"/>
                </a:lnTo>
                <a:lnTo>
                  <a:pt x="47745" y="242502"/>
                </a:lnTo>
                <a:lnTo>
                  <a:pt x="59632" y="241378"/>
                </a:lnTo>
                <a:lnTo>
                  <a:pt x="66013" y="240637"/>
                </a:lnTo>
                <a:lnTo>
                  <a:pt x="72389" y="239818"/>
                </a:lnTo>
                <a:lnTo>
                  <a:pt x="78773" y="239081"/>
                </a:lnTo>
                <a:lnTo>
                  <a:pt x="85173" y="238586"/>
                </a:lnTo>
                <a:lnTo>
                  <a:pt x="94046" y="238171"/>
                </a:lnTo>
                <a:lnTo>
                  <a:pt x="102935" y="237903"/>
                </a:lnTo>
                <a:lnTo>
                  <a:pt x="111831" y="237807"/>
                </a:lnTo>
                <a:lnTo>
                  <a:pt x="120725" y="237902"/>
                </a:lnTo>
                <a:lnTo>
                  <a:pt x="135005" y="238256"/>
                </a:lnTo>
                <a:lnTo>
                  <a:pt x="149299" y="238755"/>
                </a:lnTo>
                <a:lnTo>
                  <a:pt x="163593" y="239317"/>
                </a:lnTo>
                <a:lnTo>
                  <a:pt x="177874" y="239860"/>
                </a:lnTo>
                <a:lnTo>
                  <a:pt x="180164" y="239940"/>
                </a:lnTo>
                <a:lnTo>
                  <a:pt x="182489" y="240255"/>
                </a:lnTo>
                <a:lnTo>
                  <a:pt x="185757" y="240576"/>
                </a:lnTo>
                <a:lnTo>
                  <a:pt x="184768" y="238247"/>
                </a:lnTo>
                <a:lnTo>
                  <a:pt x="184523" y="236461"/>
                </a:lnTo>
                <a:lnTo>
                  <a:pt x="183507" y="235379"/>
                </a:lnTo>
                <a:lnTo>
                  <a:pt x="128574" y="176092"/>
                </a:lnTo>
                <a:lnTo>
                  <a:pt x="127290" y="175143"/>
                </a:lnTo>
                <a:lnTo>
                  <a:pt x="126748" y="174534"/>
                </a:lnTo>
                <a:lnTo>
                  <a:pt x="123122" y="170305"/>
                </a:lnTo>
                <a:lnTo>
                  <a:pt x="118893" y="166478"/>
                </a:lnTo>
                <a:lnTo>
                  <a:pt x="113694" y="157662"/>
                </a:lnTo>
                <a:lnTo>
                  <a:pt x="116563" y="152761"/>
                </a:lnTo>
                <a:lnTo>
                  <a:pt x="119889" y="151332"/>
                </a:lnTo>
                <a:lnTo>
                  <a:pt x="122878" y="150035"/>
                </a:lnTo>
                <a:lnTo>
                  <a:pt x="154552" y="173135"/>
                </a:lnTo>
                <a:lnTo>
                  <a:pt x="164613" y="182105"/>
                </a:lnTo>
                <a:lnTo>
                  <a:pt x="194678" y="209109"/>
                </a:lnTo>
                <a:lnTo>
                  <a:pt x="200536" y="215167"/>
                </a:lnTo>
                <a:lnTo>
                  <a:pt x="204725" y="217816"/>
                </a:lnTo>
                <a:lnTo>
                  <a:pt x="204101" y="214446"/>
                </a:lnTo>
                <a:lnTo>
                  <a:pt x="203477" y="211008"/>
                </a:lnTo>
                <a:lnTo>
                  <a:pt x="202886" y="207604"/>
                </a:lnTo>
                <a:lnTo>
                  <a:pt x="201843" y="201470"/>
                </a:lnTo>
                <a:lnTo>
                  <a:pt x="199489" y="195767"/>
                </a:lnTo>
                <a:lnTo>
                  <a:pt x="200294" y="189004"/>
                </a:lnTo>
                <a:lnTo>
                  <a:pt x="200776" y="184730"/>
                </a:lnTo>
                <a:lnTo>
                  <a:pt x="198461" y="179937"/>
                </a:lnTo>
                <a:lnTo>
                  <a:pt x="201466" y="175306"/>
                </a:lnTo>
                <a:lnTo>
                  <a:pt x="201294" y="174666"/>
                </a:lnTo>
                <a:lnTo>
                  <a:pt x="201024" y="174462"/>
                </a:lnTo>
                <a:lnTo>
                  <a:pt x="193951" y="167859"/>
                </a:lnTo>
                <a:lnTo>
                  <a:pt x="197340" y="159459"/>
                </a:lnTo>
                <a:lnTo>
                  <a:pt x="196962" y="151780"/>
                </a:lnTo>
                <a:lnTo>
                  <a:pt x="194541" y="83518"/>
                </a:lnTo>
                <a:lnTo>
                  <a:pt x="194362" y="81530"/>
                </a:lnTo>
                <a:lnTo>
                  <a:pt x="191558" y="79798"/>
                </a:lnTo>
                <a:lnTo>
                  <a:pt x="191210" y="77708"/>
                </a:lnTo>
                <a:lnTo>
                  <a:pt x="190070" y="70444"/>
                </a:lnTo>
                <a:lnTo>
                  <a:pt x="189040" y="63164"/>
                </a:lnTo>
                <a:lnTo>
                  <a:pt x="188029" y="55878"/>
                </a:lnTo>
                <a:lnTo>
                  <a:pt x="186945" y="48594"/>
                </a:lnTo>
                <a:lnTo>
                  <a:pt x="186387" y="45022"/>
                </a:lnTo>
                <a:lnTo>
                  <a:pt x="184988" y="41614"/>
                </a:lnTo>
                <a:lnTo>
                  <a:pt x="184330" y="38075"/>
                </a:lnTo>
                <a:lnTo>
                  <a:pt x="184018" y="36491"/>
                </a:lnTo>
                <a:lnTo>
                  <a:pt x="184716" y="34710"/>
                </a:lnTo>
                <a:lnTo>
                  <a:pt x="184812" y="33802"/>
                </a:lnTo>
                <a:lnTo>
                  <a:pt x="184026" y="31743"/>
                </a:lnTo>
                <a:lnTo>
                  <a:pt x="183142" y="30123"/>
                </a:lnTo>
                <a:lnTo>
                  <a:pt x="182897" y="28471"/>
                </a:lnTo>
                <a:lnTo>
                  <a:pt x="182019" y="21699"/>
                </a:lnTo>
                <a:lnTo>
                  <a:pt x="180602" y="14856"/>
                </a:lnTo>
                <a:lnTo>
                  <a:pt x="180902" y="8124"/>
                </a:lnTo>
                <a:lnTo>
                  <a:pt x="180990" y="5599"/>
                </a:lnTo>
                <a:lnTo>
                  <a:pt x="184708" y="2016"/>
                </a:lnTo>
                <a:lnTo>
                  <a:pt x="187431" y="1189"/>
                </a:lnTo>
                <a:lnTo>
                  <a:pt x="191599" y="0"/>
                </a:lnTo>
                <a:lnTo>
                  <a:pt x="196021" y="1943"/>
                </a:lnTo>
                <a:lnTo>
                  <a:pt x="200328" y="14020"/>
                </a:lnTo>
                <a:lnTo>
                  <a:pt x="202691" y="21474"/>
                </a:lnTo>
                <a:lnTo>
                  <a:pt x="204752" y="29027"/>
                </a:lnTo>
                <a:lnTo>
                  <a:pt x="206229" y="34388"/>
                </a:lnTo>
                <a:lnTo>
                  <a:pt x="206731" y="39980"/>
                </a:lnTo>
                <a:lnTo>
                  <a:pt x="208342" y="45275"/>
                </a:lnTo>
                <a:lnTo>
                  <a:pt x="210329" y="51751"/>
                </a:lnTo>
                <a:lnTo>
                  <a:pt x="213225" y="57928"/>
                </a:lnTo>
                <a:lnTo>
                  <a:pt x="215381" y="64370"/>
                </a:lnTo>
                <a:lnTo>
                  <a:pt x="216133" y="66597"/>
                </a:lnTo>
                <a:lnTo>
                  <a:pt x="215777" y="69187"/>
                </a:lnTo>
                <a:lnTo>
                  <a:pt x="215925" y="71680"/>
                </a:lnTo>
                <a:lnTo>
                  <a:pt x="216229" y="71917"/>
                </a:lnTo>
                <a:lnTo>
                  <a:pt x="217478" y="72496"/>
                </a:lnTo>
                <a:lnTo>
                  <a:pt x="217752" y="73373"/>
                </a:lnTo>
                <a:lnTo>
                  <a:pt x="224461" y="113670"/>
                </a:lnTo>
                <a:lnTo>
                  <a:pt x="225410" y="136920"/>
                </a:lnTo>
                <a:lnTo>
                  <a:pt x="225920" y="146520"/>
                </a:lnTo>
                <a:lnTo>
                  <a:pt x="232390" y="192474"/>
                </a:lnTo>
                <a:lnTo>
                  <a:pt x="234065" y="201408"/>
                </a:lnTo>
                <a:lnTo>
                  <a:pt x="235038" y="207003"/>
                </a:lnTo>
                <a:lnTo>
                  <a:pt x="235540" y="212729"/>
                </a:lnTo>
                <a:lnTo>
                  <a:pt x="237010" y="223040"/>
                </a:lnTo>
                <a:lnTo>
                  <a:pt x="237843" y="227691"/>
                </a:lnTo>
                <a:lnTo>
                  <a:pt x="238957" y="234431"/>
                </a:lnTo>
                <a:lnTo>
                  <a:pt x="243676" y="229238"/>
                </a:lnTo>
                <a:lnTo>
                  <a:pt x="247427" y="225554"/>
                </a:lnTo>
                <a:lnTo>
                  <a:pt x="250739" y="221498"/>
                </a:lnTo>
                <a:lnTo>
                  <a:pt x="257549" y="212985"/>
                </a:lnTo>
                <a:lnTo>
                  <a:pt x="264304" y="204412"/>
                </a:lnTo>
                <a:lnTo>
                  <a:pt x="271117" y="195883"/>
                </a:lnTo>
                <a:lnTo>
                  <a:pt x="278098" y="187504"/>
                </a:lnTo>
                <a:lnTo>
                  <a:pt x="283146" y="181969"/>
                </a:lnTo>
                <a:lnTo>
                  <a:pt x="288435" y="176625"/>
                </a:lnTo>
                <a:lnTo>
                  <a:pt x="293788" y="171319"/>
                </a:lnTo>
                <a:lnTo>
                  <a:pt x="299026" y="165899"/>
                </a:lnTo>
                <a:lnTo>
                  <a:pt x="305956" y="158311"/>
                </a:lnTo>
                <a:lnTo>
                  <a:pt x="312816" y="150653"/>
                </a:lnTo>
                <a:lnTo>
                  <a:pt x="319650" y="142970"/>
                </a:lnTo>
                <a:lnTo>
                  <a:pt x="326504" y="135306"/>
                </a:lnTo>
                <a:lnTo>
                  <a:pt x="327441" y="134234"/>
                </a:lnTo>
                <a:lnTo>
                  <a:pt x="328818" y="133534"/>
                </a:lnTo>
                <a:lnTo>
                  <a:pt x="333011" y="130560"/>
                </a:lnTo>
                <a:lnTo>
                  <a:pt x="338689" y="128335"/>
                </a:lnTo>
                <a:lnTo>
                  <a:pt x="338577" y="126280"/>
                </a:lnTo>
                <a:lnTo>
                  <a:pt x="338310" y="120589"/>
                </a:lnTo>
                <a:lnTo>
                  <a:pt x="343325" y="120178"/>
                </a:lnTo>
                <a:lnTo>
                  <a:pt x="345567" y="117530"/>
                </a:lnTo>
                <a:lnTo>
                  <a:pt x="349950" y="112402"/>
                </a:lnTo>
                <a:lnTo>
                  <a:pt x="354636" y="107242"/>
                </a:lnTo>
                <a:lnTo>
                  <a:pt x="364245" y="103321"/>
                </a:lnTo>
                <a:lnTo>
                  <a:pt x="365635" y="98951"/>
                </a:lnTo>
                <a:lnTo>
                  <a:pt x="368352" y="96912"/>
                </a:lnTo>
                <a:lnTo>
                  <a:pt x="371806" y="94338"/>
                </a:lnTo>
                <a:lnTo>
                  <a:pt x="374787" y="91559"/>
                </a:lnTo>
                <a:lnTo>
                  <a:pt x="380653" y="92938"/>
                </a:lnTo>
                <a:lnTo>
                  <a:pt x="385845" y="94178"/>
                </a:lnTo>
                <a:lnTo>
                  <a:pt x="387917" y="97455"/>
                </a:lnTo>
                <a:lnTo>
                  <a:pt x="387832" y="100518"/>
                </a:lnTo>
                <a:lnTo>
                  <a:pt x="387787" y="104626"/>
                </a:lnTo>
                <a:lnTo>
                  <a:pt x="387950" y="109879"/>
                </a:lnTo>
                <a:lnTo>
                  <a:pt x="382374" y="112274"/>
                </a:lnTo>
                <a:lnTo>
                  <a:pt x="380459" y="113105"/>
                </a:lnTo>
                <a:lnTo>
                  <a:pt x="379634" y="116165"/>
                </a:lnTo>
                <a:lnTo>
                  <a:pt x="378027" y="117974"/>
                </a:lnTo>
                <a:lnTo>
                  <a:pt x="366994" y="130853"/>
                </a:lnTo>
                <a:lnTo>
                  <a:pt x="361341" y="137155"/>
                </a:lnTo>
                <a:lnTo>
                  <a:pt x="355402" y="143172"/>
                </a:lnTo>
                <a:lnTo>
                  <a:pt x="352018" y="146353"/>
                </a:lnTo>
                <a:lnTo>
                  <a:pt x="349849" y="149876"/>
                </a:lnTo>
                <a:lnTo>
                  <a:pt x="347174" y="153364"/>
                </a:lnTo>
                <a:lnTo>
                  <a:pt x="343663" y="157890"/>
                </a:lnTo>
                <a:lnTo>
                  <a:pt x="338665" y="161331"/>
                </a:lnTo>
                <a:lnTo>
                  <a:pt x="334884" y="165722"/>
                </a:lnTo>
                <a:lnTo>
                  <a:pt x="329604" y="171974"/>
                </a:lnTo>
                <a:lnTo>
                  <a:pt x="324438" y="178309"/>
                </a:lnTo>
                <a:lnTo>
                  <a:pt x="319285" y="184644"/>
                </a:lnTo>
                <a:lnTo>
                  <a:pt x="314043" y="190896"/>
                </a:lnTo>
                <a:lnTo>
                  <a:pt x="309449" y="196020"/>
                </a:lnTo>
                <a:lnTo>
                  <a:pt x="300010" y="206090"/>
                </a:lnTo>
                <a:lnTo>
                  <a:pt x="295398" y="211234"/>
                </a:lnTo>
                <a:lnTo>
                  <a:pt x="291985" y="215188"/>
                </a:lnTo>
                <a:lnTo>
                  <a:pt x="289349" y="219787"/>
                </a:lnTo>
                <a:lnTo>
                  <a:pt x="286072" y="223877"/>
                </a:lnTo>
                <a:lnTo>
                  <a:pt x="283530" y="227028"/>
                </a:lnTo>
                <a:lnTo>
                  <a:pt x="280447" y="229705"/>
                </a:lnTo>
                <a:lnTo>
                  <a:pt x="277837" y="232789"/>
                </a:lnTo>
                <a:lnTo>
                  <a:pt x="276566" y="234331"/>
                </a:lnTo>
                <a:lnTo>
                  <a:pt x="275869" y="236314"/>
                </a:lnTo>
                <a:lnTo>
                  <a:pt x="274335" y="239066"/>
                </a:lnTo>
                <a:lnTo>
                  <a:pt x="280873" y="239698"/>
                </a:lnTo>
                <a:lnTo>
                  <a:pt x="287301" y="240243"/>
                </a:lnTo>
                <a:lnTo>
                  <a:pt x="293546" y="241059"/>
                </a:lnTo>
                <a:lnTo>
                  <a:pt x="299539" y="242502"/>
                </a:lnTo>
                <a:lnTo>
                  <a:pt x="307331" y="245069"/>
                </a:lnTo>
                <a:lnTo>
                  <a:pt x="315265" y="242890"/>
                </a:lnTo>
                <a:lnTo>
                  <a:pt x="323566" y="246099"/>
                </a:lnTo>
                <a:lnTo>
                  <a:pt x="324608" y="245937"/>
                </a:lnTo>
                <a:lnTo>
                  <a:pt x="325552" y="246076"/>
                </a:lnTo>
                <a:lnTo>
                  <a:pt x="339623" y="247497"/>
                </a:lnTo>
                <a:lnTo>
                  <a:pt x="353724" y="248050"/>
                </a:lnTo>
                <a:lnTo>
                  <a:pt x="367842" y="248307"/>
                </a:lnTo>
                <a:lnTo>
                  <a:pt x="381965" y="248838"/>
                </a:lnTo>
                <a:lnTo>
                  <a:pt x="390902" y="249494"/>
                </a:lnTo>
                <a:lnTo>
                  <a:pt x="399830" y="250285"/>
                </a:lnTo>
                <a:lnTo>
                  <a:pt x="408753" y="251108"/>
                </a:lnTo>
                <a:lnTo>
                  <a:pt x="417671" y="251859"/>
                </a:lnTo>
                <a:lnTo>
                  <a:pt x="421814" y="252184"/>
                </a:lnTo>
                <a:lnTo>
                  <a:pt x="426054" y="251668"/>
                </a:lnTo>
                <a:lnTo>
                  <a:pt x="430231" y="251960"/>
                </a:lnTo>
                <a:lnTo>
                  <a:pt x="472003" y="257429"/>
                </a:lnTo>
                <a:lnTo>
                  <a:pt x="477932" y="269730"/>
                </a:lnTo>
                <a:lnTo>
                  <a:pt x="475817" y="276313"/>
                </a:lnTo>
                <a:lnTo>
                  <a:pt x="472343" y="281480"/>
                </a:lnTo>
                <a:lnTo>
                  <a:pt x="466862" y="282898"/>
                </a:lnTo>
                <a:lnTo>
                  <a:pt x="460766" y="282428"/>
                </a:lnTo>
                <a:lnTo>
                  <a:pt x="447558" y="281378"/>
                </a:lnTo>
                <a:lnTo>
                  <a:pt x="434357" y="280341"/>
                </a:lnTo>
                <a:lnTo>
                  <a:pt x="421156" y="279317"/>
                </a:lnTo>
                <a:lnTo>
                  <a:pt x="407948" y="278305"/>
                </a:lnTo>
                <a:lnTo>
                  <a:pt x="394251" y="277225"/>
                </a:lnTo>
                <a:lnTo>
                  <a:pt x="387395" y="276769"/>
                </a:lnTo>
                <a:lnTo>
                  <a:pt x="380531" y="276474"/>
                </a:lnTo>
                <a:lnTo>
                  <a:pt x="372774" y="276423"/>
                </a:lnTo>
                <a:lnTo>
                  <a:pt x="365018" y="276550"/>
                </a:lnTo>
                <a:lnTo>
                  <a:pt x="357274" y="276614"/>
                </a:lnTo>
                <a:lnTo>
                  <a:pt x="349554" y="276374"/>
                </a:lnTo>
                <a:lnTo>
                  <a:pt x="341429" y="275677"/>
                </a:lnTo>
                <a:lnTo>
                  <a:pt x="333316" y="274696"/>
                </a:lnTo>
                <a:lnTo>
                  <a:pt x="325201" y="273601"/>
                </a:lnTo>
                <a:lnTo>
                  <a:pt x="317075" y="272563"/>
                </a:lnTo>
                <a:lnTo>
                  <a:pt x="311516" y="271893"/>
                </a:lnTo>
                <a:lnTo>
                  <a:pt x="305958" y="271560"/>
                </a:lnTo>
                <a:lnTo>
                  <a:pt x="300400" y="270958"/>
                </a:lnTo>
                <a:lnTo>
                  <a:pt x="288100" y="269598"/>
                </a:lnTo>
                <a:lnTo>
                  <a:pt x="251245" y="265474"/>
                </a:lnTo>
                <a:lnTo>
                  <a:pt x="250946" y="266112"/>
                </a:lnTo>
                <a:lnTo>
                  <a:pt x="250612" y="266717"/>
                </a:lnTo>
                <a:lnTo>
                  <a:pt x="250279" y="267388"/>
                </a:lnTo>
                <a:lnTo>
                  <a:pt x="255997" y="272503"/>
                </a:lnTo>
                <a:lnTo>
                  <a:pt x="261748" y="277585"/>
                </a:lnTo>
                <a:lnTo>
                  <a:pt x="267432" y="282733"/>
                </a:lnTo>
                <a:lnTo>
                  <a:pt x="269124" y="284224"/>
                </a:lnTo>
                <a:lnTo>
                  <a:pt x="270749" y="285849"/>
                </a:lnTo>
                <a:lnTo>
                  <a:pt x="272307" y="287541"/>
                </a:lnTo>
                <a:lnTo>
                  <a:pt x="277084" y="292987"/>
                </a:lnTo>
                <a:lnTo>
                  <a:pt x="282196" y="298166"/>
                </a:lnTo>
                <a:lnTo>
                  <a:pt x="287576" y="303078"/>
                </a:lnTo>
                <a:lnTo>
                  <a:pt x="292718" y="307617"/>
                </a:lnTo>
                <a:lnTo>
                  <a:pt x="296990" y="313095"/>
                </a:lnTo>
                <a:lnTo>
                  <a:pt x="330565" y="345464"/>
                </a:lnTo>
                <a:lnTo>
                  <a:pt x="340828" y="355208"/>
                </a:lnTo>
                <a:lnTo>
                  <a:pt x="345957" y="360083"/>
                </a:lnTo>
                <a:lnTo>
                  <a:pt x="351041" y="365002"/>
                </a:lnTo>
                <a:lnTo>
                  <a:pt x="355002" y="368896"/>
                </a:lnTo>
                <a:lnTo>
                  <a:pt x="355533" y="373781"/>
                </a:lnTo>
                <a:lnTo>
                  <a:pt x="353741" y="378754"/>
                </a:lnTo>
                <a:lnTo>
                  <a:pt x="351652" y="384703"/>
                </a:lnTo>
                <a:lnTo>
                  <a:pt x="346579" y="386662"/>
                </a:lnTo>
                <a:lnTo>
                  <a:pt x="338394" y="386180"/>
                </a:lnTo>
                <a:lnTo>
                  <a:pt x="335757" y="384078"/>
                </a:lnTo>
                <a:lnTo>
                  <a:pt x="306190" y="358397"/>
                </a:lnTo>
                <a:lnTo>
                  <a:pt x="273963" y="326169"/>
                </a:lnTo>
                <a:lnTo>
                  <a:pt x="247755" y="298823"/>
                </a:lnTo>
                <a:lnTo>
                  <a:pt x="245976" y="299924"/>
                </a:lnTo>
                <a:lnTo>
                  <a:pt x="245913" y="300732"/>
                </a:lnTo>
                <a:lnTo>
                  <a:pt x="245682" y="301640"/>
                </a:lnTo>
                <a:lnTo>
                  <a:pt x="245888" y="302382"/>
                </a:lnTo>
                <a:lnTo>
                  <a:pt x="249724" y="318333"/>
                </a:lnTo>
                <a:lnTo>
                  <a:pt x="251685" y="326291"/>
                </a:lnTo>
                <a:lnTo>
                  <a:pt x="253737" y="334209"/>
                </a:lnTo>
                <a:lnTo>
                  <a:pt x="255111" y="339401"/>
                </a:lnTo>
                <a:lnTo>
                  <a:pt x="256315" y="344021"/>
                </a:lnTo>
                <a:lnTo>
                  <a:pt x="254931" y="349737"/>
                </a:lnTo>
                <a:lnTo>
                  <a:pt x="253844" y="354142"/>
                </a:lnTo>
                <a:lnTo>
                  <a:pt x="256802" y="359444"/>
                </a:lnTo>
                <a:lnTo>
                  <a:pt x="257165" y="364362"/>
                </a:lnTo>
                <a:lnTo>
                  <a:pt x="257597" y="371592"/>
                </a:lnTo>
                <a:lnTo>
                  <a:pt x="257887" y="378832"/>
                </a:lnTo>
                <a:lnTo>
                  <a:pt x="258158" y="386077"/>
                </a:lnTo>
                <a:lnTo>
                  <a:pt x="258533" y="393326"/>
                </a:lnTo>
                <a:lnTo>
                  <a:pt x="259306" y="404072"/>
                </a:lnTo>
                <a:lnTo>
                  <a:pt x="260155" y="414799"/>
                </a:lnTo>
                <a:lnTo>
                  <a:pt x="261017" y="425527"/>
                </a:lnTo>
                <a:lnTo>
                  <a:pt x="261828" y="436273"/>
                </a:lnTo>
                <a:lnTo>
                  <a:pt x="262411" y="444797"/>
                </a:lnTo>
                <a:lnTo>
                  <a:pt x="262930" y="453333"/>
                </a:lnTo>
                <a:lnTo>
                  <a:pt x="263425" y="461869"/>
                </a:lnTo>
                <a:lnTo>
                  <a:pt x="263968" y="470965"/>
                </a:lnTo>
                <a:lnTo>
                  <a:pt x="264106" y="471572"/>
                </a:lnTo>
                <a:lnTo>
                  <a:pt x="266376" y="480406"/>
                </a:lnTo>
                <a:lnTo>
                  <a:pt x="265781" y="488719"/>
                </a:lnTo>
                <a:lnTo>
                  <a:pt x="265591" y="497169"/>
                </a:lnTo>
                <a:lnTo>
                  <a:pt x="265647" y="503827"/>
                </a:lnTo>
                <a:lnTo>
                  <a:pt x="265949" y="510505"/>
                </a:lnTo>
                <a:lnTo>
                  <a:pt x="266276" y="517183"/>
                </a:lnTo>
                <a:lnTo>
                  <a:pt x="266408" y="523841"/>
                </a:lnTo>
                <a:lnTo>
                  <a:pt x="250647" y="548200"/>
                </a:lnTo>
                <a:lnTo>
                  <a:pt x="241273" y="545793"/>
                </a:lnTo>
                <a:lnTo>
                  <a:pt x="237616" y="535706"/>
                </a:lnTo>
                <a:lnTo>
                  <a:pt x="237964" y="531499"/>
                </a:lnTo>
                <a:lnTo>
                  <a:pt x="236464" y="528056"/>
                </a:lnTo>
                <a:lnTo>
                  <a:pt x="234146" y="522791"/>
                </a:lnTo>
                <a:lnTo>
                  <a:pt x="233882" y="517504"/>
                </a:lnTo>
                <a:lnTo>
                  <a:pt x="234247" y="510368"/>
                </a:lnTo>
                <a:lnTo>
                  <a:pt x="234844" y="508620"/>
                </a:lnTo>
                <a:lnTo>
                  <a:pt x="235369" y="505997"/>
                </a:lnTo>
                <a:lnTo>
                  <a:pt x="233064" y="503223"/>
                </a:lnTo>
                <a:lnTo>
                  <a:pt x="234542" y="502625"/>
                </a:lnTo>
                <a:lnTo>
                  <a:pt x="235718" y="502126"/>
                </a:lnTo>
                <a:lnTo>
                  <a:pt x="235281" y="502292"/>
                </a:lnTo>
                <a:lnTo>
                  <a:pt x="234956" y="498149"/>
                </a:lnTo>
                <a:lnTo>
                  <a:pt x="234701" y="494478"/>
                </a:lnTo>
                <a:lnTo>
                  <a:pt x="234344" y="490772"/>
                </a:lnTo>
                <a:lnTo>
                  <a:pt x="233988" y="487268"/>
                </a:lnTo>
                <a:lnTo>
                  <a:pt x="233431" y="483764"/>
                </a:lnTo>
                <a:lnTo>
                  <a:pt x="233075" y="480260"/>
                </a:lnTo>
                <a:lnTo>
                  <a:pt x="232474" y="474971"/>
                </a:lnTo>
                <a:lnTo>
                  <a:pt x="231436" y="469645"/>
                </a:lnTo>
                <a:lnTo>
                  <a:pt x="231532" y="456211"/>
                </a:lnTo>
                <a:lnTo>
                  <a:pt x="229738" y="448323"/>
                </a:lnTo>
                <a:lnTo>
                  <a:pt x="228338" y="432187"/>
                </a:lnTo>
                <a:lnTo>
                  <a:pt x="226139" y="423892"/>
                </a:lnTo>
                <a:lnTo>
                  <a:pt x="227439" y="415212"/>
                </a:lnTo>
                <a:lnTo>
                  <a:pt x="228478" y="408080"/>
                </a:lnTo>
                <a:lnTo>
                  <a:pt x="226349" y="400459"/>
                </a:lnTo>
                <a:lnTo>
                  <a:pt x="225871" y="393015"/>
                </a:lnTo>
                <a:lnTo>
                  <a:pt x="225432" y="386481"/>
                </a:lnTo>
                <a:lnTo>
                  <a:pt x="224082" y="379638"/>
                </a:lnTo>
                <a:lnTo>
                  <a:pt x="226343" y="368034"/>
                </a:lnTo>
                <a:lnTo>
                  <a:pt x="224297" y="363377"/>
                </a:lnTo>
                <a:lnTo>
                  <a:pt x="224444" y="353142"/>
                </a:lnTo>
                <a:lnTo>
                  <a:pt x="222564" y="347913"/>
                </a:lnTo>
                <a:lnTo>
                  <a:pt x="221863" y="342657"/>
                </a:lnTo>
                <a:lnTo>
                  <a:pt x="220742" y="334570"/>
                </a:lnTo>
                <a:lnTo>
                  <a:pt x="220092" y="326485"/>
                </a:lnTo>
                <a:lnTo>
                  <a:pt x="218803" y="318431"/>
                </a:lnTo>
                <a:lnTo>
                  <a:pt x="218593" y="317016"/>
                </a:lnTo>
                <a:lnTo>
                  <a:pt x="216463" y="315355"/>
                </a:lnTo>
                <a:lnTo>
                  <a:pt x="213359" y="314260"/>
                </a:lnTo>
                <a:lnTo>
                  <a:pt x="209661" y="315183"/>
                </a:lnTo>
                <a:lnTo>
                  <a:pt x="208652" y="315447"/>
                </a:lnTo>
                <a:lnTo>
                  <a:pt x="207815" y="316352"/>
                </a:lnTo>
                <a:lnTo>
                  <a:pt x="206675" y="317154"/>
                </a:lnTo>
                <a:lnTo>
                  <a:pt x="207391" y="318875"/>
                </a:lnTo>
                <a:lnTo>
                  <a:pt x="204928" y="318020"/>
                </a:lnTo>
                <a:lnTo>
                  <a:pt x="202736" y="317301"/>
                </a:lnTo>
                <a:lnTo>
                  <a:pt x="200510" y="316548"/>
                </a:lnTo>
                <a:lnTo>
                  <a:pt x="199645" y="318496"/>
                </a:lnTo>
                <a:lnTo>
                  <a:pt x="204173" y="321551"/>
                </a:lnTo>
                <a:lnTo>
                  <a:pt x="182599" y="348203"/>
                </a:lnTo>
                <a:lnTo>
                  <a:pt x="178954" y="346634"/>
                </a:lnTo>
                <a:lnTo>
                  <a:pt x="179726" y="352295"/>
                </a:lnTo>
                <a:lnTo>
                  <a:pt x="178922" y="353099"/>
                </a:lnTo>
                <a:lnTo>
                  <a:pt x="172442" y="356599"/>
                </a:lnTo>
                <a:lnTo>
                  <a:pt x="171368" y="357200"/>
                </a:lnTo>
                <a:lnTo>
                  <a:pt x="171654" y="360231"/>
                </a:lnTo>
                <a:lnTo>
                  <a:pt x="171327" y="362048"/>
                </a:lnTo>
                <a:lnTo>
                  <a:pt x="170221" y="362951"/>
                </a:lnTo>
                <a:lnTo>
                  <a:pt x="168811" y="363819"/>
                </a:lnTo>
                <a:lnTo>
                  <a:pt x="167774" y="364992"/>
                </a:lnTo>
                <a:lnTo>
                  <a:pt x="164528" y="368779"/>
                </a:lnTo>
                <a:lnTo>
                  <a:pt x="161384" y="372668"/>
                </a:lnTo>
                <a:lnTo>
                  <a:pt x="158240" y="376624"/>
                </a:lnTo>
                <a:lnTo>
                  <a:pt x="157103" y="378032"/>
                </a:lnTo>
                <a:lnTo>
                  <a:pt x="156443" y="380520"/>
                </a:lnTo>
                <a:lnTo>
                  <a:pt x="149149" y="382804"/>
                </a:lnTo>
                <a:lnTo>
                  <a:pt x="148410" y="389298"/>
                </a:lnTo>
                <a:lnTo>
                  <a:pt x="144017" y="392675"/>
                </a:lnTo>
                <a:lnTo>
                  <a:pt x="140127" y="395685"/>
                </a:lnTo>
                <a:lnTo>
                  <a:pt x="137797" y="400588"/>
                </a:lnTo>
                <a:lnTo>
                  <a:pt x="134518" y="404476"/>
                </a:lnTo>
                <a:lnTo>
                  <a:pt x="131440" y="408096"/>
                </a:lnTo>
                <a:lnTo>
                  <a:pt x="128023" y="411377"/>
                </a:lnTo>
                <a:lnTo>
                  <a:pt x="124844" y="414895"/>
                </a:lnTo>
                <a:lnTo>
                  <a:pt x="123739" y="416135"/>
                </a:lnTo>
                <a:lnTo>
                  <a:pt x="122973" y="417714"/>
                </a:lnTo>
                <a:lnTo>
                  <a:pt x="122004" y="419089"/>
                </a:lnTo>
                <a:lnTo>
                  <a:pt x="117626" y="425160"/>
                </a:lnTo>
                <a:lnTo>
                  <a:pt x="112369" y="430552"/>
                </a:lnTo>
                <a:lnTo>
                  <a:pt x="108262" y="436894"/>
                </a:lnTo>
                <a:lnTo>
                  <a:pt x="107360" y="438270"/>
                </a:lnTo>
                <a:lnTo>
                  <a:pt x="104769" y="438626"/>
                </a:lnTo>
                <a:lnTo>
                  <a:pt x="102116" y="439790"/>
                </a:lnTo>
                <a:lnTo>
                  <a:pt x="101141" y="440088"/>
                </a:lnTo>
                <a:lnTo>
                  <a:pt x="96182" y="444573"/>
                </a:lnTo>
                <a:lnTo>
                  <a:pt x="90493" y="444845"/>
                </a:lnTo>
                <a:close/>
              </a:path>
            </a:pathLst>
          </a:custGeom>
          <a:solidFill>
            <a:srgbClr val="F5F5EF"/>
          </a:solidFill>
        </p:spPr>
        <p:txBody>
          <a:bodyPr wrap="square" lIns="0" tIns="0" rIns="0" bIns="0" rtlCol="0"/>
          <a:lstStyle/>
          <a:p>
            <a:endParaRPr/>
          </a:p>
        </p:txBody>
      </p:sp>
      <p:sp>
        <p:nvSpPr>
          <p:cNvPr id="8" name="object 8"/>
          <p:cNvSpPr/>
          <p:nvPr/>
        </p:nvSpPr>
        <p:spPr>
          <a:xfrm>
            <a:off x="4001430" y="8663135"/>
            <a:ext cx="261620" cy="297180"/>
          </a:xfrm>
          <a:custGeom>
            <a:avLst/>
            <a:gdLst/>
            <a:ahLst/>
            <a:cxnLst/>
            <a:rect l="l" t="t" r="r" b="b"/>
            <a:pathLst>
              <a:path w="261620" h="297179">
                <a:moveTo>
                  <a:pt x="148223" y="145245"/>
                </a:moveTo>
                <a:lnTo>
                  <a:pt x="129840" y="126862"/>
                </a:lnTo>
                <a:lnTo>
                  <a:pt x="131550" y="124980"/>
                </a:lnTo>
                <a:lnTo>
                  <a:pt x="134219" y="122262"/>
                </a:lnTo>
                <a:lnTo>
                  <a:pt x="140631" y="114305"/>
                </a:lnTo>
                <a:lnTo>
                  <a:pt x="146107" y="107209"/>
                </a:lnTo>
                <a:lnTo>
                  <a:pt x="154370" y="97511"/>
                </a:lnTo>
                <a:lnTo>
                  <a:pt x="156295" y="95844"/>
                </a:lnTo>
                <a:lnTo>
                  <a:pt x="159952" y="92317"/>
                </a:lnTo>
                <a:lnTo>
                  <a:pt x="167749" y="83949"/>
                </a:lnTo>
                <a:lnTo>
                  <a:pt x="171871" y="79091"/>
                </a:lnTo>
                <a:lnTo>
                  <a:pt x="177844" y="72492"/>
                </a:lnTo>
                <a:lnTo>
                  <a:pt x="178028" y="72676"/>
                </a:lnTo>
                <a:lnTo>
                  <a:pt x="181053" y="70313"/>
                </a:lnTo>
                <a:lnTo>
                  <a:pt x="183788" y="69455"/>
                </a:lnTo>
                <a:lnTo>
                  <a:pt x="183376" y="65451"/>
                </a:lnTo>
                <a:lnTo>
                  <a:pt x="186423" y="64906"/>
                </a:lnTo>
                <a:lnTo>
                  <a:pt x="189702" y="61001"/>
                </a:lnTo>
                <a:lnTo>
                  <a:pt x="192268" y="58178"/>
                </a:lnTo>
                <a:lnTo>
                  <a:pt x="197405" y="56132"/>
                </a:lnTo>
                <a:lnTo>
                  <a:pt x="198392" y="53526"/>
                </a:lnTo>
                <a:lnTo>
                  <a:pt x="201509" y="51255"/>
                </a:lnTo>
                <a:lnTo>
                  <a:pt x="203360" y="49514"/>
                </a:lnTo>
                <a:lnTo>
                  <a:pt x="208873" y="51435"/>
                </a:lnTo>
                <a:lnTo>
                  <a:pt x="210326" y="52888"/>
                </a:lnTo>
                <a:lnTo>
                  <a:pt x="210238" y="54596"/>
                </a:lnTo>
                <a:lnTo>
                  <a:pt x="210444" y="56598"/>
                </a:lnTo>
                <a:lnTo>
                  <a:pt x="210119" y="59866"/>
                </a:lnTo>
                <a:lnTo>
                  <a:pt x="206266" y="61401"/>
                </a:lnTo>
                <a:lnTo>
                  <a:pt x="205975" y="62906"/>
                </a:lnTo>
                <a:lnTo>
                  <a:pt x="200937" y="68644"/>
                </a:lnTo>
                <a:lnTo>
                  <a:pt x="196962" y="73649"/>
                </a:lnTo>
                <a:lnTo>
                  <a:pt x="191408" y="78871"/>
                </a:lnTo>
                <a:lnTo>
                  <a:pt x="189980" y="81035"/>
                </a:lnTo>
                <a:lnTo>
                  <a:pt x="186885" y="85124"/>
                </a:lnTo>
                <a:lnTo>
                  <a:pt x="183767" y="87395"/>
                </a:lnTo>
                <a:lnTo>
                  <a:pt x="177941" y="94141"/>
                </a:lnTo>
                <a:lnTo>
                  <a:pt x="174021" y="99202"/>
                </a:lnTo>
                <a:lnTo>
                  <a:pt x="168234" y="105987"/>
                </a:lnTo>
                <a:lnTo>
                  <a:pt x="162930" y="111459"/>
                </a:lnTo>
                <a:lnTo>
                  <a:pt x="158777" y="116286"/>
                </a:lnTo>
                <a:lnTo>
                  <a:pt x="156616" y="119514"/>
                </a:lnTo>
                <a:lnTo>
                  <a:pt x="154308" y="122594"/>
                </a:lnTo>
                <a:lnTo>
                  <a:pt x="153355" y="123437"/>
                </a:lnTo>
                <a:lnTo>
                  <a:pt x="150741" y="126211"/>
                </a:lnTo>
                <a:lnTo>
                  <a:pt x="149910" y="127176"/>
                </a:lnTo>
                <a:lnTo>
                  <a:pt x="148795" y="129653"/>
                </a:lnTo>
                <a:lnTo>
                  <a:pt x="166218" y="147076"/>
                </a:lnTo>
                <a:lnTo>
                  <a:pt x="148223" y="145245"/>
                </a:lnTo>
                <a:close/>
              </a:path>
              <a:path w="261620" h="297179">
                <a:moveTo>
                  <a:pt x="166218" y="147076"/>
                </a:moveTo>
                <a:lnTo>
                  <a:pt x="148795" y="129653"/>
                </a:lnTo>
                <a:lnTo>
                  <a:pt x="153259" y="130525"/>
                </a:lnTo>
                <a:lnTo>
                  <a:pt x="158271" y="130149"/>
                </a:lnTo>
                <a:lnTo>
                  <a:pt x="162864" y="131149"/>
                </a:lnTo>
                <a:lnTo>
                  <a:pt x="166577" y="133066"/>
                </a:lnTo>
                <a:lnTo>
                  <a:pt x="170835" y="131936"/>
                </a:lnTo>
                <a:lnTo>
                  <a:pt x="175758" y="133268"/>
                </a:lnTo>
                <a:lnTo>
                  <a:pt x="176292" y="133801"/>
                </a:lnTo>
                <a:lnTo>
                  <a:pt x="184094" y="134419"/>
                </a:lnTo>
                <a:lnTo>
                  <a:pt x="191668" y="134809"/>
                </a:lnTo>
                <a:lnTo>
                  <a:pt x="200064" y="134225"/>
                </a:lnTo>
                <a:lnTo>
                  <a:pt x="207638" y="134615"/>
                </a:lnTo>
                <a:lnTo>
                  <a:pt x="213773" y="135361"/>
                </a:lnTo>
                <a:lnTo>
                  <a:pt x="220073" y="136273"/>
                </a:lnTo>
                <a:lnTo>
                  <a:pt x="229255" y="136475"/>
                </a:lnTo>
                <a:lnTo>
                  <a:pt x="231164" y="136588"/>
                </a:lnTo>
                <a:lnTo>
                  <a:pt x="240236" y="136679"/>
                </a:lnTo>
                <a:lnTo>
                  <a:pt x="258400" y="138679"/>
                </a:lnTo>
                <a:lnTo>
                  <a:pt x="261461" y="145333"/>
                </a:lnTo>
                <a:lnTo>
                  <a:pt x="256334" y="152778"/>
                </a:lnTo>
                <a:lnTo>
                  <a:pt x="253434" y="153470"/>
                </a:lnTo>
                <a:lnTo>
                  <a:pt x="216446" y="150607"/>
                </a:lnTo>
                <a:lnTo>
                  <a:pt x="211927" y="149680"/>
                </a:lnTo>
                <a:lnTo>
                  <a:pt x="201093" y="149623"/>
                </a:lnTo>
                <a:lnTo>
                  <a:pt x="194907" y="150621"/>
                </a:lnTo>
                <a:lnTo>
                  <a:pt x="183429" y="149919"/>
                </a:lnTo>
                <a:lnTo>
                  <a:pt x="178193" y="148275"/>
                </a:lnTo>
                <a:lnTo>
                  <a:pt x="168717" y="147779"/>
                </a:lnTo>
                <a:lnTo>
                  <a:pt x="166218" y="147076"/>
                </a:lnTo>
                <a:close/>
              </a:path>
              <a:path w="261620" h="297179">
                <a:moveTo>
                  <a:pt x="103676" y="43225"/>
                </a:moveTo>
                <a:lnTo>
                  <a:pt x="102635" y="36796"/>
                </a:lnTo>
                <a:lnTo>
                  <a:pt x="102386" y="31158"/>
                </a:lnTo>
                <a:lnTo>
                  <a:pt x="100904" y="24288"/>
                </a:lnTo>
                <a:lnTo>
                  <a:pt x="100495" y="22084"/>
                </a:lnTo>
                <a:lnTo>
                  <a:pt x="99737" y="19530"/>
                </a:lnTo>
                <a:lnTo>
                  <a:pt x="100341" y="18337"/>
                </a:lnTo>
                <a:lnTo>
                  <a:pt x="99348" y="17344"/>
                </a:lnTo>
                <a:lnTo>
                  <a:pt x="99565" y="15765"/>
                </a:lnTo>
                <a:lnTo>
                  <a:pt x="99050" y="15250"/>
                </a:lnTo>
                <a:lnTo>
                  <a:pt x="98767" y="11375"/>
                </a:lnTo>
                <a:lnTo>
                  <a:pt x="98318" y="7334"/>
                </a:lnTo>
                <a:lnTo>
                  <a:pt x="97704" y="3128"/>
                </a:lnTo>
                <a:lnTo>
                  <a:pt x="100435" y="471"/>
                </a:lnTo>
                <a:lnTo>
                  <a:pt x="101848" y="88"/>
                </a:lnTo>
                <a:lnTo>
                  <a:pt x="103556" y="0"/>
                </a:lnTo>
                <a:lnTo>
                  <a:pt x="106183" y="831"/>
                </a:lnTo>
                <a:lnTo>
                  <a:pt x="108840" y="7079"/>
                </a:lnTo>
                <a:lnTo>
                  <a:pt x="109711" y="11543"/>
                </a:lnTo>
                <a:lnTo>
                  <a:pt x="111488" y="18708"/>
                </a:lnTo>
                <a:lnTo>
                  <a:pt x="112246" y="21262"/>
                </a:lnTo>
                <a:lnTo>
                  <a:pt x="113728" y="28132"/>
                </a:lnTo>
                <a:lnTo>
                  <a:pt x="115295" y="31496"/>
                </a:lnTo>
                <a:lnTo>
                  <a:pt x="117543" y="35540"/>
                </a:lnTo>
                <a:lnTo>
                  <a:pt x="117253" y="37045"/>
                </a:lnTo>
                <a:lnTo>
                  <a:pt x="117072" y="38660"/>
                </a:lnTo>
                <a:lnTo>
                  <a:pt x="118029" y="39617"/>
                </a:lnTo>
                <a:lnTo>
                  <a:pt x="119843" y="46820"/>
                </a:lnTo>
                <a:lnTo>
                  <a:pt x="121387" y="53751"/>
                </a:lnTo>
                <a:lnTo>
                  <a:pt x="121713" y="59466"/>
                </a:lnTo>
                <a:lnTo>
                  <a:pt x="105807" y="43560"/>
                </a:lnTo>
                <a:lnTo>
                  <a:pt x="103676" y="43225"/>
                </a:lnTo>
                <a:close/>
              </a:path>
              <a:path w="261620" h="297179">
                <a:moveTo>
                  <a:pt x="104907" y="91154"/>
                </a:moveTo>
                <a:lnTo>
                  <a:pt x="107138" y="86200"/>
                </a:lnTo>
                <a:lnTo>
                  <a:pt x="106745" y="82215"/>
                </a:lnTo>
                <a:lnTo>
                  <a:pt x="105498" y="45047"/>
                </a:lnTo>
                <a:lnTo>
                  <a:pt x="105807" y="43560"/>
                </a:lnTo>
                <a:lnTo>
                  <a:pt x="121713" y="59466"/>
                </a:lnTo>
                <a:lnTo>
                  <a:pt x="121822" y="61371"/>
                </a:lnTo>
                <a:lnTo>
                  <a:pt x="122107" y="68840"/>
                </a:lnTo>
                <a:lnTo>
                  <a:pt x="122084" y="76001"/>
                </a:lnTo>
                <a:lnTo>
                  <a:pt x="123069" y="82375"/>
                </a:lnTo>
                <a:lnTo>
                  <a:pt x="123341" y="89831"/>
                </a:lnTo>
                <a:lnTo>
                  <a:pt x="124308" y="96186"/>
                </a:lnTo>
                <a:lnTo>
                  <a:pt x="125606" y="102872"/>
                </a:lnTo>
                <a:lnTo>
                  <a:pt x="127607" y="112058"/>
                </a:lnTo>
                <a:lnTo>
                  <a:pt x="109522" y="93972"/>
                </a:lnTo>
                <a:lnTo>
                  <a:pt x="104907" y="91154"/>
                </a:lnTo>
                <a:close/>
              </a:path>
              <a:path w="261620" h="297179">
                <a:moveTo>
                  <a:pt x="135586" y="145181"/>
                </a:moveTo>
                <a:lnTo>
                  <a:pt x="80005" y="89600"/>
                </a:lnTo>
                <a:lnTo>
                  <a:pt x="95198" y="102997"/>
                </a:lnTo>
                <a:lnTo>
                  <a:pt x="108776" y="116575"/>
                </a:lnTo>
                <a:lnTo>
                  <a:pt x="111532" y="117535"/>
                </a:lnTo>
                <a:lnTo>
                  <a:pt x="110054" y="112464"/>
                </a:lnTo>
                <a:lnTo>
                  <a:pt x="109899" y="108718"/>
                </a:lnTo>
                <a:lnTo>
                  <a:pt x="108608" y="105631"/>
                </a:lnTo>
                <a:lnTo>
                  <a:pt x="108653" y="100287"/>
                </a:lnTo>
                <a:lnTo>
                  <a:pt x="107619" y="97457"/>
                </a:lnTo>
                <a:lnTo>
                  <a:pt x="109651" y="94101"/>
                </a:lnTo>
                <a:lnTo>
                  <a:pt x="127607" y="112058"/>
                </a:lnTo>
                <a:lnTo>
                  <a:pt x="127504" y="115546"/>
                </a:lnTo>
                <a:lnTo>
                  <a:pt x="128909" y="120544"/>
                </a:lnTo>
                <a:lnTo>
                  <a:pt x="129501" y="122932"/>
                </a:lnTo>
                <a:lnTo>
                  <a:pt x="129840" y="126862"/>
                </a:lnTo>
                <a:lnTo>
                  <a:pt x="148223" y="145245"/>
                </a:lnTo>
                <a:lnTo>
                  <a:pt x="136226" y="144025"/>
                </a:lnTo>
                <a:lnTo>
                  <a:pt x="135586" y="145181"/>
                </a:lnTo>
                <a:close/>
              </a:path>
              <a:path w="261620" h="297179">
                <a:moveTo>
                  <a:pt x="183728" y="209488"/>
                </a:moveTo>
                <a:lnTo>
                  <a:pt x="64379" y="90139"/>
                </a:lnTo>
                <a:lnTo>
                  <a:pt x="61469" y="85432"/>
                </a:lnTo>
                <a:lnTo>
                  <a:pt x="63611" y="82186"/>
                </a:lnTo>
                <a:lnTo>
                  <a:pt x="66382" y="81365"/>
                </a:lnTo>
                <a:lnTo>
                  <a:pt x="69889" y="81280"/>
                </a:lnTo>
                <a:lnTo>
                  <a:pt x="76012" y="85607"/>
                </a:lnTo>
                <a:lnTo>
                  <a:pt x="135586" y="145181"/>
                </a:lnTo>
                <a:lnTo>
                  <a:pt x="139427" y="147226"/>
                </a:lnTo>
                <a:lnTo>
                  <a:pt x="192525" y="200323"/>
                </a:lnTo>
                <a:lnTo>
                  <a:pt x="193098" y="202693"/>
                </a:lnTo>
                <a:lnTo>
                  <a:pt x="191420" y="208199"/>
                </a:lnTo>
                <a:lnTo>
                  <a:pt x="187879" y="210047"/>
                </a:lnTo>
                <a:lnTo>
                  <a:pt x="183728" y="209488"/>
                </a:lnTo>
                <a:close/>
              </a:path>
              <a:path w="261620" h="297179">
                <a:moveTo>
                  <a:pt x="175839" y="203394"/>
                </a:moveTo>
                <a:lnTo>
                  <a:pt x="95917" y="123473"/>
                </a:lnTo>
                <a:lnTo>
                  <a:pt x="69623" y="95382"/>
                </a:lnTo>
                <a:lnTo>
                  <a:pt x="182440" y="208200"/>
                </a:lnTo>
                <a:lnTo>
                  <a:pt x="175839" y="203394"/>
                </a:lnTo>
                <a:close/>
              </a:path>
              <a:path w="261620" h="297179">
                <a:moveTo>
                  <a:pt x="133379" y="162731"/>
                </a:moveTo>
                <a:lnTo>
                  <a:pt x="99987" y="129338"/>
                </a:lnTo>
                <a:lnTo>
                  <a:pt x="100333" y="127888"/>
                </a:lnTo>
                <a:lnTo>
                  <a:pt x="134461" y="162017"/>
                </a:lnTo>
                <a:lnTo>
                  <a:pt x="133379" y="162731"/>
                </a:lnTo>
                <a:close/>
              </a:path>
              <a:path w="261620" h="297179">
                <a:moveTo>
                  <a:pt x="2119" y="141029"/>
                </a:moveTo>
                <a:lnTo>
                  <a:pt x="0" y="137114"/>
                </a:lnTo>
                <a:lnTo>
                  <a:pt x="2510" y="134236"/>
                </a:lnTo>
                <a:lnTo>
                  <a:pt x="5023" y="133157"/>
                </a:lnTo>
                <a:lnTo>
                  <a:pt x="6676" y="133014"/>
                </a:lnTo>
                <a:lnTo>
                  <a:pt x="13151" y="132305"/>
                </a:lnTo>
                <a:lnTo>
                  <a:pt x="32708" y="130310"/>
                </a:lnTo>
                <a:lnTo>
                  <a:pt x="36583" y="130593"/>
                </a:lnTo>
                <a:lnTo>
                  <a:pt x="41172" y="129794"/>
                </a:lnTo>
                <a:lnTo>
                  <a:pt x="52702" y="128751"/>
                </a:lnTo>
                <a:lnTo>
                  <a:pt x="59440" y="128305"/>
                </a:lnTo>
                <a:lnTo>
                  <a:pt x="72996" y="129289"/>
                </a:lnTo>
                <a:lnTo>
                  <a:pt x="80608" y="129716"/>
                </a:lnTo>
                <a:lnTo>
                  <a:pt x="97400" y="130343"/>
                </a:lnTo>
                <a:lnTo>
                  <a:pt x="99015" y="130163"/>
                </a:lnTo>
                <a:lnTo>
                  <a:pt x="100888" y="130240"/>
                </a:lnTo>
                <a:lnTo>
                  <a:pt x="133766" y="163117"/>
                </a:lnTo>
                <a:lnTo>
                  <a:pt x="134150" y="165297"/>
                </a:lnTo>
                <a:lnTo>
                  <a:pt x="113881" y="145028"/>
                </a:lnTo>
                <a:lnTo>
                  <a:pt x="106664" y="144996"/>
                </a:lnTo>
                <a:lnTo>
                  <a:pt x="100147" y="145663"/>
                </a:lnTo>
                <a:lnTo>
                  <a:pt x="88632" y="144924"/>
                </a:lnTo>
                <a:lnTo>
                  <a:pt x="82718" y="144399"/>
                </a:lnTo>
                <a:lnTo>
                  <a:pt x="76897" y="143965"/>
                </a:lnTo>
                <a:lnTo>
                  <a:pt x="72433" y="143094"/>
                </a:lnTo>
                <a:lnTo>
                  <a:pt x="67822" y="142075"/>
                </a:lnTo>
                <a:lnTo>
                  <a:pt x="58787" y="142020"/>
                </a:lnTo>
                <a:lnTo>
                  <a:pt x="54474" y="143096"/>
                </a:lnTo>
                <a:lnTo>
                  <a:pt x="47552" y="143358"/>
                </a:lnTo>
                <a:lnTo>
                  <a:pt x="45127" y="142729"/>
                </a:lnTo>
                <a:lnTo>
                  <a:pt x="40152" y="143141"/>
                </a:lnTo>
                <a:lnTo>
                  <a:pt x="39195" y="142185"/>
                </a:lnTo>
                <a:lnTo>
                  <a:pt x="37322" y="142107"/>
                </a:lnTo>
                <a:lnTo>
                  <a:pt x="36553" y="143134"/>
                </a:lnTo>
                <a:lnTo>
                  <a:pt x="30455" y="142425"/>
                </a:lnTo>
                <a:lnTo>
                  <a:pt x="23661" y="142816"/>
                </a:lnTo>
                <a:lnTo>
                  <a:pt x="13744" y="141878"/>
                </a:lnTo>
                <a:lnTo>
                  <a:pt x="9648" y="141374"/>
                </a:lnTo>
                <a:lnTo>
                  <a:pt x="2119" y="141029"/>
                </a:lnTo>
                <a:close/>
              </a:path>
              <a:path w="261620" h="297179">
                <a:moveTo>
                  <a:pt x="49687" y="240683"/>
                </a:moveTo>
                <a:lnTo>
                  <a:pt x="44775" y="235771"/>
                </a:lnTo>
                <a:lnTo>
                  <a:pt x="43060" y="232260"/>
                </a:lnTo>
                <a:lnTo>
                  <a:pt x="44849" y="226865"/>
                </a:lnTo>
                <a:lnTo>
                  <a:pt x="46664" y="225087"/>
                </a:lnTo>
                <a:lnTo>
                  <a:pt x="48129" y="222960"/>
                </a:lnTo>
                <a:lnTo>
                  <a:pt x="47334" y="220370"/>
                </a:lnTo>
                <a:lnTo>
                  <a:pt x="51114" y="218761"/>
                </a:lnTo>
                <a:lnTo>
                  <a:pt x="52431" y="216487"/>
                </a:lnTo>
                <a:lnTo>
                  <a:pt x="54139" y="216398"/>
                </a:lnTo>
                <a:lnTo>
                  <a:pt x="54672" y="216932"/>
                </a:lnTo>
                <a:lnTo>
                  <a:pt x="54043" y="214507"/>
                </a:lnTo>
                <a:lnTo>
                  <a:pt x="54794" y="213461"/>
                </a:lnTo>
                <a:lnTo>
                  <a:pt x="59284" y="208971"/>
                </a:lnTo>
                <a:lnTo>
                  <a:pt x="61610" y="205909"/>
                </a:lnTo>
                <a:lnTo>
                  <a:pt x="66539" y="200061"/>
                </a:lnTo>
                <a:lnTo>
                  <a:pt x="70057" y="196395"/>
                </a:lnTo>
                <a:lnTo>
                  <a:pt x="76671" y="188641"/>
                </a:lnTo>
                <a:lnTo>
                  <a:pt x="79785" y="184570"/>
                </a:lnTo>
                <a:lnTo>
                  <a:pt x="86527" y="176945"/>
                </a:lnTo>
                <a:lnTo>
                  <a:pt x="88854" y="173883"/>
                </a:lnTo>
                <a:lnTo>
                  <a:pt x="93421" y="171266"/>
                </a:lnTo>
                <a:lnTo>
                  <a:pt x="93417" y="169466"/>
                </a:lnTo>
                <a:lnTo>
                  <a:pt x="98636" y="162113"/>
                </a:lnTo>
                <a:lnTo>
                  <a:pt x="102814" y="157310"/>
                </a:lnTo>
                <a:lnTo>
                  <a:pt x="105051" y="155955"/>
                </a:lnTo>
                <a:lnTo>
                  <a:pt x="109302" y="151226"/>
                </a:lnTo>
                <a:lnTo>
                  <a:pt x="111555" y="148090"/>
                </a:lnTo>
                <a:lnTo>
                  <a:pt x="113881" y="145028"/>
                </a:lnTo>
                <a:lnTo>
                  <a:pt x="134150" y="165297"/>
                </a:lnTo>
                <a:lnTo>
                  <a:pt x="134917" y="169657"/>
                </a:lnTo>
                <a:lnTo>
                  <a:pt x="136690" y="175022"/>
                </a:lnTo>
                <a:lnTo>
                  <a:pt x="139191" y="186503"/>
                </a:lnTo>
                <a:lnTo>
                  <a:pt x="138056" y="190757"/>
                </a:lnTo>
                <a:lnTo>
                  <a:pt x="117878" y="170578"/>
                </a:lnTo>
                <a:lnTo>
                  <a:pt x="115840" y="170336"/>
                </a:lnTo>
                <a:lnTo>
                  <a:pt x="113087" y="171175"/>
                </a:lnTo>
                <a:lnTo>
                  <a:pt x="112115" y="172000"/>
                </a:lnTo>
                <a:lnTo>
                  <a:pt x="112778" y="172662"/>
                </a:lnTo>
                <a:lnTo>
                  <a:pt x="108479" y="171956"/>
                </a:lnTo>
                <a:lnTo>
                  <a:pt x="110834" y="174311"/>
                </a:lnTo>
                <a:lnTo>
                  <a:pt x="99642" y="188263"/>
                </a:lnTo>
                <a:lnTo>
                  <a:pt x="97327" y="187744"/>
                </a:lnTo>
                <a:lnTo>
                  <a:pt x="97279" y="191288"/>
                </a:lnTo>
                <a:lnTo>
                  <a:pt x="92749" y="193942"/>
                </a:lnTo>
                <a:lnTo>
                  <a:pt x="93650" y="194844"/>
                </a:lnTo>
                <a:lnTo>
                  <a:pt x="93157" y="196146"/>
                </a:lnTo>
                <a:lnTo>
                  <a:pt x="92204" y="196989"/>
                </a:lnTo>
                <a:lnTo>
                  <a:pt x="92056" y="196842"/>
                </a:lnTo>
                <a:lnTo>
                  <a:pt x="89546" y="199720"/>
                </a:lnTo>
                <a:lnTo>
                  <a:pt x="85553" y="204707"/>
                </a:lnTo>
                <a:lnTo>
                  <a:pt x="85152" y="206102"/>
                </a:lnTo>
                <a:lnTo>
                  <a:pt x="81096" y="207434"/>
                </a:lnTo>
                <a:lnTo>
                  <a:pt x="80864" y="210794"/>
                </a:lnTo>
                <a:lnTo>
                  <a:pt x="75859" y="214769"/>
                </a:lnTo>
                <a:lnTo>
                  <a:pt x="74762" y="217264"/>
                </a:lnTo>
                <a:lnTo>
                  <a:pt x="72302" y="220193"/>
                </a:lnTo>
                <a:lnTo>
                  <a:pt x="69649" y="222928"/>
                </a:lnTo>
                <a:lnTo>
                  <a:pt x="67084" y="225751"/>
                </a:lnTo>
                <a:lnTo>
                  <a:pt x="67305" y="225972"/>
                </a:lnTo>
                <a:lnTo>
                  <a:pt x="64283" y="230135"/>
                </a:lnTo>
                <a:lnTo>
                  <a:pt x="60728" y="233763"/>
                </a:lnTo>
                <a:lnTo>
                  <a:pt x="58770" y="237193"/>
                </a:lnTo>
                <a:lnTo>
                  <a:pt x="57265" y="237484"/>
                </a:lnTo>
                <a:lnTo>
                  <a:pt x="55962" y="237978"/>
                </a:lnTo>
                <a:lnTo>
                  <a:pt x="54880" y="238692"/>
                </a:lnTo>
                <a:lnTo>
                  <a:pt x="52057" y="241257"/>
                </a:lnTo>
                <a:lnTo>
                  <a:pt x="49687" y="240683"/>
                </a:lnTo>
                <a:close/>
              </a:path>
              <a:path w="261620" h="297179">
                <a:moveTo>
                  <a:pt x="131562" y="295617"/>
                </a:moveTo>
                <a:lnTo>
                  <a:pt x="129623" y="290086"/>
                </a:lnTo>
                <a:lnTo>
                  <a:pt x="129472" y="288139"/>
                </a:lnTo>
                <a:lnTo>
                  <a:pt x="126967" y="283838"/>
                </a:lnTo>
                <a:lnTo>
                  <a:pt x="127254" y="280533"/>
                </a:lnTo>
                <a:lnTo>
                  <a:pt x="127210" y="276897"/>
                </a:lnTo>
                <a:lnTo>
                  <a:pt x="127796" y="275686"/>
                </a:lnTo>
                <a:lnTo>
                  <a:pt x="128123" y="274218"/>
                </a:lnTo>
                <a:lnTo>
                  <a:pt x="126743" y="272838"/>
                </a:lnTo>
                <a:lnTo>
                  <a:pt x="128065" y="272363"/>
                </a:lnTo>
                <a:lnTo>
                  <a:pt x="127506" y="268212"/>
                </a:lnTo>
                <a:lnTo>
                  <a:pt x="127149" y="264264"/>
                </a:lnTo>
                <a:lnTo>
                  <a:pt x="126943" y="262262"/>
                </a:lnTo>
                <a:lnTo>
                  <a:pt x="126793" y="260315"/>
                </a:lnTo>
                <a:lnTo>
                  <a:pt x="126090" y="257816"/>
                </a:lnTo>
                <a:lnTo>
                  <a:pt x="126157" y="254291"/>
                </a:lnTo>
                <a:lnTo>
                  <a:pt x="126124" y="247074"/>
                </a:lnTo>
                <a:lnTo>
                  <a:pt x="125289" y="242647"/>
                </a:lnTo>
                <a:lnTo>
                  <a:pt x="124116" y="234290"/>
                </a:lnTo>
                <a:lnTo>
                  <a:pt x="123061" y="229642"/>
                </a:lnTo>
                <a:lnTo>
                  <a:pt x="123890" y="221491"/>
                </a:lnTo>
                <a:lnTo>
                  <a:pt x="123036" y="217046"/>
                </a:lnTo>
                <a:lnTo>
                  <a:pt x="122581" y="209406"/>
                </a:lnTo>
                <a:lnTo>
                  <a:pt x="122151" y="205384"/>
                </a:lnTo>
                <a:lnTo>
                  <a:pt x="123204" y="199253"/>
                </a:lnTo>
                <a:lnTo>
                  <a:pt x="122280" y="196533"/>
                </a:lnTo>
                <a:lnTo>
                  <a:pt x="122233" y="191098"/>
                </a:lnTo>
                <a:lnTo>
                  <a:pt x="121199" y="188268"/>
                </a:lnTo>
                <a:lnTo>
                  <a:pt x="119772" y="181453"/>
                </a:lnTo>
                <a:lnTo>
                  <a:pt x="119195" y="177283"/>
                </a:lnTo>
                <a:lnTo>
                  <a:pt x="118909" y="171609"/>
                </a:lnTo>
                <a:lnTo>
                  <a:pt x="138056" y="190757"/>
                </a:lnTo>
                <a:lnTo>
                  <a:pt x="137678" y="192174"/>
                </a:lnTo>
                <a:lnTo>
                  <a:pt x="139923" y="194419"/>
                </a:lnTo>
                <a:lnTo>
                  <a:pt x="139683" y="203159"/>
                </a:lnTo>
                <a:lnTo>
                  <a:pt x="140518" y="207586"/>
                </a:lnTo>
                <a:lnTo>
                  <a:pt x="141186" y="220827"/>
                </a:lnTo>
                <a:lnTo>
                  <a:pt x="143027" y="242425"/>
                </a:lnTo>
                <a:lnTo>
                  <a:pt x="142692" y="249273"/>
                </a:lnTo>
                <a:lnTo>
                  <a:pt x="143438" y="255408"/>
                </a:lnTo>
                <a:lnTo>
                  <a:pt x="144862" y="260423"/>
                </a:lnTo>
                <a:lnTo>
                  <a:pt x="144265" y="265215"/>
                </a:lnTo>
                <a:lnTo>
                  <a:pt x="144374" y="274305"/>
                </a:lnTo>
                <a:lnTo>
                  <a:pt x="144403" y="279722"/>
                </a:lnTo>
                <a:lnTo>
                  <a:pt x="144605" y="288903"/>
                </a:lnTo>
                <a:lnTo>
                  <a:pt x="144839" y="292730"/>
                </a:lnTo>
                <a:lnTo>
                  <a:pt x="136559" y="297022"/>
                </a:lnTo>
                <a:lnTo>
                  <a:pt x="131562" y="295617"/>
                </a:lnTo>
                <a:close/>
              </a:path>
            </a:pathLst>
          </a:custGeom>
          <a:solidFill>
            <a:srgbClr val="F5F5EF"/>
          </a:solidFill>
        </p:spPr>
        <p:txBody>
          <a:bodyPr wrap="square" lIns="0" tIns="0" rIns="0" bIns="0" rtlCol="0"/>
          <a:lstStyle/>
          <a:p>
            <a:endParaRPr/>
          </a:p>
        </p:txBody>
      </p:sp>
      <p:sp>
        <p:nvSpPr>
          <p:cNvPr id="9" name="object 9"/>
          <p:cNvSpPr/>
          <p:nvPr/>
        </p:nvSpPr>
        <p:spPr>
          <a:xfrm>
            <a:off x="14984148" y="2758479"/>
            <a:ext cx="261167" cy="297565"/>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5864648" y="6268738"/>
            <a:ext cx="250274" cy="230881"/>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6866922" y="3788520"/>
            <a:ext cx="250274" cy="23088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4146065" y="8909093"/>
            <a:ext cx="729615" cy="664210"/>
          </a:xfrm>
          <a:custGeom>
            <a:avLst/>
            <a:gdLst/>
            <a:ahLst/>
            <a:cxnLst/>
            <a:rect l="l" t="t" r="r" b="b"/>
            <a:pathLst>
              <a:path w="729615" h="664209">
                <a:moveTo>
                  <a:pt x="714292" y="393775"/>
                </a:moveTo>
                <a:lnTo>
                  <a:pt x="689998" y="424071"/>
                </a:lnTo>
                <a:lnTo>
                  <a:pt x="684303" y="425012"/>
                </a:lnTo>
                <a:lnTo>
                  <a:pt x="678169" y="423273"/>
                </a:lnTo>
                <a:lnTo>
                  <a:pt x="670432" y="422574"/>
                </a:lnTo>
                <a:lnTo>
                  <a:pt x="665308" y="424629"/>
                </a:lnTo>
                <a:lnTo>
                  <a:pt x="659717" y="423864"/>
                </a:lnTo>
                <a:lnTo>
                  <a:pt x="653847" y="422033"/>
                </a:lnTo>
                <a:lnTo>
                  <a:pt x="647885" y="420891"/>
                </a:lnTo>
                <a:lnTo>
                  <a:pt x="647122" y="420840"/>
                </a:lnTo>
                <a:lnTo>
                  <a:pt x="646463" y="417245"/>
                </a:lnTo>
                <a:lnTo>
                  <a:pt x="645584" y="414755"/>
                </a:lnTo>
                <a:lnTo>
                  <a:pt x="639758" y="419621"/>
                </a:lnTo>
                <a:lnTo>
                  <a:pt x="634823" y="418905"/>
                </a:lnTo>
                <a:lnTo>
                  <a:pt x="627076" y="416807"/>
                </a:lnTo>
                <a:lnTo>
                  <a:pt x="619865" y="415109"/>
                </a:lnTo>
                <a:lnTo>
                  <a:pt x="612356" y="413702"/>
                </a:lnTo>
                <a:lnTo>
                  <a:pt x="604725" y="412422"/>
                </a:lnTo>
                <a:lnTo>
                  <a:pt x="597148" y="411105"/>
                </a:lnTo>
                <a:lnTo>
                  <a:pt x="587362" y="409148"/>
                </a:lnTo>
                <a:lnTo>
                  <a:pt x="567863" y="404962"/>
                </a:lnTo>
                <a:lnTo>
                  <a:pt x="558077" y="403005"/>
                </a:lnTo>
                <a:lnTo>
                  <a:pt x="545800" y="400776"/>
                </a:lnTo>
                <a:lnTo>
                  <a:pt x="533494" y="398655"/>
                </a:lnTo>
                <a:lnTo>
                  <a:pt x="521195" y="396507"/>
                </a:lnTo>
                <a:lnTo>
                  <a:pt x="478420" y="385229"/>
                </a:lnTo>
                <a:lnTo>
                  <a:pt x="474732" y="383065"/>
                </a:lnTo>
                <a:lnTo>
                  <a:pt x="468631" y="385217"/>
                </a:lnTo>
                <a:lnTo>
                  <a:pt x="423361" y="378775"/>
                </a:lnTo>
                <a:lnTo>
                  <a:pt x="416012" y="374921"/>
                </a:lnTo>
                <a:lnTo>
                  <a:pt x="408148" y="373257"/>
                </a:lnTo>
                <a:lnTo>
                  <a:pt x="401140" y="371988"/>
                </a:lnTo>
                <a:lnTo>
                  <a:pt x="393897" y="370997"/>
                </a:lnTo>
                <a:lnTo>
                  <a:pt x="386254" y="370087"/>
                </a:lnTo>
                <a:lnTo>
                  <a:pt x="378044" y="369061"/>
                </a:lnTo>
                <a:lnTo>
                  <a:pt x="385792" y="382138"/>
                </a:lnTo>
                <a:lnTo>
                  <a:pt x="393088" y="394350"/>
                </a:lnTo>
                <a:lnTo>
                  <a:pt x="399910" y="406056"/>
                </a:lnTo>
                <a:lnTo>
                  <a:pt x="431396" y="472319"/>
                </a:lnTo>
                <a:lnTo>
                  <a:pt x="435654" y="482061"/>
                </a:lnTo>
                <a:lnTo>
                  <a:pt x="440076" y="491731"/>
                </a:lnTo>
                <a:lnTo>
                  <a:pt x="444899" y="501219"/>
                </a:lnTo>
                <a:lnTo>
                  <a:pt x="449270" y="508530"/>
                </a:lnTo>
                <a:lnTo>
                  <a:pt x="454111" y="515583"/>
                </a:lnTo>
                <a:lnTo>
                  <a:pt x="459108" y="522547"/>
                </a:lnTo>
                <a:lnTo>
                  <a:pt x="463945" y="529592"/>
                </a:lnTo>
                <a:lnTo>
                  <a:pt x="480470" y="560387"/>
                </a:lnTo>
                <a:lnTo>
                  <a:pt x="481893" y="564887"/>
                </a:lnTo>
                <a:lnTo>
                  <a:pt x="482380" y="565097"/>
                </a:lnTo>
                <a:lnTo>
                  <a:pt x="485144" y="565224"/>
                </a:lnTo>
                <a:lnTo>
                  <a:pt x="485810" y="566492"/>
                </a:lnTo>
                <a:lnTo>
                  <a:pt x="504436" y="601735"/>
                </a:lnTo>
                <a:lnTo>
                  <a:pt x="518668" y="629903"/>
                </a:lnTo>
                <a:lnTo>
                  <a:pt x="522772" y="638066"/>
                </a:lnTo>
                <a:lnTo>
                  <a:pt x="527026" y="646132"/>
                </a:lnTo>
                <a:lnTo>
                  <a:pt x="528402" y="652855"/>
                </a:lnTo>
                <a:lnTo>
                  <a:pt x="526176" y="658915"/>
                </a:lnTo>
                <a:lnTo>
                  <a:pt x="521692" y="663039"/>
                </a:lnTo>
                <a:lnTo>
                  <a:pt x="516292" y="663953"/>
                </a:lnTo>
                <a:lnTo>
                  <a:pt x="511653" y="663006"/>
                </a:lnTo>
                <a:lnTo>
                  <a:pt x="481746" y="624199"/>
                </a:lnTo>
                <a:lnTo>
                  <a:pt x="470855" y="608864"/>
                </a:lnTo>
                <a:lnTo>
                  <a:pt x="459905" y="593556"/>
                </a:lnTo>
                <a:lnTo>
                  <a:pt x="453841" y="585446"/>
                </a:lnTo>
                <a:lnTo>
                  <a:pt x="447670" y="577402"/>
                </a:lnTo>
                <a:lnTo>
                  <a:pt x="441608" y="569286"/>
                </a:lnTo>
                <a:lnTo>
                  <a:pt x="420870" y="537312"/>
                </a:lnTo>
                <a:lnTo>
                  <a:pt x="395970" y="493387"/>
                </a:lnTo>
                <a:lnTo>
                  <a:pt x="374797" y="453654"/>
                </a:lnTo>
                <a:lnTo>
                  <a:pt x="364237" y="433795"/>
                </a:lnTo>
                <a:lnTo>
                  <a:pt x="362534" y="430616"/>
                </a:lnTo>
                <a:lnTo>
                  <a:pt x="361126" y="427207"/>
                </a:lnTo>
                <a:lnTo>
                  <a:pt x="358979" y="422510"/>
                </a:lnTo>
                <a:lnTo>
                  <a:pt x="356571" y="425662"/>
                </a:lnTo>
                <a:lnTo>
                  <a:pt x="354318" y="427381"/>
                </a:lnTo>
                <a:lnTo>
                  <a:pt x="353638" y="429603"/>
                </a:lnTo>
                <a:lnTo>
                  <a:pt x="339451" y="474515"/>
                </a:lnTo>
                <a:lnTo>
                  <a:pt x="315877" y="550345"/>
                </a:lnTo>
                <a:lnTo>
                  <a:pt x="315563" y="551502"/>
                </a:lnTo>
                <a:lnTo>
                  <a:pt x="315592" y="552829"/>
                </a:lnTo>
                <a:lnTo>
                  <a:pt x="313133" y="560268"/>
                </a:lnTo>
                <a:lnTo>
                  <a:pt x="311145" y="566521"/>
                </a:lnTo>
                <a:lnTo>
                  <a:pt x="308904" y="572633"/>
                </a:lnTo>
                <a:lnTo>
                  <a:pt x="306090" y="578437"/>
                </a:lnTo>
                <a:lnTo>
                  <a:pt x="302399" y="584890"/>
                </a:lnTo>
                <a:lnTo>
                  <a:pt x="293413" y="584785"/>
                </a:lnTo>
                <a:lnTo>
                  <a:pt x="288822" y="581367"/>
                </a:lnTo>
                <a:lnTo>
                  <a:pt x="284678" y="578304"/>
                </a:lnTo>
                <a:lnTo>
                  <a:pt x="281577" y="570243"/>
                </a:lnTo>
                <a:lnTo>
                  <a:pt x="282172" y="564892"/>
                </a:lnTo>
                <a:lnTo>
                  <a:pt x="283936" y="552917"/>
                </a:lnTo>
                <a:lnTo>
                  <a:pt x="286187" y="541001"/>
                </a:lnTo>
                <a:lnTo>
                  <a:pt x="288703" y="529127"/>
                </a:lnTo>
                <a:lnTo>
                  <a:pt x="291263" y="517280"/>
                </a:lnTo>
                <a:lnTo>
                  <a:pt x="295591" y="496630"/>
                </a:lnTo>
                <a:lnTo>
                  <a:pt x="304348" y="455386"/>
                </a:lnTo>
                <a:lnTo>
                  <a:pt x="312464" y="422098"/>
                </a:lnTo>
                <a:lnTo>
                  <a:pt x="312777" y="414342"/>
                </a:lnTo>
                <a:lnTo>
                  <a:pt x="308653" y="417805"/>
                </a:lnTo>
                <a:lnTo>
                  <a:pt x="304437" y="421321"/>
                </a:lnTo>
                <a:lnTo>
                  <a:pt x="300240" y="424764"/>
                </a:lnTo>
                <a:lnTo>
                  <a:pt x="294773" y="429591"/>
                </a:lnTo>
                <a:lnTo>
                  <a:pt x="289394" y="434500"/>
                </a:lnTo>
                <a:lnTo>
                  <a:pt x="283578" y="439028"/>
                </a:lnTo>
                <a:lnTo>
                  <a:pt x="276804" y="442715"/>
                </a:lnTo>
                <a:lnTo>
                  <a:pt x="270566" y="445373"/>
                </a:lnTo>
                <a:lnTo>
                  <a:pt x="265830" y="452241"/>
                </a:lnTo>
                <a:lnTo>
                  <a:pt x="257106" y="451741"/>
                </a:lnTo>
                <a:lnTo>
                  <a:pt x="256364" y="452472"/>
                </a:lnTo>
                <a:lnTo>
                  <a:pt x="256299" y="452998"/>
                </a:lnTo>
                <a:lnTo>
                  <a:pt x="251927" y="461922"/>
                </a:lnTo>
                <a:lnTo>
                  <a:pt x="244906" y="467661"/>
                </a:lnTo>
                <a:lnTo>
                  <a:pt x="236615" y="471847"/>
                </a:lnTo>
                <a:lnTo>
                  <a:pt x="228433" y="476115"/>
                </a:lnTo>
                <a:lnTo>
                  <a:pt x="136809" y="532344"/>
                </a:lnTo>
                <a:lnTo>
                  <a:pt x="134227" y="534129"/>
                </a:lnTo>
                <a:lnTo>
                  <a:pt x="134073" y="539289"/>
                </a:lnTo>
                <a:lnTo>
                  <a:pt x="131485" y="541383"/>
                </a:lnTo>
                <a:lnTo>
                  <a:pt x="122432" y="548568"/>
                </a:lnTo>
                <a:lnTo>
                  <a:pt x="113272" y="555615"/>
                </a:lnTo>
                <a:lnTo>
                  <a:pt x="104088" y="562641"/>
                </a:lnTo>
                <a:lnTo>
                  <a:pt x="94965" y="569763"/>
                </a:lnTo>
                <a:lnTo>
                  <a:pt x="90512" y="573293"/>
                </a:lnTo>
                <a:lnTo>
                  <a:pt x="86949" y="577839"/>
                </a:lnTo>
                <a:lnTo>
                  <a:pt x="82621" y="581480"/>
                </a:lnTo>
                <a:lnTo>
                  <a:pt x="80697" y="583133"/>
                </a:lnTo>
                <a:lnTo>
                  <a:pt x="77704" y="583564"/>
                </a:lnTo>
                <a:lnTo>
                  <a:pt x="76383" y="584138"/>
                </a:lnTo>
                <a:lnTo>
                  <a:pt x="74185" y="586803"/>
                </a:lnTo>
                <a:lnTo>
                  <a:pt x="72663" y="589264"/>
                </a:lnTo>
                <a:lnTo>
                  <a:pt x="70594" y="590877"/>
                </a:lnTo>
                <a:lnTo>
                  <a:pt x="40762" y="611210"/>
                </a:lnTo>
                <a:lnTo>
                  <a:pt x="32910" y="608927"/>
                </a:lnTo>
                <a:lnTo>
                  <a:pt x="29621" y="605862"/>
                </a:lnTo>
                <a:lnTo>
                  <a:pt x="24692" y="601111"/>
                </a:lnTo>
                <a:lnTo>
                  <a:pt x="23855" y="593586"/>
                </a:lnTo>
                <a:lnTo>
                  <a:pt x="28954" y="587670"/>
                </a:lnTo>
                <a:lnTo>
                  <a:pt x="58858" y="556251"/>
                </a:lnTo>
                <a:lnTo>
                  <a:pt x="63844" y="552006"/>
                </a:lnTo>
                <a:lnTo>
                  <a:pt x="68792" y="547736"/>
                </a:lnTo>
                <a:lnTo>
                  <a:pt x="73482" y="543215"/>
                </a:lnTo>
                <a:lnTo>
                  <a:pt x="78778" y="537259"/>
                </a:lnTo>
                <a:lnTo>
                  <a:pt x="83846" y="531097"/>
                </a:lnTo>
                <a:lnTo>
                  <a:pt x="88881" y="524896"/>
                </a:lnTo>
                <a:lnTo>
                  <a:pt x="94077" y="518827"/>
                </a:lnTo>
                <a:lnTo>
                  <a:pt x="96532" y="516076"/>
                </a:lnTo>
                <a:lnTo>
                  <a:pt x="100364" y="514552"/>
                </a:lnTo>
                <a:lnTo>
                  <a:pt x="103662" y="512418"/>
                </a:lnTo>
                <a:lnTo>
                  <a:pt x="103746" y="511819"/>
                </a:lnTo>
                <a:lnTo>
                  <a:pt x="103551" y="509670"/>
                </a:lnTo>
                <a:lnTo>
                  <a:pt x="104536" y="508617"/>
                </a:lnTo>
                <a:lnTo>
                  <a:pt x="136873" y="480472"/>
                </a:lnTo>
                <a:lnTo>
                  <a:pt x="172658" y="456812"/>
                </a:lnTo>
                <a:lnTo>
                  <a:pt x="185554" y="448918"/>
                </a:lnTo>
                <a:lnTo>
                  <a:pt x="198304" y="440780"/>
                </a:lnTo>
                <a:lnTo>
                  <a:pt x="234389" y="414829"/>
                </a:lnTo>
                <a:lnTo>
                  <a:pt x="256155" y="396338"/>
                </a:lnTo>
                <a:lnTo>
                  <a:pt x="267072" y="387131"/>
                </a:lnTo>
                <a:lnTo>
                  <a:pt x="272333" y="382972"/>
                </a:lnTo>
                <a:lnTo>
                  <a:pt x="277715" y="378932"/>
                </a:lnTo>
                <a:lnTo>
                  <a:pt x="283130" y="374931"/>
                </a:lnTo>
                <a:lnTo>
                  <a:pt x="288492" y="370885"/>
                </a:lnTo>
                <a:lnTo>
                  <a:pt x="292921" y="367416"/>
                </a:lnTo>
                <a:lnTo>
                  <a:pt x="297548" y="363703"/>
                </a:lnTo>
                <a:lnTo>
                  <a:pt x="308452" y="354865"/>
                </a:lnTo>
                <a:lnTo>
                  <a:pt x="300798" y="353107"/>
                </a:lnTo>
                <a:lnTo>
                  <a:pt x="293925" y="351474"/>
                </a:lnTo>
                <a:lnTo>
                  <a:pt x="287555" y="350034"/>
                </a:lnTo>
                <a:lnTo>
                  <a:pt x="281404" y="348858"/>
                </a:lnTo>
                <a:lnTo>
                  <a:pt x="264348" y="346190"/>
                </a:lnTo>
                <a:lnTo>
                  <a:pt x="247253" y="343643"/>
                </a:lnTo>
                <a:lnTo>
                  <a:pt x="230174" y="340984"/>
                </a:lnTo>
                <a:lnTo>
                  <a:pt x="213166" y="337980"/>
                </a:lnTo>
                <a:lnTo>
                  <a:pt x="201587" y="335401"/>
                </a:lnTo>
                <a:lnTo>
                  <a:pt x="190077" y="332346"/>
                </a:lnTo>
                <a:lnTo>
                  <a:pt x="178570" y="329175"/>
                </a:lnTo>
                <a:lnTo>
                  <a:pt x="166997" y="326249"/>
                </a:lnTo>
                <a:lnTo>
                  <a:pt x="151115" y="322700"/>
                </a:lnTo>
                <a:lnTo>
                  <a:pt x="135191" y="319301"/>
                </a:lnTo>
                <a:lnTo>
                  <a:pt x="119253" y="315956"/>
                </a:lnTo>
                <a:lnTo>
                  <a:pt x="103327" y="312571"/>
                </a:lnTo>
                <a:lnTo>
                  <a:pt x="101115" y="312127"/>
                </a:lnTo>
                <a:lnTo>
                  <a:pt x="99067" y="310796"/>
                </a:lnTo>
                <a:lnTo>
                  <a:pt x="91673" y="307395"/>
                </a:lnTo>
                <a:lnTo>
                  <a:pt x="84129" y="301392"/>
                </a:lnTo>
                <a:lnTo>
                  <a:pt x="81403" y="303138"/>
                </a:lnTo>
                <a:lnTo>
                  <a:pt x="73814" y="307914"/>
                </a:lnTo>
                <a:lnTo>
                  <a:pt x="69282" y="301407"/>
                </a:lnTo>
                <a:lnTo>
                  <a:pt x="63880" y="300409"/>
                </a:lnTo>
                <a:lnTo>
                  <a:pt x="55985" y="298777"/>
                </a:lnTo>
                <a:lnTo>
                  <a:pt x="48165" y="296598"/>
                </a:lnTo>
                <a:lnTo>
                  <a:pt x="40603" y="293470"/>
                </a:lnTo>
                <a:lnTo>
                  <a:pt x="33479" y="288990"/>
                </a:lnTo>
                <a:lnTo>
                  <a:pt x="29625" y="286005"/>
                </a:lnTo>
                <a:lnTo>
                  <a:pt x="22537" y="287501"/>
                </a:lnTo>
                <a:lnTo>
                  <a:pt x="17592" y="285385"/>
                </a:lnTo>
                <a:lnTo>
                  <a:pt x="11331" y="282680"/>
                </a:lnTo>
                <a:lnTo>
                  <a:pt x="5164" y="280776"/>
                </a:lnTo>
                <a:lnTo>
                  <a:pt x="2410" y="271723"/>
                </a:lnTo>
                <a:lnTo>
                  <a:pt x="0" y="263694"/>
                </a:lnTo>
                <a:lnTo>
                  <a:pt x="2851" y="258334"/>
                </a:lnTo>
                <a:lnTo>
                  <a:pt x="7115" y="256073"/>
                </a:lnTo>
                <a:lnTo>
                  <a:pt x="12780" y="252949"/>
                </a:lnTo>
                <a:lnTo>
                  <a:pt x="19850" y="248654"/>
                </a:lnTo>
                <a:lnTo>
                  <a:pt x="27544" y="254387"/>
                </a:lnTo>
                <a:lnTo>
                  <a:pt x="30199" y="256349"/>
                </a:lnTo>
                <a:lnTo>
                  <a:pt x="35045" y="255099"/>
                </a:lnTo>
                <a:lnTo>
                  <a:pt x="38796" y="255883"/>
                </a:lnTo>
                <a:lnTo>
                  <a:pt x="65176" y="260914"/>
                </a:lnTo>
                <a:lnTo>
                  <a:pt x="78287" y="263721"/>
                </a:lnTo>
                <a:lnTo>
                  <a:pt x="91233" y="267138"/>
                </a:lnTo>
                <a:lnTo>
                  <a:pt x="98269" y="269277"/>
                </a:lnTo>
                <a:lnTo>
                  <a:pt x="104815" y="269498"/>
                </a:lnTo>
                <a:lnTo>
                  <a:pt x="111711" y="270435"/>
                </a:lnTo>
                <a:lnTo>
                  <a:pt x="118399" y="271841"/>
                </a:lnTo>
                <a:lnTo>
                  <a:pt x="125032" y="273830"/>
                </a:lnTo>
                <a:lnTo>
                  <a:pt x="131670" y="275907"/>
                </a:lnTo>
                <a:lnTo>
                  <a:pt x="138373" y="277580"/>
                </a:lnTo>
                <a:lnTo>
                  <a:pt x="151119" y="279918"/>
                </a:lnTo>
                <a:lnTo>
                  <a:pt x="163889" y="282037"/>
                </a:lnTo>
                <a:lnTo>
                  <a:pt x="176648" y="284139"/>
                </a:lnTo>
                <a:lnTo>
                  <a:pt x="189365" y="286426"/>
                </a:lnTo>
                <a:lnTo>
                  <a:pt x="200022" y="288704"/>
                </a:lnTo>
                <a:lnTo>
                  <a:pt x="221293" y="293743"/>
                </a:lnTo>
                <a:lnTo>
                  <a:pt x="231991" y="296032"/>
                </a:lnTo>
                <a:lnTo>
                  <a:pt x="240111" y="297611"/>
                </a:lnTo>
                <a:lnTo>
                  <a:pt x="248499" y="297632"/>
                </a:lnTo>
                <a:lnTo>
                  <a:pt x="256698" y="298922"/>
                </a:lnTo>
                <a:lnTo>
                  <a:pt x="263028" y="299938"/>
                </a:lnTo>
                <a:lnTo>
                  <a:pt x="269137" y="302059"/>
                </a:lnTo>
                <a:lnTo>
                  <a:pt x="275428" y="303219"/>
                </a:lnTo>
                <a:lnTo>
                  <a:pt x="278547" y="303754"/>
                </a:lnTo>
                <a:lnTo>
                  <a:pt x="281815" y="303164"/>
                </a:lnTo>
                <a:lnTo>
                  <a:pt x="286801" y="303118"/>
                </a:lnTo>
                <a:lnTo>
                  <a:pt x="282491" y="293729"/>
                </a:lnTo>
                <a:lnTo>
                  <a:pt x="278152" y="284558"/>
                </a:lnTo>
                <a:lnTo>
                  <a:pt x="274326" y="275425"/>
                </a:lnTo>
                <a:lnTo>
                  <a:pt x="271560" y="266149"/>
                </a:lnTo>
                <a:lnTo>
                  <a:pt x="268550" y="257251"/>
                </a:lnTo>
                <a:lnTo>
                  <a:pt x="264365" y="249032"/>
                </a:lnTo>
                <a:lnTo>
                  <a:pt x="260313" y="240863"/>
                </a:lnTo>
                <a:lnTo>
                  <a:pt x="257699" y="232116"/>
                </a:lnTo>
                <a:lnTo>
                  <a:pt x="257473" y="230657"/>
                </a:lnTo>
                <a:lnTo>
                  <a:pt x="256424" y="229364"/>
                </a:lnTo>
                <a:lnTo>
                  <a:pt x="255869" y="227971"/>
                </a:lnTo>
                <a:lnTo>
                  <a:pt x="246679" y="207718"/>
                </a:lnTo>
                <a:lnTo>
                  <a:pt x="236277" y="188096"/>
                </a:lnTo>
                <a:lnTo>
                  <a:pt x="225454" y="168681"/>
                </a:lnTo>
                <a:lnTo>
                  <a:pt x="215003" y="149047"/>
                </a:lnTo>
                <a:lnTo>
                  <a:pt x="208828" y="136374"/>
                </a:lnTo>
                <a:lnTo>
                  <a:pt x="202846" y="123608"/>
                </a:lnTo>
                <a:lnTo>
                  <a:pt x="196912" y="110825"/>
                </a:lnTo>
                <a:lnTo>
                  <a:pt x="190881" y="98104"/>
                </a:lnTo>
                <a:lnTo>
                  <a:pt x="188047" y="92213"/>
                </a:lnTo>
                <a:lnTo>
                  <a:pt x="183985" y="86842"/>
                </a:lnTo>
                <a:lnTo>
                  <a:pt x="181079" y="80931"/>
                </a:lnTo>
                <a:lnTo>
                  <a:pt x="175123" y="68635"/>
                </a:lnTo>
                <a:lnTo>
                  <a:pt x="169233" y="56314"/>
                </a:lnTo>
                <a:lnTo>
                  <a:pt x="157525" y="31618"/>
                </a:lnTo>
                <a:lnTo>
                  <a:pt x="155510" y="19834"/>
                </a:lnTo>
                <a:lnTo>
                  <a:pt x="159473" y="9437"/>
                </a:lnTo>
                <a:lnTo>
                  <a:pt x="167673" y="2226"/>
                </a:lnTo>
                <a:lnTo>
                  <a:pt x="178369" y="0"/>
                </a:lnTo>
                <a:lnTo>
                  <a:pt x="185098" y="1546"/>
                </a:lnTo>
                <a:lnTo>
                  <a:pt x="190633" y="4894"/>
                </a:lnTo>
                <a:lnTo>
                  <a:pt x="195109" y="9731"/>
                </a:lnTo>
                <a:lnTo>
                  <a:pt x="198661" y="15745"/>
                </a:lnTo>
                <a:lnTo>
                  <a:pt x="207676" y="34535"/>
                </a:lnTo>
                <a:lnTo>
                  <a:pt x="216704" y="53307"/>
                </a:lnTo>
                <a:lnTo>
                  <a:pt x="225748" y="72070"/>
                </a:lnTo>
                <a:lnTo>
                  <a:pt x="234816" y="90831"/>
                </a:lnTo>
                <a:lnTo>
                  <a:pt x="244177" y="110311"/>
                </a:lnTo>
                <a:lnTo>
                  <a:pt x="248979" y="119996"/>
                </a:lnTo>
                <a:lnTo>
                  <a:pt x="254007" y="129568"/>
                </a:lnTo>
                <a:lnTo>
                  <a:pt x="260078" y="140165"/>
                </a:lnTo>
                <a:lnTo>
                  <a:pt x="266390" y="150624"/>
                </a:lnTo>
                <a:lnTo>
                  <a:pt x="272607" y="161115"/>
                </a:lnTo>
                <a:lnTo>
                  <a:pt x="278389" y="171808"/>
                </a:lnTo>
                <a:lnTo>
                  <a:pt x="283864" y="183407"/>
                </a:lnTo>
                <a:lnTo>
                  <a:pt x="288942" y="195212"/>
                </a:lnTo>
                <a:lnTo>
                  <a:pt x="293864" y="207105"/>
                </a:lnTo>
                <a:lnTo>
                  <a:pt x="298873" y="218970"/>
                </a:lnTo>
                <a:lnTo>
                  <a:pt x="301558" y="224993"/>
                </a:lnTo>
                <a:lnTo>
                  <a:pt x="304338" y="230961"/>
                </a:lnTo>
                <a:lnTo>
                  <a:pt x="307136" y="236919"/>
                </a:lnTo>
                <a:lnTo>
                  <a:pt x="309872" y="242912"/>
                </a:lnTo>
                <a:lnTo>
                  <a:pt x="317744" y="260707"/>
                </a:lnTo>
                <a:lnTo>
                  <a:pt x="341264" y="314068"/>
                </a:lnTo>
                <a:lnTo>
                  <a:pt x="342375" y="313981"/>
                </a:lnTo>
                <a:lnTo>
                  <a:pt x="343467" y="313966"/>
                </a:lnTo>
                <a:lnTo>
                  <a:pt x="344651" y="313899"/>
                </a:lnTo>
                <a:lnTo>
                  <a:pt x="350208" y="287455"/>
                </a:lnTo>
                <a:lnTo>
                  <a:pt x="352102" y="278652"/>
                </a:lnTo>
                <a:lnTo>
                  <a:pt x="352805" y="275194"/>
                </a:lnTo>
                <a:lnTo>
                  <a:pt x="353746" y="271722"/>
                </a:lnTo>
                <a:lnTo>
                  <a:pt x="354831" y="268290"/>
                </a:lnTo>
                <a:lnTo>
                  <a:pt x="357476" y="260200"/>
                </a:lnTo>
                <a:lnTo>
                  <a:pt x="359888" y="252027"/>
                </a:lnTo>
                <a:lnTo>
                  <a:pt x="362073" y="243777"/>
                </a:lnTo>
                <a:lnTo>
                  <a:pt x="364036" y="235459"/>
                </a:lnTo>
                <a:lnTo>
                  <a:pt x="365967" y="227644"/>
                </a:lnTo>
                <a:lnTo>
                  <a:pt x="368321" y="219928"/>
                </a:lnTo>
                <a:lnTo>
                  <a:pt x="370785" y="212243"/>
                </a:lnTo>
                <a:lnTo>
                  <a:pt x="373041" y="204515"/>
                </a:lnTo>
                <a:lnTo>
                  <a:pt x="388093" y="144078"/>
                </a:lnTo>
                <a:lnTo>
                  <a:pt x="393322" y="122553"/>
                </a:lnTo>
                <a:lnTo>
                  <a:pt x="395943" y="111793"/>
                </a:lnTo>
                <a:lnTo>
                  <a:pt x="422145" y="86663"/>
                </a:lnTo>
                <a:lnTo>
                  <a:pt x="427802" y="88865"/>
                </a:lnTo>
                <a:lnTo>
                  <a:pt x="432379" y="92900"/>
                </a:lnTo>
                <a:lnTo>
                  <a:pt x="435920" y="98342"/>
                </a:lnTo>
                <a:lnTo>
                  <a:pt x="437690" y="101850"/>
                </a:lnTo>
                <a:lnTo>
                  <a:pt x="436897" y="107069"/>
                </a:lnTo>
                <a:lnTo>
                  <a:pt x="428234" y="153309"/>
                </a:lnTo>
                <a:lnTo>
                  <a:pt x="416134" y="201749"/>
                </a:lnTo>
                <a:lnTo>
                  <a:pt x="402354" y="250331"/>
                </a:lnTo>
                <a:lnTo>
                  <a:pt x="389724" y="292959"/>
                </a:lnTo>
                <a:lnTo>
                  <a:pt x="392641" y="294526"/>
                </a:lnTo>
                <a:lnTo>
                  <a:pt x="393798" y="293985"/>
                </a:lnTo>
                <a:lnTo>
                  <a:pt x="395225" y="293595"/>
                </a:lnTo>
                <a:lnTo>
                  <a:pt x="396078" y="292739"/>
                </a:lnTo>
                <a:lnTo>
                  <a:pt x="414900" y="275149"/>
                </a:lnTo>
                <a:lnTo>
                  <a:pt x="424253" y="266310"/>
                </a:lnTo>
                <a:lnTo>
                  <a:pt x="433479" y="257377"/>
                </a:lnTo>
                <a:lnTo>
                  <a:pt x="439506" y="251480"/>
                </a:lnTo>
                <a:lnTo>
                  <a:pt x="444884" y="246260"/>
                </a:lnTo>
                <a:lnTo>
                  <a:pt x="453812" y="243710"/>
                </a:lnTo>
                <a:lnTo>
                  <a:pt x="460709" y="241774"/>
                </a:lnTo>
                <a:lnTo>
                  <a:pt x="465633" y="233637"/>
                </a:lnTo>
                <a:lnTo>
                  <a:pt x="472085" y="229329"/>
                </a:lnTo>
                <a:lnTo>
                  <a:pt x="481651" y="223134"/>
                </a:lnTo>
                <a:lnTo>
                  <a:pt x="491341" y="217126"/>
                </a:lnTo>
                <a:lnTo>
                  <a:pt x="501055" y="211139"/>
                </a:lnTo>
                <a:lnTo>
                  <a:pt x="510691" y="205007"/>
                </a:lnTo>
                <a:lnTo>
                  <a:pt x="524804" y="195621"/>
                </a:lnTo>
                <a:lnTo>
                  <a:pt x="538832" y="186147"/>
                </a:lnTo>
                <a:lnTo>
                  <a:pt x="552850" y="176656"/>
                </a:lnTo>
                <a:lnTo>
                  <a:pt x="566934" y="167219"/>
                </a:lnTo>
                <a:lnTo>
                  <a:pt x="578153" y="159816"/>
                </a:lnTo>
                <a:lnTo>
                  <a:pt x="589439" y="152490"/>
                </a:lnTo>
                <a:lnTo>
                  <a:pt x="600745" y="145198"/>
                </a:lnTo>
                <a:lnTo>
                  <a:pt x="612779" y="137405"/>
                </a:lnTo>
                <a:lnTo>
                  <a:pt x="613501" y="136747"/>
                </a:lnTo>
                <a:lnTo>
                  <a:pt x="614132" y="136141"/>
                </a:lnTo>
                <a:lnTo>
                  <a:pt x="621764" y="129766"/>
                </a:lnTo>
                <a:lnTo>
                  <a:pt x="629998" y="124369"/>
                </a:lnTo>
                <a:lnTo>
                  <a:pt x="638616" y="119542"/>
                </a:lnTo>
                <a:lnTo>
                  <a:pt x="647402" y="114877"/>
                </a:lnTo>
                <a:lnTo>
                  <a:pt x="656481" y="109638"/>
                </a:lnTo>
                <a:lnTo>
                  <a:pt x="665393" y="104048"/>
                </a:lnTo>
                <a:lnTo>
                  <a:pt x="674284" y="98424"/>
                </a:lnTo>
                <a:lnTo>
                  <a:pt x="683303" y="93082"/>
                </a:lnTo>
                <a:lnTo>
                  <a:pt x="692092" y="88587"/>
                </a:lnTo>
                <a:lnTo>
                  <a:pt x="701096" y="85743"/>
                </a:lnTo>
                <a:lnTo>
                  <a:pt x="710471" y="85780"/>
                </a:lnTo>
                <a:lnTo>
                  <a:pt x="720372" y="89927"/>
                </a:lnTo>
                <a:lnTo>
                  <a:pt x="725985" y="95647"/>
                </a:lnTo>
                <a:lnTo>
                  <a:pt x="729238" y="103275"/>
                </a:lnTo>
                <a:lnTo>
                  <a:pt x="729521" y="111380"/>
                </a:lnTo>
                <a:lnTo>
                  <a:pt x="726223" y="118529"/>
                </a:lnTo>
                <a:lnTo>
                  <a:pt x="722351" y="123070"/>
                </a:lnTo>
                <a:lnTo>
                  <a:pt x="716311" y="125859"/>
                </a:lnTo>
                <a:lnTo>
                  <a:pt x="712781" y="130570"/>
                </a:lnTo>
                <a:lnTo>
                  <a:pt x="707401" y="137807"/>
                </a:lnTo>
                <a:lnTo>
                  <a:pt x="700364" y="142267"/>
                </a:lnTo>
                <a:lnTo>
                  <a:pt x="690296" y="147303"/>
                </a:lnTo>
                <a:lnTo>
                  <a:pt x="687429" y="147846"/>
                </a:lnTo>
                <a:lnTo>
                  <a:pt x="683419" y="149167"/>
                </a:lnTo>
                <a:lnTo>
                  <a:pt x="681443" y="154454"/>
                </a:lnTo>
                <a:lnTo>
                  <a:pt x="679453" y="152906"/>
                </a:lnTo>
                <a:lnTo>
                  <a:pt x="677839" y="151692"/>
                </a:lnTo>
                <a:lnTo>
                  <a:pt x="678412" y="152158"/>
                </a:lnTo>
                <a:lnTo>
                  <a:pt x="672992" y="155813"/>
                </a:lnTo>
                <a:lnTo>
                  <a:pt x="668163" y="159008"/>
                </a:lnTo>
                <a:lnTo>
                  <a:pt x="663368" y="162367"/>
                </a:lnTo>
                <a:lnTo>
                  <a:pt x="658848" y="165568"/>
                </a:lnTo>
                <a:lnTo>
                  <a:pt x="654487" y="169045"/>
                </a:lnTo>
                <a:lnTo>
                  <a:pt x="649967" y="172245"/>
                </a:lnTo>
                <a:lnTo>
                  <a:pt x="643195" y="177165"/>
                </a:lnTo>
                <a:lnTo>
                  <a:pt x="636719" y="182708"/>
                </a:lnTo>
                <a:lnTo>
                  <a:pt x="629491" y="186728"/>
                </a:lnTo>
                <a:lnTo>
                  <a:pt x="621355" y="191799"/>
                </a:lnTo>
                <a:lnTo>
                  <a:pt x="613658" y="197374"/>
                </a:lnTo>
                <a:lnTo>
                  <a:pt x="606139" y="203099"/>
                </a:lnTo>
                <a:lnTo>
                  <a:pt x="598537" y="208620"/>
                </a:lnTo>
                <a:lnTo>
                  <a:pt x="590648" y="214420"/>
                </a:lnTo>
                <a:lnTo>
                  <a:pt x="582751" y="220385"/>
                </a:lnTo>
                <a:lnTo>
                  <a:pt x="574436" y="225902"/>
                </a:lnTo>
                <a:lnTo>
                  <a:pt x="565294" y="230358"/>
                </a:lnTo>
                <a:lnTo>
                  <a:pt x="557646" y="234214"/>
                </a:lnTo>
                <a:lnTo>
                  <a:pt x="550415" y="239166"/>
                </a:lnTo>
                <a:lnTo>
                  <a:pt x="543330" y="244550"/>
                </a:lnTo>
                <a:lnTo>
                  <a:pt x="536117" y="249704"/>
                </a:lnTo>
                <a:lnTo>
                  <a:pt x="529695" y="254144"/>
                </a:lnTo>
                <a:lnTo>
                  <a:pt x="523247" y="258629"/>
                </a:lnTo>
                <a:lnTo>
                  <a:pt x="516634" y="262647"/>
                </a:lnTo>
                <a:lnTo>
                  <a:pt x="509717" y="265687"/>
                </a:lnTo>
                <a:lnTo>
                  <a:pt x="501513" y="268433"/>
                </a:lnTo>
                <a:lnTo>
                  <a:pt x="496749" y="274828"/>
                </a:lnTo>
                <a:lnTo>
                  <a:pt x="482608" y="282565"/>
                </a:lnTo>
                <a:lnTo>
                  <a:pt x="476931" y="289179"/>
                </a:lnTo>
                <a:lnTo>
                  <a:pt x="470283" y="294210"/>
                </a:lnTo>
                <a:lnTo>
                  <a:pt x="462583" y="299960"/>
                </a:lnTo>
                <a:lnTo>
                  <a:pt x="454829" y="305609"/>
                </a:lnTo>
                <a:lnTo>
                  <a:pt x="447109" y="311295"/>
                </a:lnTo>
                <a:lnTo>
                  <a:pt x="439509" y="317160"/>
                </a:lnTo>
                <a:lnTo>
                  <a:pt x="437735" y="318543"/>
                </a:lnTo>
                <a:lnTo>
                  <a:pt x="437145" y="322730"/>
                </a:lnTo>
                <a:lnTo>
                  <a:pt x="438102" y="327803"/>
                </a:lnTo>
                <a:lnTo>
                  <a:pt x="442294" y="332122"/>
                </a:lnTo>
                <a:lnTo>
                  <a:pt x="443454" y="333290"/>
                </a:lnTo>
                <a:lnTo>
                  <a:pt x="445356" y="333728"/>
                </a:lnTo>
                <a:lnTo>
                  <a:pt x="447358" y="334658"/>
                </a:lnTo>
                <a:lnTo>
                  <a:pt x="449149" y="332348"/>
                </a:lnTo>
                <a:lnTo>
                  <a:pt x="449927" y="336363"/>
                </a:lnTo>
                <a:lnTo>
                  <a:pt x="450677" y="339905"/>
                </a:lnTo>
                <a:lnTo>
                  <a:pt x="451407" y="343519"/>
                </a:lnTo>
                <a:lnTo>
                  <a:pt x="454762" y="343185"/>
                </a:lnTo>
                <a:lnTo>
                  <a:pt x="455363" y="334653"/>
                </a:lnTo>
                <a:lnTo>
                  <a:pt x="508960" y="343350"/>
                </a:lnTo>
                <a:lnTo>
                  <a:pt x="509696" y="349527"/>
                </a:lnTo>
                <a:lnTo>
                  <a:pt x="516842" y="344088"/>
                </a:lnTo>
                <a:lnTo>
                  <a:pt x="518580" y="344559"/>
                </a:lnTo>
                <a:lnTo>
                  <a:pt x="528505" y="350664"/>
                </a:lnTo>
                <a:lnTo>
                  <a:pt x="530178" y="351660"/>
                </a:lnTo>
                <a:lnTo>
                  <a:pt x="534106" y="348920"/>
                </a:lnTo>
                <a:lnTo>
                  <a:pt x="536854" y="347957"/>
                </a:lnTo>
                <a:lnTo>
                  <a:pt x="538967" y="348762"/>
                </a:lnTo>
                <a:lnTo>
                  <a:pt x="541272" y="350008"/>
                </a:lnTo>
                <a:lnTo>
                  <a:pt x="543700" y="350510"/>
                </a:lnTo>
                <a:lnTo>
                  <a:pt x="551459" y="351991"/>
                </a:lnTo>
                <a:lnTo>
                  <a:pt x="559276" y="353255"/>
                </a:lnTo>
                <a:lnTo>
                  <a:pt x="567186" y="354466"/>
                </a:lnTo>
                <a:lnTo>
                  <a:pt x="570015" y="354922"/>
                </a:lnTo>
                <a:lnTo>
                  <a:pt x="573947" y="353891"/>
                </a:lnTo>
                <a:lnTo>
                  <a:pt x="575627" y="355433"/>
                </a:lnTo>
                <a:lnTo>
                  <a:pt x="581412" y="358680"/>
                </a:lnTo>
                <a:lnTo>
                  <a:pt x="587703" y="359626"/>
                </a:lnTo>
                <a:lnTo>
                  <a:pt x="594159" y="359962"/>
                </a:lnTo>
                <a:lnTo>
                  <a:pt x="600439" y="361379"/>
                </a:lnTo>
                <a:lnTo>
                  <a:pt x="607641" y="364339"/>
                </a:lnTo>
                <a:lnTo>
                  <a:pt x="616205" y="363709"/>
                </a:lnTo>
                <a:lnTo>
                  <a:pt x="624128" y="365156"/>
                </a:lnTo>
                <a:lnTo>
                  <a:pt x="631524" y="366539"/>
                </a:lnTo>
                <a:lnTo>
                  <a:pt x="638725" y="368645"/>
                </a:lnTo>
                <a:lnTo>
                  <a:pt x="646063" y="370245"/>
                </a:lnTo>
                <a:lnTo>
                  <a:pt x="648636" y="370787"/>
                </a:lnTo>
                <a:lnTo>
                  <a:pt x="651405" y="370605"/>
                </a:lnTo>
                <a:lnTo>
                  <a:pt x="654057" y="370858"/>
                </a:lnTo>
                <a:lnTo>
                  <a:pt x="662861" y="372057"/>
                </a:lnTo>
                <a:lnTo>
                  <a:pt x="671636" y="373524"/>
                </a:lnTo>
                <a:lnTo>
                  <a:pt x="680440" y="374883"/>
                </a:lnTo>
                <a:lnTo>
                  <a:pt x="689332" y="375756"/>
                </a:lnTo>
                <a:lnTo>
                  <a:pt x="691931" y="375917"/>
                </a:lnTo>
                <a:lnTo>
                  <a:pt x="694470" y="379166"/>
                </a:lnTo>
                <a:lnTo>
                  <a:pt x="698165" y="381876"/>
                </a:lnTo>
                <a:lnTo>
                  <a:pt x="699345" y="382972"/>
                </a:lnTo>
                <a:lnTo>
                  <a:pt x="709416" y="386243"/>
                </a:lnTo>
                <a:lnTo>
                  <a:pt x="714292" y="393775"/>
                </a:lnTo>
                <a:close/>
              </a:path>
            </a:pathLst>
          </a:custGeom>
          <a:solidFill>
            <a:srgbClr val="F5F5EF"/>
          </a:solidFill>
        </p:spPr>
        <p:txBody>
          <a:bodyPr wrap="square" lIns="0" tIns="0" rIns="0" bIns="0" rtlCol="0"/>
          <a:lstStyle/>
          <a:p>
            <a:endParaRPr/>
          </a:p>
        </p:txBody>
      </p:sp>
      <p:sp>
        <p:nvSpPr>
          <p:cNvPr id="13" name="object 13"/>
          <p:cNvSpPr/>
          <p:nvPr/>
        </p:nvSpPr>
        <p:spPr>
          <a:xfrm>
            <a:off x="852173" y="7015371"/>
            <a:ext cx="729615" cy="664210"/>
          </a:xfrm>
          <a:custGeom>
            <a:avLst/>
            <a:gdLst/>
            <a:ahLst/>
            <a:cxnLst/>
            <a:rect l="l" t="t" r="r" b="b"/>
            <a:pathLst>
              <a:path w="729615" h="664209">
                <a:moveTo>
                  <a:pt x="714292" y="393775"/>
                </a:moveTo>
                <a:lnTo>
                  <a:pt x="689998" y="424071"/>
                </a:lnTo>
                <a:lnTo>
                  <a:pt x="684303" y="425012"/>
                </a:lnTo>
                <a:lnTo>
                  <a:pt x="678169" y="423273"/>
                </a:lnTo>
                <a:lnTo>
                  <a:pt x="670432" y="422574"/>
                </a:lnTo>
                <a:lnTo>
                  <a:pt x="665308" y="424629"/>
                </a:lnTo>
                <a:lnTo>
                  <a:pt x="659717" y="423864"/>
                </a:lnTo>
                <a:lnTo>
                  <a:pt x="653847" y="422033"/>
                </a:lnTo>
                <a:lnTo>
                  <a:pt x="647885" y="420891"/>
                </a:lnTo>
                <a:lnTo>
                  <a:pt x="647122" y="420840"/>
                </a:lnTo>
                <a:lnTo>
                  <a:pt x="646463" y="417245"/>
                </a:lnTo>
                <a:lnTo>
                  <a:pt x="645584" y="414755"/>
                </a:lnTo>
                <a:lnTo>
                  <a:pt x="639758" y="419621"/>
                </a:lnTo>
                <a:lnTo>
                  <a:pt x="634823" y="418905"/>
                </a:lnTo>
                <a:lnTo>
                  <a:pt x="627076" y="416807"/>
                </a:lnTo>
                <a:lnTo>
                  <a:pt x="619865" y="415109"/>
                </a:lnTo>
                <a:lnTo>
                  <a:pt x="612356" y="413702"/>
                </a:lnTo>
                <a:lnTo>
                  <a:pt x="604725" y="412422"/>
                </a:lnTo>
                <a:lnTo>
                  <a:pt x="597148" y="411105"/>
                </a:lnTo>
                <a:lnTo>
                  <a:pt x="587362" y="409148"/>
                </a:lnTo>
                <a:lnTo>
                  <a:pt x="567863" y="404962"/>
                </a:lnTo>
                <a:lnTo>
                  <a:pt x="558077" y="403005"/>
                </a:lnTo>
                <a:lnTo>
                  <a:pt x="545800" y="400776"/>
                </a:lnTo>
                <a:lnTo>
                  <a:pt x="533494" y="398655"/>
                </a:lnTo>
                <a:lnTo>
                  <a:pt x="521195" y="396507"/>
                </a:lnTo>
                <a:lnTo>
                  <a:pt x="478420" y="385229"/>
                </a:lnTo>
                <a:lnTo>
                  <a:pt x="474732" y="383065"/>
                </a:lnTo>
                <a:lnTo>
                  <a:pt x="468631" y="385217"/>
                </a:lnTo>
                <a:lnTo>
                  <a:pt x="423361" y="378775"/>
                </a:lnTo>
                <a:lnTo>
                  <a:pt x="416012" y="374921"/>
                </a:lnTo>
                <a:lnTo>
                  <a:pt x="408148" y="373257"/>
                </a:lnTo>
                <a:lnTo>
                  <a:pt x="401140" y="371988"/>
                </a:lnTo>
                <a:lnTo>
                  <a:pt x="393897" y="370997"/>
                </a:lnTo>
                <a:lnTo>
                  <a:pt x="386254" y="370087"/>
                </a:lnTo>
                <a:lnTo>
                  <a:pt x="378044" y="369061"/>
                </a:lnTo>
                <a:lnTo>
                  <a:pt x="385792" y="382138"/>
                </a:lnTo>
                <a:lnTo>
                  <a:pt x="393088" y="394350"/>
                </a:lnTo>
                <a:lnTo>
                  <a:pt x="399910" y="406056"/>
                </a:lnTo>
                <a:lnTo>
                  <a:pt x="431396" y="472319"/>
                </a:lnTo>
                <a:lnTo>
                  <a:pt x="435654" y="482061"/>
                </a:lnTo>
                <a:lnTo>
                  <a:pt x="440076" y="491731"/>
                </a:lnTo>
                <a:lnTo>
                  <a:pt x="444899" y="501219"/>
                </a:lnTo>
                <a:lnTo>
                  <a:pt x="449270" y="508530"/>
                </a:lnTo>
                <a:lnTo>
                  <a:pt x="454111" y="515583"/>
                </a:lnTo>
                <a:lnTo>
                  <a:pt x="459108" y="522547"/>
                </a:lnTo>
                <a:lnTo>
                  <a:pt x="463945" y="529592"/>
                </a:lnTo>
                <a:lnTo>
                  <a:pt x="480470" y="560387"/>
                </a:lnTo>
                <a:lnTo>
                  <a:pt x="481893" y="564887"/>
                </a:lnTo>
                <a:lnTo>
                  <a:pt x="482380" y="565097"/>
                </a:lnTo>
                <a:lnTo>
                  <a:pt x="485144" y="565224"/>
                </a:lnTo>
                <a:lnTo>
                  <a:pt x="485810" y="566492"/>
                </a:lnTo>
                <a:lnTo>
                  <a:pt x="504436" y="601735"/>
                </a:lnTo>
                <a:lnTo>
                  <a:pt x="518668" y="629903"/>
                </a:lnTo>
                <a:lnTo>
                  <a:pt x="522772" y="638066"/>
                </a:lnTo>
                <a:lnTo>
                  <a:pt x="527026" y="646132"/>
                </a:lnTo>
                <a:lnTo>
                  <a:pt x="528402" y="652855"/>
                </a:lnTo>
                <a:lnTo>
                  <a:pt x="526176" y="658915"/>
                </a:lnTo>
                <a:lnTo>
                  <a:pt x="521692" y="663039"/>
                </a:lnTo>
                <a:lnTo>
                  <a:pt x="516292" y="663953"/>
                </a:lnTo>
                <a:lnTo>
                  <a:pt x="511653" y="663006"/>
                </a:lnTo>
                <a:lnTo>
                  <a:pt x="481746" y="624199"/>
                </a:lnTo>
                <a:lnTo>
                  <a:pt x="470855" y="608864"/>
                </a:lnTo>
                <a:lnTo>
                  <a:pt x="459905" y="593556"/>
                </a:lnTo>
                <a:lnTo>
                  <a:pt x="453841" y="585446"/>
                </a:lnTo>
                <a:lnTo>
                  <a:pt x="447670" y="577402"/>
                </a:lnTo>
                <a:lnTo>
                  <a:pt x="441608" y="569286"/>
                </a:lnTo>
                <a:lnTo>
                  <a:pt x="420870" y="537312"/>
                </a:lnTo>
                <a:lnTo>
                  <a:pt x="395970" y="493387"/>
                </a:lnTo>
                <a:lnTo>
                  <a:pt x="374797" y="453654"/>
                </a:lnTo>
                <a:lnTo>
                  <a:pt x="364237" y="433795"/>
                </a:lnTo>
                <a:lnTo>
                  <a:pt x="362534" y="430616"/>
                </a:lnTo>
                <a:lnTo>
                  <a:pt x="361126" y="427207"/>
                </a:lnTo>
                <a:lnTo>
                  <a:pt x="358979" y="422510"/>
                </a:lnTo>
                <a:lnTo>
                  <a:pt x="356571" y="425662"/>
                </a:lnTo>
                <a:lnTo>
                  <a:pt x="354318" y="427381"/>
                </a:lnTo>
                <a:lnTo>
                  <a:pt x="353638" y="429603"/>
                </a:lnTo>
                <a:lnTo>
                  <a:pt x="339451" y="474515"/>
                </a:lnTo>
                <a:lnTo>
                  <a:pt x="315877" y="550345"/>
                </a:lnTo>
                <a:lnTo>
                  <a:pt x="315563" y="551502"/>
                </a:lnTo>
                <a:lnTo>
                  <a:pt x="315592" y="552829"/>
                </a:lnTo>
                <a:lnTo>
                  <a:pt x="313133" y="560268"/>
                </a:lnTo>
                <a:lnTo>
                  <a:pt x="311145" y="566521"/>
                </a:lnTo>
                <a:lnTo>
                  <a:pt x="308904" y="572633"/>
                </a:lnTo>
                <a:lnTo>
                  <a:pt x="306090" y="578437"/>
                </a:lnTo>
                <a:lnTo>
                  <a:pt x="302399" y="584890"/>
                </a:lnTo>
                <a:lnTo>
                  <a:pt x="293413" y="584785"/>
                </a:lnTo>
                <a:lnTo>
                  <a:pt x="288822" y="581367"/>
                </a:lnTo>
                <a:lnTo>
                  <a:pt x="284678" y="578304"/>
                </a:lnTo>
                <a:lnTo>
                  <a:pt x="281577" y="570243"/>
                </a:lnTo>
                <a:lnTo>
                  <a:pt x="282172" y="564892"/>
                </a:lnTo>
                <a:lnTo>
                  <a:pt x="283936" y="552917"/>
                </a:lnTo>
                <a:lnTo>
                  <a:pt x="286187" y="541001"/>
                </a:lnTo>
                <a:lnTo>
                  <a:pt x="288703" y="529127"/>
                </a:lnTo>
                <a:lnTo>
                  <a:pt x="291263" y="517280"/>
                </a:lnTo>
                <a:lnTo>
                  <a:pt x="295591" y="496630"/>
                </a:lnTo>
                <a:lnTo>
                  <a:pt x="304348" y="455386"/>
                </a:lnTo>
                <a:lnTo>
                  <a:pt x="312464" y="422098"/>
                </a:lnTo>
                <a:lnTo>
                  <a:pt x="312777" y="414342"/>
                </a:lnTo>
                <a:lnTo>
                  <a:pt x="308653" y="417805"/>
                </a:lnTo>
                <a:lnTo>
                  <a:pt x="304437" y="421321"/>
                </a:lnTo>
                <a:lnTo>
                  <a:pt x="300240" y="424764"/>
                </a:lnTo>
                <a:lnTo>
                  <a:pt x="294773" y="429591"/>
                </a:lnTo>
                <a:lnTo>
                  <a:pt x="289394" y="434500"/>
                </a:lnTo>
                <a:lnTo>
                  <a:pt x="283578" y="439028"/>
                </a:lnTo>
                <a:lnTo>
                  <a:pt x="276804" y="442715"/>
                </a:lnTo>
                <a:lnTo>
                  <a:pt x="270566" y="445373"/>
                </a:lnTo>
                <a:lnTo>
                  <a:pt x="265830" y="452241"/>
                </a:lnTo>
                <a:lnTo>
                  <a:pt x="257106" y="451741"/>
                </a:lnTo>
                <a:lnTo>
                  <a:pt x="256364" y="452472"/>
                </a:lnTo>
                <a:lnTo>
                  <a:pt x="256299" y="452998"/>
                </a:lnTo>
                <a:lnTo>
                  <a:pt x="251927" y="461922"/>
                </a:lnTo>
                <a:lnTo>
                  <a:pt x="244906" y="467661"/>
                </a:lnTo>
                <a:lnTo>
                  <a:pt x="236615" y="471847"/>
                </a:lnTo>
                <a:lnTo>
                  <a:pt x="228433" y="476115"/>
                </a:lnTo>
                <a:lnTo>
                  <a:pt x="136809" y="532344"/>
                </a:lnTo>
                <a:lnTo>
                  <a:pt x="134227" y="534129"/>
                </a:lnTo>
                <a:lnTo>
                  <a:pt x="134073" y="539289"/>
                </a:lnTo>
                <a:lnTo>
                  <a:pt x="131485" y="541383"/>
                </a:lnTo>
                <a:lnTo>
                  <a:pt x="122432" y="548568"/>
                </a:lnTo>
                <a:lnTo>
                  <a:pt x="113272" y="555615"/>
                </a:lnTo>
                <a:lnTo>
                  <a:pt x="104088" y="562641"/>
                </a:lnTo>
                <a:lnTo>
                  <a:pt x="94965" y="569763"/>
                </a:lnTo>
                <a:lnTo>
                  <a:pt x="90512" y="573293"/>
                </a:lnTo>
                <a:lnTo>
                  <a:pt x="86949" y="577839"/>
                </a:lnTo>
                <a:lnTo>
                  <a:pt x="82621" y="581480"/>
                </a:lnTo>
                <a:lnTo>
                  <a:pt x="80697" y="583133"/>
                </a:lnTo>
                <a:lnTo>
                  <a:pt x="77704" y="583564"/>
                </a:lnTo>
                <a:lnTo>
                  <a:pt x="76383" y="584138"/>
                </a:lnTo>
                <a:lnTo>
                  <a:pt x="74185" y="586803"/>
                </a:lnTo>
                <a:lnTo>
                  <a:pt x="72663" y="589264"/>
                </a:lnTo>
                <a:lnTo>
                  <a:pt x="70594" y="590877"/>
                </a:lnTo>
                <a:lnTo>
                  <a:pt x="40762" y="611210"/>
                </a:lnTo>
                <a:lnTo>
                  <a:pt x="32910" y="608927"/>
                </a:lnTo>
                <a:lnTo>
                  <a:pt x="29621" y="605862"/>
                </a:lnTo>
                <a:lnTo>
                  <a:pt x="24692" y="601111"/>
                </a:lnTo>
                <a:lnTo>
                  <a:pt x="23855" y="593586"/>
                </a:lnTo>
                <a:lnTo>
                  <a:pt x="28954" y="587670"/>
                </a:lnTo>
                <a:lnTo>
                  <a:pt x="58858" y="556251"/>
                </a:lnTo>
                <a:lnTo>
                  <a:pt x="63844" y="552006"/>
                </a:lnTo>
                <a:lnTo>
                  <a:pt x="68792" y="547736"/>
                </a:lnTo>
                <a:lnTo>
                  <a:pt x="73482" y="543215"/>
                </a:lnTo>
                <a:lnTo>
                  <a:pt x="78778" y="537259"/>
                </a:lnTo>
                <a:lnTo>
                  <a:pt x="83846" y="531097"/>
                </a:lnTo>
                <a:lnTo>
                  <a:pt x="88881" y="524896"/>
                </a:lnTo>
                <a:lnTo>
                  <a:pt x="94077" y="518827"/>
                </a:lnTo>
                <a:lnTo>
                  <a:pt x="96532" y="516076"/>
                </a:lnTo>
                <a:lnTo>
                  <a:pt x="100364" y="514552"/>
                </a:lnTo>
                <a:lnTo>
                  <a:pt x="103662" y="512418"/>
                </a:lnTo>
                <a:lnTo>
                  <a:pt x="103746" y="511819"/>
                </a:lnTo>
                <a:lnTo>
                  <a:pt x="103551" y="509670"/>
                </a:lnTo>
                <a:lnTo>
                  <a:pt x="104536" y="508617"/>
                </a:lnTo>
                <a:lnTo>
                  <a:pt x="136873" y="480472"/>
                </a:lnTo>
                <a:lnTo>
                  <a:pt x="172658" y="456812"/>
                </a:lnTo>
                <a:lnTo>
                  <a:pt x="185554" y="448918"/>
                </a:lnTo>
                <a:lnTo>
                  <a:pt x="198304" y="440780"/>
                </a:lnTo>
                <a:lnTo>
                  <a:pt x="234389" y="414829"/>
                </a:lnTo>
                <a:lnTo>
                  <a:pt x="256155" y="396338"/>
                </a:lnTo>
                <a:lnTo>
                  <a:pt x="267072" y="387131"/>
                </a:lnTo>
                <a:lnTo>
                  <a:pt x="272333" y="382972"/>
                </a:lnTo>
                <a:lnTo>
                  <a:pt x="277715" y="378932"/>
                </a:lnTo>
                <a:lnTo>
                  <a:pt x="283130" y="374931"/>
                </a:lnTo>
                <a:lnTo>
                  <a:pt x="288492" y="370885"/>
                </a:lnTo>
                <a:lnTo>
                  <a:pt x="292921" y="367416"/>
                </a:lnTo>
                <a:lnTo>
                  <a:pt x="297548" y="363703"/>
                </a:lnTo>
                <a:lnTo>
                  <a:pt x="308452" y="354865"/>
                </a:lnTo>
                <a:lnTo>
                  <a:pt x="300798" y="353107"/>
                </a:lnTo>
                <a:lnTo>
                  <a:pt x="293925" y="351474"/>
                </a:lnTo>
                <a:lnTo>
                  <a:pt x="287555" y="350034"/>
                </a:lnTo>
                <a:lnTo>
                  <a:pt x="281404" y="348858"/>
                </a:lnTo>
                <a:lnTo>
                  <a:pt x="264348" y="346190"/>
                </a:lnTo>
                <a:lnTo>
                  <a:pt x="247253" y="343643"/>
                </a:lnTo>
                <a:lnTo>
                  <a:pt x="230174" y="340984"/>
                </a:lnTo>
                <a:lnTo>
                  <a:pt x="213166" y="337980"/>
                </a:lnTo>
                <a:lnTo>
                  <a:pt x="201587" y="335401"/>
                </a:lnTo>
                <a:lnTo>
                  <a:pt x="190077" y="332346"/>
                </a:lnTo>
                <a:lnTo>
                  <a:pt x="178570" y="329175"/>
                </a:lnTo>
                <a:lnTo>
                  <a:pt x="166997" y="326249"/>
                </a:lnTo>
                <a:lnTo>
                  <a:pt x="151115" y="322700"/>
                </a:lnTo>
                <a:lnTo>
                  <a:pt x="135191" y="319301"/>
                </a:lnTo>
                <a:lnTo>
                  <a:pt x="119253" y="315956"/>
                </a:lnTo>
                <a:lnTo>
                  <a:pt x="103327" y="312571"/>
                </a:lnTo>
                <a:lnTo>
                  <a:pt x="101115" y="312127"/>
                </a:lnTo>
                <a:lnTo>
                  <a:pt x="99067" y="310796"/>
                </a:lnTo>
                <a:lnTo>
                  <a:pt x="91673" y="307395"/>
                </a:lnTo>
                <a:lnTo>
                  <a:pt x="84129" y="301392"/>
                </a:lnTo>
                <a:lnTo>
                  <a:pt x="81403" y="303138"/>
                </a:lnTo>
                <a:lnTo>
                  <a:pt x="73814" y="307914"/>
                </a:lnTo>
                <a:lnTo>
                  <a:pt x="69282" y="301407"/>
                </a:lnTo>
                <a:lnTo>
                  <a:pt x="63880" y="300409"/>
                </a:lnTo>
                <a:lnTo>
                  <a:pt x="55985" y="298777"/>
                </a:lnTo>
                <a:lnTo>
                  <a:pt x="48165" y="296598"/>
                </a:lnTo>
                <a:lnTo>
                  <a:pt x="40603" y="293470"/>
                </a:lnTo>
                <a:lnTo>
                  <a:pt x="33479" y="288990"/>
                </a:lnTo>
                <a:lnTo>
                  <a:pt x="29625" y="286005"/>
                </a:lnTo>
                <a:lnTo>
                  <a:pt x="22537" y="287501"/>
                </a:lnTo>
                <a:lnTo>
                  <a:pt x="17592" y="285385"/>
                </a:lnTo>
                <a:lnTo>
                  <a:pt x="11331" y="282680"/>
                </a:lnTo>
                <a:lnTo>
                  <a:pt x="5164" y="280776"/>
                </a:lnTo>
                <a:lnTo>
                  <a:pt x="2410" y="271723"/>
                </a:lnTo>
                <a:lnTo>
                  <a:pt x="0" y="263694"/>
                </a:lnTo>
                <a:lnTo>
                  <a:pt x="2851" y="258334"/>
                </a:lnTo>
                <a:lnTo>
                  <a:pt x="7115" y="256073"/>
                </a:lnTo>
                <a:lnTo>
                  <a:pt x="12780" y="252949"/>
                </a:lnTo>
                <a:lnTo>
                  <a:pt x="19850" y="248654"/>
                </a:lnTo>
                <a:lnTo>
                  <a:pt x="27544" y="254387"/>
                </a:lnTo>
                <a:lnTo>
                  <a:pt x="30199" y="256349"/>
                </a:lnTo>
                <a:lnTo>
                  <a:pt x="35045" y="255099"/>
                </a:lnTo>
                <a:lnTo>
                  <a:pt x="38796" y="255883"/>
                </a:lnTo>
                <a:lnTo>
                  <a:pt x="65176" y="260914"/>
                </a:lnTo>
                <a:lnTo>
                  <a:pt x="78287" y="263721"/>
                </a:lnTo>
                <a:lnTo>
                  <a:pt x="91233" y="267138"/>
                </a:lnTo>
                <a:lnTo>
                  <a:pt x="98269" y="269277"/>
                </a:lnTo>
                <a:lnTo>
                  <a:pt x="104815" y="269498"/>
                </a:lnTo>
                <a:lnTo>
                  <a:pt x="111711" y="270435"/>
                </a:lnTo>
                <a:lnTo>
                  <a:pt x="118399" y="271841"/>
                </a:lnTo>
                <a:lnTo>
                  <a:pt x="125032" y="273830"/>
                </a:lnTo>
                <a:lnTo>
                  <a:pt x="131670" y="275907"/>
                </a:lnTo>
                <a:lnTo>
                  <a:pt x="138373" y="277580"/>
                </a:lnTo>
                <a:lnTo>
                  <a:pt x="151119" y="279918"/>
                </a:lnTo>
                <a:lnTo>
                  <a:pt x="163889" y="282037"/>
                </a:lnTo>
                <a:lnTo>
                  <a:pt x="176648" y="284139"/>
                </a:lnTo>
                <a:lnTo>
                  <a:pt x="189365" y="286426"/>
                </a:lnTo>
                <a:lnTo>
                  <a:pt x="200022" y="288704"/>
                </a:lnTo>
                <a:lnTo>
                  <a:pt x="221293" y="293743"/>
                </a:lnTo>
                <a:lnTo>
                  <a:pt x="231991" y="296032"/>
                </a:lnTo>
                <a:lnTo>
                  <a:pt x="240111" y="297611"/>
                </a:lnTo>
                <a:lnTo>
                  <a:pt x="248499" y="297632"/>
                </a:lnTo>
                <a:lnTo>
                  <a:pt x="256698" y="298922"/>
                </a:lnTo>
                <a:lnTo>
                  <a:pt x="263028" y="299938"/>
                </a:lnTo>
                <a:lnTo>
                  <a:pt x="269137" y="302059"/>
                </a:lnTo>
                <a:lnTo>
                  <a:pt x="275428" y="303219"/>
                </a:lnTo>
                <a:lnTo>
                  <a:pt x="278547" y="303754"/>
                </a:lnTo>
                <a:lnTo>
                  <a:pt x="281815" y="303164"/>
                </a:lnTo>
                <a:lnTo>
                  <a:pt x="286801" y="303118"/>
                </a:lnTo>
                <a:lnTo>
                  <a:pt x="282491" y="293729"/>
                </a:lnTo>
                <a:lnTo>
                  <a:pt x="278152" y="284558"/>
                </a:lnTo>
                <a:lnTo>
                  <a:pt x="274326" y="275425"/>
                </a:lnTo>
                <a:lnTo>
                  <a:pt x="271560" y="266149"/>
                </a:lnTo>
                <a:lnTo>
                  <a:pt x="268550" y="257251"/>
                </a:lnTo>
                <a:lnTo>
                  <a:pt x="264365" y="249032"/>
                </a:lnTo>
                <a:lnTo>
                  <a:pt x="260313" y="240863"/>
                </a:lnTo>
                <a:lnTo>
                  <a:pt x="257699" y="232116"/>
                </a:lnTo>
                <a:lnTo>
                  <a:pt x="257473" y="230657"/>
                </a:lnTo>
                <a:lnTo>
                  <a:pt x="256424" y="229364"/>
                </a:lnTo>
                <a:lnTo>
                  <a:pt x="255869" y="227971"/>
                </a:lnTo>
                <a:lnTo>
                  <a:pt x="246679" y="207718"/>
                </a:lnTo>
                <a:lnTo>
                  <a:pt x="236277" y="188096"/>
                </a:lnTo>
                <a:lnTo>
                  <a:pt x="225454" y="168681"/>
                </a:lnTo>
                <a:lnTo>
                  <a:pt x="215003" y="149047"/>
                </a:lnTo>
                <a:lnTo>
                  <a:pt x="208828" y="136374"/>
                </a:lnTo>
                <a:lnTo>
                  <a:pt x="202846" y="123608"/>
                </a:lnTo>
                <a:lnTo>
                  <a:pt x="196912" y="110825"/>
                </a:lnTo>
                <a:lnTo>
                  <a:pt x="190881" y="98104"/>
                </a:lnTo>
                <a:lnTo>
                  <a:pt x="188047" y="92213"/>
                </a:lnTo>
                <a:lnTo>
                  <a:pt x="183985" y="86842"/>
                </a:lnTo>
                <a:lnTo>
                  <a:pt x="181079" y="80931"/>
                </a:lnTo>
                <a:lnTo>
                  <a:pt x="175123" y="68635"/>
                </a:lnTo>
                <a:lnTo>
                  <a:pt x="169233" y="56314"/>
                </a:lnTo>
                <a:lnTo>
                  <a:pt x="157525" y="31618"/>
                </a:lnTo>
                <a:lnTo>
                  <a:pt x="155510" y="19834"/>
                </a:lnTo>
                <a:lnTo>
                  <a:pt x="159473" y="9437"/>
                </a:lnTo>
                <a:lnTo>
                  <a:pt x="167673" y="2226"/>
                </a:lnTo>
                <a:lnTo>
                  <a:pt x="178369" y="0"/>
                </a:lnTo>
                <a:lnTo>
                  <a:pt x="185098" y="1546"/>
                </a:lnTo>
                <a:lnTo>
                  <a:pt x="190633" y="4894"/>
                </a:lnTo>
                <a:lnTo>
                  <a:pt x="195109" y="9731"/>
                </a:lnTo>
                <a:lnTo>
                  <a:pt x="198661" y="15745"/>
                </a:lnTo>
                <a:lnTo>
                  <a:pt x="207676" y="34535"/>
                </a:lnTo>
                <a:lnTo>
                  <a:pt x="216704" y="53307"/>
                </a:lnTo>
                <a:lnTo>
                  <a:pt x="225748" y="72070"/>
                </a:lnTo>
                <a:lnTo>
                  <a:pt x="234816" y="90831"/>
                </a:lnTo>
                <a:lnTo>
                  <a:pt x="244177" y="110311"/>
                </a:lnTo>
                <a:lnTo>
                  <a:pt x="248979" y="119996"/>
                </a:lnTo>
                <a:lnTo>
                  <a:pt x="254007" y="129568"/>
                </a:lnTo>
                <a:lnTo>
                  <a:pt x="260078" y="140165"/>
                </a:lnTo>
                <a:lnTo>
                  <a:pt x="266390" y="150624"/>
                </a:lnTo>
                <a:lnTo>
                  <a:pt x="272607" y="161115"/>
                </a:lnTo>
                <a:lnTo>
                  <a:pt x="278389" y="171808"/>
                </a:lnTo>
                <a:lnTo>
                  <a:pt x="283864" y="183407"/>
                </a:lnTo>
                <a:lnTo>
                  <a:pt x="288942" y="195212"/>
                </a:lnTo>
                <a:lnTo>
                  <a:pt x="293864" y="207105"/>
                </a:lnTo>
                <a:lnTo>
                  <a:pt x="298873" y="218970"/>
                </a:lnTo>
                <a:lnTo>
                  <a:pt x="301558" y="224993"/>
                </a:lnTo>
                <a:lnTo>
                  <a:pt x="304338" y="230961"/>
                </a:lnTo>
                <a:lnTo>
                  <a:pt x="307136" y="236919"/>
                </a:lnTo>
                <a:lnTo>
                  <a:pt x="309872" y="242912"/>
                </a:lnTo>
                <a:lnTo>
                  <a:pt x="317744" y="260707"/>
                </a:lnTo>
                <a:lnTo>
                  <a:pt x="341264" y="314068"/>
                </a:lnTo>
                <a:lnTo>
                  <a:pt x="342375" y="313981"/>
                </a:lnTo>
                <a:lnTo>
                  <a:pt x="343467" y="313966"/>
                </a:lnTo>
                <a:lnTo>
                  <a:pt x="344651" y="313899"/>
                </a:lnTo>
                <a:lnTo>
                  <a:pt x="350208" y="287455"/>
                </a:lnTo>
                <a:lnTo>
                  <a:pt x="352102" y="278652"/>
                </a:lnTo>
                <a:lnTo>
                  <a:pt x="352805" y="275194"/>
                </a:lnTo>
                <a:lnTo>
                  <a:pt x="353746" y="271722"/>
                </a:lnTo>
                <a:lnTo>
                  <a:pt x="354831" y="268290"/>
                </a:lnTo>
                <a:lnTo>
                  <a:pt x="357476" y="260200"/>
                </a:lnTo>
                <a:lnTo>
                  <a:pt x="359888" y="252027"/>
                </a:lnTo>
                <a:lnTo>
                  <a:pt x="362073" y="243777"/>
                </a:lnTo>
                <a:lnTo>
                  <a:pt x="364036" y="235459"/>
                </a:lnTo>
                <a:lnTo>
                  <a:pt x="365967" y="227644"/>
                </a:lnTo>
                <a:lnTo>
                  <a:pt x="368321" y="219928"/>
                </a:lnTo>
                <a:lnTo>
                  <a:pt x="370785" y="212243"/>
                </a:lnTo>
                <a:lnTo>
                  <a:pt x="373041" y="204515"/>
                </a:lnTo>
                <a:lnTo>
                  <a:pt x="388093" y="144078"/>
                </a:lnTo>
                <a:lnTo>
                  <a:pt x="393322" y="122553"/>
                </a:lnTo>
                <a:lnTo>
                  <a:pt x="395943" y="111793"/>
                </a:lnTo>
                <a:lnTo>
                  <a:pt x="422145" y="86663"/>
                </a:lnTo>
                <a:lnTo>
                  <a:pt x="427802" y="88865"/>
                </a:lnTo>
                <a:lnTo>
                  <a:pt x="432379" y="92900"/>
                </a:lnTo>
                <a:lnTo>
                  <a:pt x="435920" y="98342"/>
                </a:lnTo>
                <a:lnTo>
                  <a:pt x="437690" y="101850"/>
                </a:lnTo>
                <a:lnTo>
                  <a:pt x="436897" y="107069"/>
                </a:lnTo>
                <a:lnTo>
                  <a:pt x="428234" y="153309"/>
                </a:lnTo>
                <a:lnTo>
                  <a:pt x="416134" y="201749"/>
                </a:lnTo>
                <a:lnTo>
                  <a:pt x="402354" y="250331"/>
                </a:lnTo>
                <a:lnTo>
                  <a:pt x="389724" y="292959"/>
                </a:lnTo>
                <a:lnTo>
                  <a:pt x="392641" y="294526"/>
                </a:lnTo>
                <a:lnTo>
                  <a:pt x="393798" y="293985"/>
                </a:lnTo>
                <a:lnTo>
                  <a:pt x="395225" y="293595"/>
                </a:lnTo>
                <a:lnTo>
                  <a:pt x="396078" y="292739"/>
                </a:lnTo>
                <a:lnTo>
                  <a:pt x="414900" y="275149"/>
                </a:lnTo>
                <a:lnTo>
                  <a:pt x="424253" y="266310"/>
                </a:lnTo>
                <a:lnTo>
                  <a:pt x="433479" y="257377"/>
                </a:lnTo>
                <a:lnTo>
                  <a:pt x="439506" y="251480"/>
                </a:lnTo>
                <a:lnTo>
                  <a:pt x="444884" y="246260"/>
                </a:lnTo>
                <a:lnTo>
                  <a:pt x="453812" y="243710"/>
                </a:lnTo>
                <a:lnTo>
                  <a:pt x="460709" y="241774"/>
                </a:lnTo>
                <a:lnTo>
                  <a:pt x="465633" y="233637"/>
                </a:lnTo>
                <a:lnTo>
                  <a:pt x="472085" y="229329"/>
                </a:lnTo>
                <a:lnTo>
                  <a:pt x="481651" y="223134"/>
                </a:lnTo>
                <a:lnTo>
                  <a:pt x="491341" y="217126"/>
                </a:lnTo>
                <a:lnTo>
                  <a:pt x="501055" y="211139"/>
                </a:lnTo>
                <a:lnTo>
                  <a:pt x="510691" y="205007"/>
                </a:lnTo>
                <a:lnTo>
                  <a:pt x="524804" y="195621"/>
                </a:lnTo>
                <a:lnTo>
                  <a:pt x="538832" y="186147"/>
                </a:lnTo>
                <a:lnTo>
                  <a:pt x="552850" y="176656"/>
                </a:lnTo>
                <a:lnTo>
                  <a:pt x="566934" y="167219"/>
                </a:lnTo>
                <a:lnTo>
                  <a:pt x="578153" y="159816"/>
                </a:lnTo>
                <a:lnTo>
                  <a:pt x="589439" y="152490"/>
                </a:lnTo>
                <a:lnTo>
                  <a:pt x="600745" y="145198"/>
                </a:lnTo>
                <a:lnTo>
                  <a:pt x="612779" y="137405"/>
                </a:lnTo>
                <a:lnTo>
                  <a:pt x="613501" y="136747"/>
                </a:lnTo>
                <a:lnTo>
                  <a:pt x="614132" y="136141"/>
                </a:lnTo>
                <a:lnTo>
                  <a:pt x="621764" y="129766"/>
                </a:lnTo>
                <a:lnTo>
                  <a:pt x="629998" y="124369"/>
                </a:lnTo>
                <a:lnTo>
                  <a:pt x="638616" y="119542"/>
                </a:lnTo>
                <a:lnTo>
                  <a:pt x="647402" y="114877"/>
                </a:lnTo>
                <a:lnTo>
                  <a:pt x="656481" y="109638"/>
                </a:lnTo>
                <a:lnTo>
                  <a:pt x="665393" y="104048"/>
                </a:lnTo>
                <a:lnTo>
                  <a:pt x="674284" y="98424"/>
                </a:lnTo>
                <a:lnTo>
                  <a:pt x="683303" y="93082"/>
                </a:lnTo>
                <a:lnTo>
                  <a:pt x="692092" y="88587"/>
                </a:lnTo>
                <a:lnTo>
                  <a:pt x="701096" y="85743"/>
                </a:lnTo>
                <a:lnTo>
                  <a:pt x="710471" y="85780"/>
                </a:lnTo>
                <a:lnTo>
                  <a:pt x="720372" y="89927"/>
                </a:lnTo>
                <a:lnTo>
                  <a:pt x="725985" y="95647"/>
                </a:lnTo>
                <a:lnTo>
                  <a:pt x="729238" y="103275"/>
                </a:lnTo>
                <a:lnTo>
                  <a:pt x="729521" y="111380"/>
                </a:lnTo>
                <a:lnTo>
                  <a:pt x="726223" y="118529"/>
                </a:lnTo>
                <a:lnTo>
                  <a:pt x="722351" y="123070"/>
                </a:lnTo>
                <a:lnTo>
                  <a:pt x="716311" y="125859"/>
                </a:lnTo>
                <a:lnTo>
                  <a:pt x="712781" y="130570"/>
                </a:lnTo>
                <a:lnTo>
                  <a:pt x="707401" y="137807"/>
                </a:lnTo>
                <a:lnTo>
                  <a:pt x="700364" y="142267"/>
                </a:lnTo>
                <a:lnTo>
                  <a:pt x="690296" y="147303"/>
                </a:lnTo>
                <a:lnTo>
                  <a:pt x="687429" y="147846"/>
                </a:lnTo>
                <a:lnTo>
                  <a:pt x="683419" y="149167"/>
                </a:lnTo>
                <a:lnTo>
                  <a:pt x="681443" y="154454"/>
                </a:lnTo>
                <a:lnTo>
                  <a:pt x="679453" y="152906"/>
                </a:lnTo>
                <a:lnTo>
                  <a:pt x="677839" y="151692"/>
                </a:lnTo>
                <a:lnTo>
                  <a:pt x="678412" y="152158"/>
                </a:lnTo>
                <a:lnTo>
                  <a:pt x="672992" y="155813"/>
                </a:lnTo>
                <a:lnTo>
                  <a:pt x="668163" y="159008"/>
                </a:lnTo>
                <a:lnTo>
                  <a:pt x="663368" y="162367"/>
                </a:lnTo>
                <a:lnTo>
                  <a:pt x="658848" y="165568"/>
                </a:lnTo>
                <a:lnTo>
                  <a:pt x="654487" y="169045"/>
                </a:lnTo>
                <a:lnTo>
                  <a:pt x="649967" y="172245"/>
                </a:lnTo>
                <a:lnTo>
                  <a:pt x="643195" y="177165"/>
                </a:lnTo>
                <a:lnTo>
                  <a:pt x="636719" y="182708"/>
                </a:lnTo>
                <a:lnTo>
                  <a:pt x="629491" y="186728"/>
                </a:lnTo>
                <a:lnTo>
                  <a:pt x="621355" y="191799"/>
                </a:lnTo>
                <a:lnTo>
                  <a:pt x="613658" y="197374"/>
                </a:lnTo>
                <a:lnTo>
                  <a:pt x="606139" y="203099"/>
                </a:lnTo>
                <a:lnTo>
                  <a:pt x="598537" y="208620"/>
                </a:lnTo>
                <a:lnTo>
                  <a:pt x="590648" y="214420"/>
                </a:lnTo>
                <a:lnTo>
                  <a:pt x="582751" y="220385"/>
                </a:lnTo>
                <a:lnTo>
                  <a:pt x="574436" y="225902"/>
                </a:lnTo>
                <a:lnTo>
                  <a:pt x="565294" y="230358"/>
                </a:lnTo>
                <a:lnTo>
                  <a:pt x="557646" y="234214"/>
                </a:lnTo>
                <a:lnTo>
                  <a:pt x="550415" y="239166"/>
                </a:lnTo>
                <a:lnTo>
                  <a:pt x="543330" y="244550"/>
                </a:lnTo>
                <a:lnTo>
                  <a:pt x="536117" y="249704"/>
                </a:lnTo>
                <a:lnTo>
                  <a:pt x="529695" y="254144"/>
                </a:lnTo>
                <a:lnTo>
                  <a:pt x="523247" y="258629"/>
                </a:lnTo>
                <a:lnTo>
                  <a:pt x="516634" y="262647"/>
                </a:lnTo>
                <a:lnTo>
                  <a:pt x="509717" y="265687"/>
                </a:lnTo>
                <a:lnTo>
                  <a:pt x="501513" y="268433"/>
                </a:lnTo>
                <a:lnTo>
                  <a:pt x="496749" y="274828"/>
                </a:lnTo>
                <a:lnTo>
                  <a:pt x="482608" y="282565"/>
                </a:lnTo>
                <a:lnTo>
                  <a:pt x="476931" y="289179"/>
                </a:lnTo>
                <a:lnTo>
                  <a:pt x="470283" y="294210"/>
                </a:lnTo>
                <a:lnTo>
                  <a:pt x="462583" y="299960"/>
                </a:lnTo>
                <a:lnTo>
                  <a:pt x="454829" y="305609"/>
                </a:lnTo>
                <a:lnTo>
                  <a:pt x="447109" y="311295"/>
                </a:lnTo>
                <a:lnTo>
                  <a:pt x="439509" y="317160"/>
                </a:lnTo>
                <a:lnTo>
                  <a:pt x="437735" y="318543"/>
                </a:lnTo>
                <a:lnTo>
                  <a:pt x="437145" y="322730"/>
                </a:lnTo>
                <a:lnTo>
                  <a:pt x="438102" y="327803"/>
                </a:lnTo>
                <a:lnTo>
                  <a:pt x="442294" y="332122"/>
                </a:lnTo>
                <a:lnTo>
                  <a:pt x="443454" y="333290"/>
                </a:lnTo>
                <a:lnTo>
                  <a:pt x="445356" y="333728"/>
                </a:lnTo>
                <a:lnTo>
                  <a:pt x="447358" y="334658"/>
                </a:lnTo>
                <a:lnTo>
                  <a:pt x="449149" y="332348"/>
                </a:lnTo>
                <a:lnTo>
                  <a:pt x="449927" y="336363"/>
                </a:lnTo>
                <a:lnTo>
                  <a:pt x="450677" y="339905"/>
                </a:lnTo>
                <a:lnTo>
                  <a:pt x="451407" y="343519"/>
                </a:lnTo>
                <a:lnTo>
                  <a:pt x="454762" y="343185"/>
                </a:lnTo>
                <a:lnTo>
                  <a:pt x="455363" y="334653"/>
                </a:lnTo>
                <a:lnTo>
                  <a:pt x="508960" y="343350"/>
                </a:lnTo>
                <a:lnTo>
                  <a:pt x="509696" y="349527"/>
                </a:lnTo>
                <a:lnTo>
                  <a:pt x="516842" y="344088"/>
                </a:lnTo>
                <a:lnTo>
                  <a:pt x="518580" y="344559"/>
                </a:lnTo>
                <a:lnTo>
                  <a:pt x="528505" y="350664"/>
                </a:lnTo>
                <a:lnTo>
                  <a:pt x="530178" y="351660"/>
                </a:lnTo>
                <a:lnTo>
                  <a:pt x="534106" y="348920"/>
                </a:lnTo>
                <a:lnTo>
                  <a:pt x="536854" y="347957"/>
                </a:lnTo>
                <a:lnTo>
                  <a:pt x="538967" y="348762"/>
                </a:lnTo>
                <a:lnTo>
                  <a:pt x="541272" y="350008"/>
                </a:lnTo>
                <a:lnTo>
                  <a:pt x="543700" y="350510"/>
                </a:lnTo>
                <a:lnTo>
                  <a:pt x="551459" y="351991"/>
                </a:lnTo>
                <a:lnTo>
                  <a:pt x="559276" y="353255"/>
                </a:lnTo>
                <a:lnTo>
                  <a:pt x="567186" y="354466"/>
                </a:lnTo>
                <a:lnTo>
                  <a:pt x="570015" y="354922"/>
                </a:lnTo>
                <a:lnTo>
                  <a:pt x="573947" y="353891"/>
                </a:lnTo>
                <a:lnTo>
                  <a:pt x="575627" y="355433"/>
                </a:lnTo>
                <a:lnTo>
                  <a:pt x="581412" y="358680"/>
                </a:lnTo>
                <a:lnTo>
                  <a:pt x="587703" y="359626"/>
                </a:lnTo>
                <a:lnTo>
                  <a:pt x="594159" y="359962"/>
                </a:lnTo>
                <a:lnTo>
                  <a:pt x="600439" y="361379"/>
                </a:lnTo>
                <a:lnTo>
                  <a:pt x="607641" y="364339"/>
                </a:lnTo>
                <a:lnTo>
                  <a:pt x="616205" y="363709"/>
                </a:lnTo>
                <a:lnTo>
                  <a:pt x="624128" y="365156"/>
                </a:lnTo>
                <a:lnTo>
                  <a:pt x="631524" y="366539"/>
                </a:lnTo>
                <a:lnTo>
                  <a:pt x="638725" y="368645"/>
                </a:lnTo>
                <a:lnTo>
                  <a:pt x="646063" y="370245"/>
                </a:lnTo>
                <a:lnTo>
                  <a:pt x="648636" y="370787"/>
                </a:lnTo>
                <a:lnTo>
                  <a:pt x="651405" y="370605"/>
                </a:lnTo>
                <a:lnTo>
                  <a:pt x="654057" y="370858"/>
                </a:lnTo>
                <a:lnTo>
                  <a:pt x="662861" y="372057"/>
                </a:lnTo>
                <a:lnTo>
                  <a:pt x="671636" y="373524"/>
                </a:lnTo>
                <a:lnTo>
                  <a:pt x="680440" y="374883"/>
                </a:lnTo>
                <a:lnTo>
                  <a:pt x="689332" y="375756"/>
                </a:lnTo>
                <a:lnTo>
                  <a:pt x="691931" y="375917"/>
                </a:lnTo>
                <a:lnTo>
                  <a:pt x="694470" y="379166"/>
                </a:lnTo>
                <a:lnTo>
                  <a:pt x="698165" y="381876"/>
                </a:lnTo>
                <a:lnTo>
                  <a:pt x="699345" y="382972"/>
                </a:lnTo>
                <a:lnTo>
                  <a:pt x="709416" y="386243"/>
                </a:lnTo>
                <a:lnTo>
                  <a:pt x="714292" y="393775"/>
                </a:lnTo>
                <a:close/>
              </a:path>
            </a:pathLst>
          </a:custGeom>
          <a:solidFill>
            <a:srgbClr val="F5F5EF"/>
          </a:solidFill>
        </p:spPr>
        <p:txBody>
          <a:bodyPr wrap="square" lIns="0" tIns="0" rIns="0" bIns="0" rtlCol="0"/>
          <a:lstStyle/>
          <a:p>
            <a:endParaRPr/>
          </a:p>
        </p:txBody>
      </p:sp>
      <p:sp>
        <p:nvSpPr>
          <p:cNvPr id="14" name="object 14"/>
          <p:cNvSpPr/>
          <p:nvPr/>
        </p:nvSpPr>
        <p:spPr>
          <a:xfrm>
            <a:off x="14756000" y="687648"/>
            <a:ext cx="729615" cy="664210"/>
          </a:xfrm>
          <a:custGeom>
            <a:avLst/>
            <a:gdLst/>
            <a:ahLst/>
            <a:cxnLst/>
            <a:rect l="l" t="t" r="r" b="b"/>
            <a:pathLst>
              <a:path w="729615" h="664210">
                <a:moveTo>
                  <a:pt x="327408" y="284024"/>
                </a:moveTo>
                <a:lnTo>
                  <a:pt x="308210" y="354889"/>
                </a:lnTo>
                <a:lnTo>
                  <a:pt x="299540" y="352894"/>
                </a:lnTo>
                <a:lnTo>
                  <a:pt x="293363" y="351411"/>
                </a:lnTo>
                <a:lnTo>
                  <a:pt x="287162" y="350017"/>
                </a:lnTo>
                <a:lnTo>
                  <a:pt x="280909" y="348813"/>
                </a:lnTo>
                <a:lnTo>
                  <a:pt x="263255" y="345983"/>
                </a:lnTo>
                <a:lnTo>
                  <a:pt x="246793" y="343608"/>
                </a:lnTo>
                <a:lnTo>
                  <a:pt x="229135" y="340792"/>
                </a:lnTo>
                <a:lnTo>
                  <a:pt x="212795" y="337968"/>
                </a:lnTo>
                <a:lnTo>
                  <a:pt x="200396" y="335167"/>
                </a:lnTo>
                <a:lnTo>
                  <a:pt x="177098" y="328886"/>
                </a:lnTo>
                <a:lnTo>
                  <a:pt x="169711" y="327010"/>
                </a:lnTo>
                <a:lnTo>
                  <a:pt x="164778" y="325794"/>
                </a:lnTo>
                <a:lnTo>
                  <a:pt x="149892" y="322458"/>
                </a:lnTo>
                <a:lnTo>
                  <a:pt x="100109" y="311944"/>
                </a:lnTo>
                <a:lnTo>
                  <a:pt x="97854" y="310556"/>
                </a:lnTo>
                <a:lnTo>
                  <a:pt x="90852" y="307262"/>
                </a:lnTo>
                <a:lnTo>
                  <a:pt x="83270" y="301249"/>
                </a:lnTo>
                <a:lnTo>
                  <a:pt x="80192" y="302899"/>
                </a:lnTo>
                <a:lnTo>
                  <a:pt x="73564" y="307935"/>
                </a:lnTo>
                <a:lnTo>
                  <a:pt x="68767" y="301357"/>
                </a:lnTo>
                <a:lnTo>
                  <a:pt x="63747" y="300462"/>
                </a:lnTo>
                <a:lnTo>
                  <a:pt x="29491" y="286058"/>
                </a:lnTo>
                <a:lnTo>
                  <a:pt x="22500" y="287580"/>
                </a:lnTo>
                <a:lnTo>
                  <a:pt x="10692" y="282596"/>
                </a:lnTo>
                <a:lnTo>
                  <a:pt x="4622" y="280718"/>
                </a:lnTo>
                <a:lnTo>
                  <a:pt x="1815" y="271651"/>
                </a:lnTo>
                <a:lnTo>
                  <a:pt x="0" y="263784"/>
                </a:lnTo>
                <a:lnTo>
                  <a:pt x="2773" y="258402"/>
                </a:lnTo>
                <a:lnTo>
                  <a:pt x="6087" y="255884"/>
                </a:lnTo>
                <a:lnTo>
                  <a:pt x="12166" y="252872"/>
                </a:lnTo>
                <a:lnTo>
                  <a:pt x="18637" y="248415"/>
                </a:lnTo>
                <a:lnTo>
                  <a:pt x="29660" y="256292"/>
                </a:lnTo>
                <a:lnTo>
                  <a:pt x="33984" y="254901"/>
                </a:lnTo>
                <a:lnTo>
                  <a:pt x="37721" y="255681"/>
                </a:lnTo>
                <a:lnTo>
                  <a:pt x="63997" y="260684"/>
                </a:lnTo>
                <a:lnTo>
                  <a:pt x="77669" y="263643"/>
                </a:lnTo>
                <a:lnTo>
                  <a:pt x="94817" y="268338"/>
                </a:lnTo>
                <a:lnTo>
                  <a:pt x="97246" y="269089"/>
                </a:lnTo>
                <a:lnTo>
                  <a:pt x="103767" y="269303"/>
                </a:lnTo>
                <a:lnTo>
                  <a:pt x="129741" y="275418"/>
                </a:lnTo>
                <a:lnTo>
                  <a:pt x="138344" y="277661"/>
                </a:lnTo>
                <a:lnTo>
                  <a:pt x="150884" y="279944"/>
                </a:lnTo>
                <a:lnTo>
                  <a:pt x="176080" y="284074"/>
                </a:lnTo>
                <a:lnTo>
                  <a:pt x="188631" y="286316"/>
                </a:lnTo>
                <a:lnTo>
                  <a:pt x="199817" y="288737"/>
                </a:lnTo>
                <a:lnTo>
                  <a:pt x="220838" y="293709"/>
                </a:lnTo>
                <a:lnTo>
                  <a:pt x="230798" y="295799"/>
                </a:lnTo>
                <a:lnTo>
                  <a:pt x="239536" y="297545"/>
                </a:lnTo>
                <a:lnTo>
                  <a:pt x="247459" y="297440"/>
                </a:lnTo>
                <a:lnTo>
                  <a:pt x="262580" y="299906"/>
                </a:lnTo>
                <a:lnTo>
                  <a:pt x="268591" y="302000"/>
                </a:lnTo>
                <a:lnTo>
                  <a:pt x="274858" y="303154"/>
                </a:lnTo>
                <a:lnTo>
                  <a:pt x="277388" y="303529"/>
                </a:lnTo>
                <a:lnTo>
                  <a:pt x="281437" y="303151"/>
                </a:lnTo>
                <a:lnTo>
                  <a:pt x="286693" y="303178"/>
                </a:lnTo>
                <a:lnTo>
                  <a:pt x="305230" y="234756"/>
                </a:lnTo>
                <a:lnTo>
                  <a:pt x="306017" y="236705"/>
                </a:lnTo>
                <a:lnTo>
                  <a:pt x="309595" y="242926"/>
                </a:lnTo>
                <a:lnTo>
                  <a:pt x="327408" y="284024"/>
                </a:lnTo>
                <a:close/>
              </a:path>
              <a:path w="729615" h="664210">
                <a:moveTo>
                  <a:pt x="305230" y="234756"/>
                </a:moveTo>
                <a:lnTo>
                  <a:pt x="286693" y="303178"/>
                </a:lnTo>
                <a:lnTo>
                  <a:pt x="281413" y="293526"/>
                </a:lnTo>
                <a:lnTo>
                  <a:pt x="277302" y="284417"/>
                </a:lnTo>
                <a:lnTo>
                  <a:pt x="273217" y="275213"/>
                </a:lnTo>
                <a:lnTo>
                  <a:pt x="270465" y="265941"/>
                </a:lnTo>
                <a:lnTo>
                  <a:pt x="267602" y="257083"/>
                </a:lnTo>
                <a:lnTo>
                  <a:pt x="263261" y="248822"/>
                </a:lnTo>
                <a:lnTo>
                  <a:pt x="260143" y="240906"/>
                </a:lnTo>
                <a:lnTo>
                  <a:pt x="257268" y="232088"/>
                </a:lnTo>
                <a:lnTo>
                  <a:pt x="256395" y="230454"/>
                </a:lnTo>
                <a:lnTo>
                  <a:pt x="255424" y="229182"/>
                </a:lnTo>
                <a:lnTo>
                  <a:pt x="255738" y="228025"/>
                </a:lnTo>
                <a:lnTo>
                  <a:pt x="245511" y="207490"/>
                </a:lnTo>
                <a:lnTo>
                  <a:pt x="236268" y="188183"/>
                </a:lnTo>
                <a:lnTo>
                  <a:pt x="224493" y="168510"/>
                </a:lnTo>
                <a:lnTo>
                  <a:pt x="214024" y="148871"/>
                </a:lnTo>
                <a:lnTo>
                  <a:pt x="208220" y="136298"/>
                </a:lnTo>
                <a:lnTo>
                  <a:pt x="196691" y="110855"/>
                </a:lnTo>
                <a:lnTo>
                  <a:pt x="189683" y="97869"/>
                </a:lnTo>
                <a:lnTo>
                  <a:pt x="187299" y="92099"/>
                </a:lnTo>
                <a:lnTo>
                  <a:pt x="183473" y="86793"/>
                </a:lnTo>
                <a:lnTo>
                  <a:pt x="179863" y="80691"/>
                </a:lnTo>
                <a:lnTo>
                  <a:pt x="156376" y="31396"/>
                </a:lnTo>
                <a:lnTo>
                  <a:pt x="154309" y="19598"/>
                </a:lnTo>
                <a:lnTo>
                  <a:pt x="158430" y="9244"/>
                </a:lnTo>
                <a:lnTo>
                  <a:pt x="166940" y="2116"/>
                </a:lnTo>
                <a:lnTo>
                  <a:pt x="178040" y="0"/>
                </a:lnTo>
                <a:lnTo>
                  <a:pt x="184238" y="1402"/>
                </a:lnTo>
                <a:lnTo>
                  <a:pt x="216239" y="53271"/>
                </a:lnTo>
                <a:lnTo>
                  <a:pt x="242957" y="110069"/>
                </a:lnTo>
                <a:lnTo>
                  <a:pt x="248195" y="119873"/>
                </a:lnTo>
                <a:lnTo>
                  <a:pt x="253478" y="129514"/>
                </a:lnTo>
                <a:lnTo>
                  <a:pt x="259799" y="140179"/>
                </a:lnTo>
                <a:lnTo>
                  <a:pt x="272530" y="161183"/>
                </a:lnTo>
                <a:lnTo>
                  <a:pt x="277581" y="171679"/>
                </a:lnTo>
                <a:lnTo>
                  <a:pt x="283609" y="183427"/>
                </a:lnTo>
                <a:lnTo>
                  <a:pt x="297724" y="218748"/>
                </a:lnTo>
                <a:lnTo>
                  <a:pt x="301291" y="225010"/>
                </a:lnTo>
                <a:lnTo>
                  <a:pt x="305230" y="234756"/>
                </a:lnTo>
                <a:close/>
              </a:path>
              <a:path w="729615" h="664210">
                <a:moveTo>
                  <a:pt x="341687" y="313884"/>
                </a:moveTo>
                <a:lnTo>
                  <a:pt x="312355" y="422158"/>
                </a:lnTo>
                <a:lnTo>
                  <a:pt x="311882" y="414188"/>
                </a:lnTo>
                <a:lnTo>
                  <a:pt x="303421" y="421135"/>
                </a:lnTo>
                <a:lnTo>
                  <a:pt x="270519" y="445449"/>
                </a:lnTo>
                <a:lnTo>
                  <a:pt x="264784" y="452047"/>
                </a:lnTo>
                <a:lnTo>
                  <a:pt x="256959" y="451791"/>
                </a:lnTo>
                <a:lnTo>
                  <a:pt x="255498" y="452326"/>
                </a:lnTo>
                <a:lnTo>
                  <a:pt x="255361" y="452833"/>
                </a:lnTo>
                <a:lnTo>
                  <a:pt x="251584" y="461918"/>
                </a:lnTo>
                <a:lnTo>
                  <a:pt x="244752" y="467708"/>
                </a:lnTo>
                <a:lnTo>
                  <a:pt x="235773" y="471709"/>
                </a:lnTo>
                <a:lnTo>
                  <a:pt x="228008" y="476089"/>
                </a:lnTo>
                <a:lnTo>
                  <a:pt x="136454" y="532337"/>
                </a:lnTo>
                <a:lnTo>
                  <a:pt x="133376" y="533988"/>
                </a:lnTo>
                <a:lnTo>
                  <a:pt x="131357" y="541437"/>
                </a:lnTo>
                <a:lnTo>
                  <a:pt x="121570" y="548424"/>
                </a:lnTo>
                <a:lnTo>
                  <a:pt x="113036" y="555640"/>
                </a:lnTo>
                <a:lnTo>
                  <a:pt x="103280" y="562511"/>
                </a:lnTo>
                <a:lnTo>
                  <a:pt x="94730" y="569789"/>
                </a:lnTo>
                <a:lnTo>
                  <a:pt x="89857" y="573204"/>
                </a:lnTo>
                <a:lnTo>
                  <a:pt x="86014" y="577675"/>
                </a:lnTo>
                <a:lnTo>
                  <a:pt x="82348" y="581496"/>
                </a:lnTo>
                <a:lnTo>
                  <a:pt x="80573" y="583189"/>
                </a:lnTo>
                <a:lnTo>
                  <a:pt x="76582" y="583350"/>
                </a:lnTo>
                <a:lnTo>
                  <a:pt x="76347" y="584218"/>
                </a:lnTo>
                <a:lnTo>
                  <a:pt x="73073" y="586591"/>
                </a:lnTo>
                <a:lnTo>
                  <a:pt x="72348" y="589267"/>
                </a:lnTo>
                <a:lnTo>
                  <a:pt x="63987" y="595843"/>
                </a:lnTo>
                <a:lnTo>
                  <a:pt x="57401" y="600726"/>
                </a:lnTo>
                <a:lnTo>
                  <a:pt x="50882" y="605365"/>
                </a:lnTo>
                <a:lnTo>
                  <a:pt x="43268" y="609183"/>
                </a:lnTo>
                <a:lnTo>
                  <a:pt x="40112" y="611118"/>
                </a:lnTo>
                <a:lnTo>
                  <a:pt x="32795" y="608985"/>
                </a:lnTo>
                <a:lnTo>
                  <a:pt x="28441" y="605632"/>
                </a:lnTo>
                <a:lnTo>
                  <a:pt x="24400" y="601121"/>
                </a:lnTo>
                <a:lnTo>
                  <a:pt x="23790" y="593658"/>
                </a:lnTo>
                <a:lnTo>
                  <a:pt x="28083" y="587524"/>
                </a:lnTo>
                <a:lnTo>
                  <a:pt x="33925" y="580532"/>
                </a:lnTo>
                <a:lnTo>
                  <a:pt x="40970" y="573954"/>
                </a:lnTo>
                <a:lnTo>
                  <a:pt x="46767" y="567126"/>
                </a:lnTo>
                <a:lnTo>
                  <a:pt x="53768" y="560710"/>
                </a:lnTo>
                <a:lnTo>
                  <a:pt x="57671" y="556019"/>
                </a:lnTo>
                <a:lnTo>
                  <a:pt x="67854" y="547572"/>
                </a:lnTo>
                <a:lnTo>
                  <a:pt x="72993" y="543171"/>
                </a:lnTo>
                <a:lnTo>
                  <a:pt x="78536" y="537283"/>
                </a:lnTo>
                <a:lnTo>
                  <a:pt x="82889" y="530927"/>
                </a:lnTo>
                <a:lnTo>
                  <a:pt x="94041" y="518906"/>
                </a:lnTo>
                <a:lnTo>
                  <a:pt x="96129" y="516056"/>
                </a:lnTo>
                <a:lnTo>
                  <a:pt x="99227" y="514333"/>
                </a:lnTo>
                <a:lnTo>
                  <a:pt x="102443" y="512177"/>
                </a:lnTo>
                <a:lnTo>
                  <a:pt x="103462" y="508416"/>
                </a:lnTo>
                <a:lnTo>
                  <a:pt x="119295" y="493681"/>
                </a:lnTo>
                <a:lnTo>
                  <a:pt x="136067" y="480343"/>
                </a:lnTo>
                <a:lnTo>
                  <a:pt x="150608" y="470378"/>
                </a:lnTo>
                <a:lnTo>
                  <a:pt x="133376" y="533988"/>
                </a:lnTo>
                <a:lnTo>
                  <a:pt x="133289" y="539166"/>
                </a:lnTo>
                <a:lnTo>
                  <a:pt x="152224" y="469271"/>
                </a:lnTo>
                <a:lnTo>
                  <a:pt x="153840" y="468164"/>
                </a:lnTo>
                <a:lnTo>
                  <a:pt x="171453" y="456575"/>
                </a:lnTo>
                <a:lnTo>
                  <a:pt x="185359" y="448954"/>
                </a:lnTo>
                <a:lnTo>
                  <a:pt x="198091" y="440812"/>
                </a:lnTo>
                <a:lnTo>
                  <a:pt x="209657" y="432120"/>
                </a:lnTo>
                <a:lnTo>
                  <a:pt x="222514" y="423516"/>
                </a:lnTo>
                <a:lnTo>
                  <a:pt x="234076" y="414833"/>
                </a:lnTo>
                <a:lnTo>
                  <a:pt x="254941" y="396099"/>
                </a:lnTo>
                <a:lnTo>
                  <a:pt x="266592" y="387090"/>
                </a:lnTo>
                <a:lnTo>
                  <a:pt x="271679" y="382884"/>
                </a:lnTo>
                <a:lnTo>
                  <a:pt x="276744" y="378758"/>
                </a:lnTo>
                <a:lnTo>
                  <a:pt x="283027" y="374992"/>
                </a:lnTo>
                <a:lnTo>
                  <a:pt x="288092" y="370867"/>
                </a:lnTo>
                <a:lnTo>
                  <a:pt x="291722" y="367181"/>
                </a:lnTo>
                <a:lnTo>
                  <a:pt x="296654" y="363549"/>
                </a:lnTo>
                <a:lnTo>
                  <a:pt x="308210" y="354889"/>
                </a:lnTo>
                <a:lnTo>
                  <a:pt x="327408" y="284024"/>
                </a:lnTo>
                <a:lnTo>
                  <a:pt x="340363" y="313913"/>
                </a:lnTo>
                <a:lnTo>
                  <a:pt x="341687" y="313884"/>
                </a:lnTo>
                <a:close/>
              </a:path>
              <a:path w="729615" h="664210">
                <a:moveTo>
                  <a:pt x="437292" y="101831"/>
                </a:moveTo>
                <a:lnTo>
                  <a:pt x="313077" y="560342"/>
                </a:lnTo>
                <a:lnTo>
                  <a:pt x="310137" y="566337"/>
                </a:lnTo>
                <a:lnTo>
                  <a:pt x="308441" y="572597"/>
                </a:lnTo>
                <a:lnTo>
                  <a:pt x="305558" y="578382"/>
                </a:lnTo>
                <a:lnTo>
                  <a:pt x="301225" y="584661"/>
                </a:lnTo>
                <a:lnTo>
                  <a:pt x="293282" y="584839"/>
                </a:lnTo>
                <a:lnTo>
                  <a:pt x="284514" y="578349"/>
                </a:lnTo>
                <a:lnTo>
                  <a:pt x="281433" y="570294"/>
                </a:lnTo>
                <a:lnTo>
                  <a:pt x="281599" y="564826"/>
                </a:lnTo>
                <a:lnTo>
                  <a:pt x="285452" y="540891"/>
                </a:lnTo>
                <a:lnTo>
                  <a:pt x="288620" y="529194"/>
                </a:lnTo>
                <a:lnTo>
                  <a:pt x="290560" y="517179"/>
                </a:lnTo>
                <a:lnTo>
                  <a:pt x="307680" y="434555"/>
                </a:lnTo>
                <a:lnTo>
                  <a:pt x="309405" y="428190"/>
                </a:lnTo>
                <a:lnTo>
                  <a:pt x="312355" y="422158"/>
                </a:lnTo>
                <a:lnTo>
                  <a:pt x="341687" y="313884"/>
                </a:lnTo>
                <a:lnTo>
                  <a:pt x="342991" y="313926"/>
                </a:lnTo>
                <a:lnTo>
                  <a:pt x="344315" y="313897"/>
                </a:lnTo>
                <a:lnTo>
                  <a:pt x="405175" y="89249"/>
                </a:lnTo>
                <a:lnTo>
                  <a:pt x="406793" y="88134"/>
                </a:lnTo>
                <a:lnTo>
                  <a:pt x="415068" y="86727"/>
                </a:lnTo>
                <a:lnTo>
                  <a:pt x="421675" y="86625"/>
                </a:lnTo>
                <a:lnTo>
                  <a:pt x="427635" y="88909"/>
                </a:lnTo>
                <a:lnTo>
                  <a:pt x="431833" y="92841"/>
                </a:lnTo>
                <a:lnTo>
                  <a:pt x="435605" y="98346"/>
                </a:lnTo>
                <a:lnTo>
                  <a:pt x="437292" y="101831"/>
                </a:lnTo>
                <a:close/>
              </a:path>
              <a:path w="729615" h="664210">
                <a:moveTo>
                  <a:pt x="403557" y="90363"/>
                </a:moveTo>
                <a:lnTo>
                  <a:pt x="376708" y="189469"/>
                </a:lnTo>
                <a:lnTo>
                  <a:pt x="379553" y="174111"/>
                </a:lnTo>
                <a:lnTo>
                  <a:pt x="390590" y="133373"/>
                </a:lnTo>
                <a:lnTo>
                  <a:pt x="392259" y="122355"/>
                </a:lnTo>
                <a:lnTo>
                  <a:pt x="400322" y="92592"/>
                </a:lnTo>
                <a:lnTo>
                  <a:pt x="403557" y="90363"/>
                </a:lnTo>
                <a:close/>
              </a:path>
              <a:path w="729615" h="664210">
                <a:moveTo>
                  <a:pt x="405175" y="89249"/>
                </a:moveTo>
                <a:lnTo>
                  <a:pt x="344315" y="313897"/>
                </a:lnTo>
                <a:lnTo>
                  <a:pt x="350143" y="287527"/>
                </a:lnTo>
                <a:lnTo>
                  <a:pt x="351269" y="278516"/>
                </a:lnTo>
                <a:lnTo>
                  <a:pt x="356293" y="259969"/>
                </a:lnTo>
                <a:lnTo>
                  <a:pt x="359747" y="252078"/>
                </a:lnTo>
                <a:lnTo>
                  <a:pt x="403557" y="90363"/>
                </a:lnTo>
                <a:lnTo>
                  <a:pt x="405175" y="89249"/>
                </a:lnTo>
                <a:close/>
              </a:path>
              <a:path w="729615" h="664210">
                <a:moveTo>
                  <a:pt x="370533" y="212264"/>
                </a:moveTo>
                <a:lnTo>
                  <a:pt x="361979" y="243840"/>
                </a:lnTo>
                <a:lnTo>
                  <a:pt x="362986" y="235264"/>
                </a:lnTo>
                <a:lnTo>
                  <a:pt x="367199" y="219714"/>
                </a:lnTo>
                <a:lnTo>
                  <a:pt x="370533" y="212264"/>
                </a:lnTo>
                <a:close/>
              </a:path>
              <a:path w="729615" h="664210">
                <a:moveTo>
                  <a:pt x="424835" y="167241"/>
                </a:moveTo>
                <a:lnTo>
                  <a:pt x="402305" y="250406"/>
                </a:lnTo>
                <a:lnTo>
                  <a:pt x="397206" y="264370"/>
                </a:lnTo>
                <a:lnTo>
                  <a:pt x="346356" y="452068"/>
                </a:lnTo>
                <a:lnTo>
                  <a:pt x="315769" y="550405"/>
                </a:lnTo>
                <a:lnTo>
                  <a:pt x="435921" y="106894"/>
                </a:lnTo>
                <a:lnTo>
                  <a:pt x="433540" y="125395"/>
                </a:lnTo>
                <a:lnTo>
                  <a:pt x="429827" y="139102"/>
                </a:lnTo>
                <a:lnTo>
                  <a:pt x="424835" y="167241"/>
                </a:lnTo>
                <a:close/>
              </a:path>
              <a:path w="729615" h="664210">
                <a:moveTo>
                  <a:pt x="527526" y="652707"/>
                </a:moveTo>
                <a:lnTo>
                  <a:pt x="525844" y="658915"/>
                </a:lnTo>
                <a:lnTo>
                  <a:pt x="520819" y="662892"/>
                </a:lnTo>
                <a:lnTo>
                  <a:pt x="515316" y="663777"/>
                </a:lnTo>
                <a:lnTo>
                  <a:pt x="511560" y="663071"/>
                </a:lnTo>
                <a:lnTo>
                  <a:pt x="506196" y="658589"/>
                </a:lnTo>
                <a:lnTo>
                  <a:pt x="503321" y="654628"/>
                </a:lnTo>
                <a:lnTo>
                  <a:pt x="491682" y="639308"/>
                </a:lnTo>
                <a:lnTo>
                  <a:pt x="481310" y="624170"/>
                </a:lnTo>
                <a:lnTo>
                  <a:pt x="469726" y="608647"/>
                </a:lnTo>
                <a:lnTo>
                  <a:pt x="459357" y="593496"/>
                </a:lnTo>
                <a:lnTo>
                  <a:pt x="453634" y="585479"/>
                </a:lnTo>
                <a:lnTo>
                  <a:pt x="446662" y="577218"/>
                </a:lnTo>
                <a:lnTo>
                  <a:pt x="440941" y="569194"/>
                </a:lnTo>
                <a:lnTo>
                  <a:pt x="413365" y="525277"/>
                </a:lnTo>
                <a:lnTo>
                  <a:pt x="385257" y="473612"/>
                </a:lnTo>
                <a:lnTo>
                  <a:pt x="373620" y="453424"/>
                </a:lnTo>
                <a:lnTo>
                  <a:pt x="361435" y="430408"/>
                </a:lnTo>
                <a:lnTo>
                  <a:pt x="360973" y="427255"/>
                </a:lnTo>
                <a:lnTo>
                  <a:pt x="358335" y="422425"/>
                </a:lnTo>
                <a:lnTo>
                  <a:pt x="356149" y="425637"/>
                </a:lnTo>
                <a:lnTo>
                  <a:pt x="353109" y="427143"/>
                </a:lnTo>
                <a:lnTo>
                  <a:pt x="389456" y="292976"/>
                </a:lnTo>
                <a:lnTo>
                  <a:pt x="391712" y="294363"/>
                </a:lnTo>
                <a:lnTo>
                  <a:pt x="393153" y="293900"/>
                </a:lnTo>
                <a:lnTo>
                  <a:pt x="394575" y="293508"/>
                </a:lnTo>
                <a:lnTo>
                  <a:pt x="396075" y="292828"/>
                </a:lnTo>
                <a:lnTo>
                  <a:pt x="399673" y="289261"/>
                </a:lnTo>
                <a:lnTo>
                  <a:pt x="378031" y="369146"/>
                </a:lnTo>
                <a:lnTo>
                  <a:pt x="385067" y="382031"/>
                </a:lnTo>
                <a:lnTo>
                  <a:pt x="392290" y="394223"/>
                </a:lnTo>
                <a:lnTo>
                  <a:pt x="399609" y="406063"/>
                </a:lnTo>
                <a:lnTo>
                  <a:pt x="405705" y="417557"/>
                </a:lnTo>
                <a:lnTo>
                  <a:pt x="410637" y="428494"/>
                </a:lnTo>
                <a:lnTo>
                  <a:pt x="416733" y="439993"/>
                </a:lnTo>
                <a:lnTo>
                  <a:pt x="430393" y="472137"/>
                </a:lnTo>
                <a:lnTo>
                  <a:pt x="435580" y="482131"/>
                </a:lnTo>
                <a:lnTo>
                  <a:pt x="439571" y="491684"/>
                </a:lnTo>
                <a:lnTo>
                  <a:pt x="444861" y="501298"/>
                </a:lnTo>
                <a:lnTo>
                  <a:pt x="448218" y="508334"/>
                </a:lnTo>
                <a:lnTo>
                  <a:pt x="452898" y="515344"/>
                </a:lnTo>
                <a:lnTo>
                  <a:pt x="458837" y="522563"/>
                </a:lnTo>
                <a:lnTo>
                  <a:pt x="463519" y="529565"/>
                </a:lnTo>
                <a:lnTo>
                  <a:pt x="467235" y="535274"/>
                </a:lnTo>
                <a:lnTo>
                  <a:pt x="470930" y="541064"/>
                </a:lnTo>
                <a:lnTo>
                  <a:pt x="474602" y="546935"/>
                </a:lnTo>
                <a:lnTo>
                  <a:pt x="477027" y="552556"/>
                </a:lnTo>
                <a:lnTo>
                  <a:pt x="478734" y="555969"/>
                </a:lnTo>
                <a:lnTo>
                  <a:pt x="480167" y="560394"/>
                </a:lnTo>
                <a:lnTo>
                  <a:pt x="481580" y="564891"/>
                </a:lnTo>
                <a:lnTo>
                  <a:pt x="484169" y="565049"/>
                </a:lnTo>
                <a:lnTo>
                  <a:pt x="491177" y="578033"/>
                </a:lnTo>
                <a:lnTo>
                  <a:pt x="503241" y="601501"/>
                </a:lnTo>
                <a:lnTo>
                  <a:pt x="510480" y="613634"/>
                </a:lnTo>
                <a:lnTo>
                  <a:pt x="513605" y="621525"/>
                </a:lnTo>
                <a:lnTo>
                  <a:pt x="522293" y="638026"/>
                </a:lnTo>
                <a:lnTo>
                  <a:pt x="526677" y="646127"/>
                </a:lnTo>
                <a:lnTo>
                  <a:pt x="527526" y="652707"/>
                </a:lnTo>
                <a:close/>
              </a:path>
              <a:path w="729615" h="664210">
                <a:moveTo>
                  <a:pt x="713496" y="393649"/>
                </a:moveTo>
                <a:lnTo>
                  <a:pt x="709782" y="402502"/>
                </a:lnTo>
                <a:lnTo>
                  <a:pt x="707741" y="410036"/>
                </a:lnTo>
                <a:lnTo>
                  <a:pt x="703377" y="416430"/>
                </a:lnTo>
                <a:lnTo>
                  <a:pt x="696833" y="421157"/>
                </a:lnTo>
                <a:lnTo>
                  <a:pt x="689479" y="424019"/>
                </a:lnTo>
                <a:lnTo>
                  <a:pt x="683949" y="425005"/>
                </a:lnTo>
                <a:lnTo>
                  <a:pt x="677839" y="423273"/>
                </a:lnTo>
                <a:lnTo>
                  <a:pt x="670132" y="422582"/>
                </a:lnTo>
                <a:lnTo>
                  <a:pt x="664360" y="424461"/>
                </a:lnTo>
                <a:lnTo>
                  <a:pt x="659267" y="423831"/>
                </a:lnTo>
                <a:lnTo>
                  <a:pt x="653199" y="421947"/>
                </a:lnTo>
                <a:lnTo>
                  <a:pt x="646950" y="420727"/>
                </a:lnTo>
                <a:lnTo>
                  <a:pt x="646911" y="420872"/>
                </a:lnTo>
                <a:lnTo>
                  <a:pt x="645322" y="417025"/>
                </a:lnTo>
                <a:lnTo>
                  <a:pt x="644664" y="414596"/>
                </a:lnTo>
                <a:lnTo>
                  <a:pt x="639360" y="419602"/>
                </a:lnTo>
                <a:lnTo>
                  <a:pt x="634300" y="418853"/>
                </a:lnTo>
                <a:lnTo>
                  <a:pt x="625709" y="416568"/>
                </a:lnTo>
                <a:lnTo>
                  <a:pt x="619526" y="415106"/>
                </a:lnTo>
                <a:lnTo>
                  <a:pt x="612013" y="413698"/>
                </a:lnTo>
                <a:lnTo>
                  <a:pt x="601945" y="412003"/>
                </a:lnTo>
                <a:lnTo>
                  <a:pt x="596918" y="411132"/>
                </a:lnTo>
                <a:lnTo>
                  <a:pt x="586937" y="409122"/>
                </a:lnTo>
                <a:lnTo>
                  <a:pt x="567047" y="404830"/>
                </a:lnTo>
                <a:lnTo>
                  <a:pt x="557065" y="402820"/>
                </a:lnTo>
                <a:lnTo>
                  <a:pt x="500616" y="392631"/>
                </a:lnTo>
                <a:lnTo>
                  <a:pt x="474270" y="383030"/>
                </a:lnTo>
                <a:lnTo>
                  <a:pt x="468406" y="385245"/>
                </a:lnTo>
                <a:lnTo>
                  <a:pt x="463287" y="384712"/>
                </a:lnTo>
                <a:lnTo>
                  <a:pt x="454370" y="383632"/>
                </a:lnTo>
                <a:lnTo>
                  <a:pt x="446698" y="382809"/>
                </a:lnTo>
                <a:lnTo>
                  <a:pt x="439074" y="381810"/>
                </a:lnTo>
                <a:lnTo>
                  <a:pt x="430299" y="380201"/>
                </a:lnTo>
                <a:lnTo>
                  <a:pt x="422807" y="378715"/>
                </a:lnTo>
                <a:lnTo>
                  <a:pt x="415923" y="374986"/>
                </a:lnTo>
                <a:lnTo>
                  <a:pt x="407224" y="373096"/>
                </a:lnTo>
                <a:lnTo>
                  <a:pt x="400936" y="372022"/>
                </a:lnTo>
                <a:lnTo>
                  <a:pt x="393336" y="370934"/>
                </a:lnTo>
                <a:lnTo>
                  <a:pt x="385688" y="370024"/>
                </a:lnTo>
                <a:lnTo>
                  <a:pt x="378031" y="369146"/>
                </a:lnTo>
                <a:lnTo>
                  <a:pt x="399673" y="289261"/>
                </a:lnTo>
                <a:lnTo>
                  <a:pt x="423059" y="266076"/>
                </a:lnTo>
                <a:lnTo>
                  <a:pt x="433300" y="257418"/>
                </a:lnTo>
                <a:lnTo>
                  <a:pt x="438878" y="251399"/>
                </a:lnTo>
                <a:lnTo>
                  <a:pt x="444240" y="246175"/>
                </a:lnTo>
                <a:lnTo>
                  <a:pt x="452849" y="243538"/>
                </a:lnTo>
                <a:lnTo>
                  <a:pt x="457103" y="242408"/>
                </a:lnTo>
                <a:lnTo>
                  <a:pt x="436540" y="318308"/>
                </a:lnTo>
                <a:lnTo>
                  <a:pt x="436669" y="322691"/>
                </a:lnTo>
                <a:lnTo>
                  <a:pt x="437906" y="327839"/>
                </a:lnTo>
                <a:lnTo>
                  <a:pt x="442006" y="332133"/>
                </a:lnTo>
                <a:lnTo>
                  <a:pt x="443016" y="333261"/>
                </a:lnTo>
                <a:lnTo>
                  <a:pt x="444261" y="333520"/>
                </a:lnTo>
                <a:lnTo>
                  <a:pt x="446615" y="334546"/>
                </a:lnTo>
                <a:lnTo>
                  <a:pt x="448546" y="332274"/>
                </a:lnTo>
                <a:lnTo>
                  <a:pt x="448812" y="336151"/>
                </a:lnTo>
                <a:lnTo>
                  <a:pt x="450421" y="339925"/>
                </a:lnTo>
                <a:lnTo>
                  <a:pt x="450785" y="343439"/>
                </a:lnTo>
                <a:lnTo>
                  <a:pt x="453550" y="342946"/>
                </a:lnTo>
                <a:lnTo>
                  <a:pt x="455779" y="334719"/>
                </a:lnTo>
                <a:lnTo>
                  <a:pt x="508698" y="343369"/>
                </a:lnTo>
                <a:lnTo>
                  <a:pt x="509641" y="349602"/>
                </a:lnTo>
                <a:lnTo>
                  <a:pt x="516406" y="344059"/>
                </a:lnTo>
                <a:lnTo>
                  <a:pt x="517632" y="344391"/>
                </a:lnTo>
                <a:lnTo>
                  <a:pt x="527802" y="350562"/>
                </a:lnTo>
                <a:lnTo>
                  <a:pt x="530116" y="351733"/>
                </a:lnTo>
                <a:lnTo>
                  <a:pt x="533528" y="348853"/>
                </a:lnTo>
                <a:lnTo>
                  <a:pt x="536411" y="347926"/>
                </a:lnTo>
                <a:lnTo>
                  <a:pt x="538803" y="348807"/>
                </a:lnTo>
                <a:lnTo>
                  <a:pt x="541098" y="350050"/>
                </a:lnTo>
                <a:lnTo>
                  <a:pt x="543589" y="350569"/>
                </a:lnTo>
                <a:lnTo>
                  <a:pt x="551101" y="351983"/>
                </a:lnTo>
                <a:lnTo>
                  <a:pt x="558671" y="353180"/>
                </a:lnTo>
                <a:lnTo>
                  <a:pt x="568791" y="354680"/>
                </a:lnTo>
                <a:lnTo>
                  <a:pt x="572998" y="353723"/>
                </a:lnTo>
                <a:lnTo>
                  <a:pt x="575175" y="355400"/>
                </a:lnTo>
                <a:lnTo>
                  <a:pt x="580880" y="358626"/>
                </a:lnTo>
                <a:lnTo>
                  <a:pt x="587200" y="359580"/>
                </a:lnTo>
                <a:lnTo>
                  <a:pt x="593686" y="359923"/>
                </a:lnTo>
                <a:lnTo>
                  <a:pt x="599887" y="361318"/>
                </a:lnTo>
                <a:lnTo>
                  <a:pt x="606987" y="364251"/>
                </a:lnTo>
                <a:lnTo>
                  <a:pt x="615087" y="363495"/>
                </a:lnTo>
                <a:lnTo>
                  <a:pt x="630104" y="366345"/>
                </a:lnTo>
                <a:lnTo>
                  <a:pt x="639917" y="368980"/>
                </a:lnTo>
                <a:lnTo>
                  <a:pt x="644898" y="370019"/>
                </a:lnTo>
                <a:lnTo>
                  <a:pt x="648615" y="370870"/>
                </a:lnTo>
                <a:lnTo>
                  <a:pt x="651302" y="370667"/>
                </a:lnTo>
                <a:lnTo>
                  <a:pt x="653871" y="370897"/>
                </a:lnTo>
                <a:lnTo>
                  <a:pt x="662751" y="372116"/>
                </a:lnTo>
                <a:lnTo>
                  <a:pt x="671561" y="373593"/>
                </a:lnTo>
                <a:lnTo>
                  <a:pt x="680401" y="374962"/>
                </a:lnTo>
                <a:lnTo>
                  <a:pt x="688143" y="375523"/>
                </a:lnTo>
                <a:lnTo>
                  <a:pt x="690732" y="375681"/>
                </a:lnTo>
                <a:lnTo>
                  <a:pt x="693763" y="379064"/>
                </a:lnTo>
                <a:lnTo>
                  <a:pt x="697009" y="381652"/>
                </a:lnTo>
                <a:lnTo>
                  <a:pt x="699265" y="383039"/>
                </a:lnTo>
                <a:lnTo>
                  <a:pt x="708935" y="386202"/>
                </a:lnTo>
                <a:lnTo>
                  <a:pt x="713496" y="393649"/>
                </a:lnTo>
                <a:close/>
              </a:path>
              <a:path w="729615" h="664210">
                <a:moveTo>
                  <a:pt x="729423" y="111443"/>
                </a:moveTo>
                <a:lnTo>
                  <a:pt x="726167" y="118603"/>
                </a:lnTo>
                <a:lnTo>
                  <a:pt x="722305" y="123146"/>
                </a:lnTo>
                <a:lnTo>
                  <a:pt x="716285" y="125941"/>
                </a:lnTo>
                <a:lnTo>
                  <a:pt x="712403" y="130556"/>
                </a:lnTo>
                <a:lnTo>
                  <a:pt x="706531" y="137661"/>
                </a:lnTo>
                <a:lnTo>
                  <a:pt x="700021" y="142263"/>
                </a:lnTo>
                <a:lnTo>
                  <a:pt x="689481" y="147172"/>
                </a:lnTo>
                <a:lnTo>
                  <a:pt x="686696" y="147737"/>
                </a:lnTo>
                <a:lnTo>
                  <a:pt x="682411" y="148983"/>
                </a:lnTo>
                <a:lnTo>
                  <a:pt x="680941" y="154407"/>
                </a:lnTo>
                <a:lnTo>
                  <a:pt x="678745" y="152803"/>
                </a:lnTo>
                <a:lnTo>
                  <a:pt x="677715" y="151748"/>
                </a:lnTo>
                <a:lnTo>
                  <a:pt x="677636" y="152037"/>
                </a:lnTo>
                <a:lnTo>
                  <a:pt x="672666" y="155814"/>
                </a:lnTo>
                <a:lnTo>
                  <a:pt x="667852" y="159013"/>
                </a:lnTo>
                <a:lnTo>
                  <a:pt x="662999" y="162356"/>
                </a:lnTo>
                <a:lnTo>
                  <a:pt x="658204" y="165483"/>
                </a:lnTo>
                <a:lnTo>
                  <a:pt x="653351" y="168826"/>
                </a:lnTo>
                <a:lnTo>
                  <a:pt x="649783" y="172285"/>
                </a:lnTo>
                <a:lnTo>
                  <a:pt x="643175" y="177249"/>
                </a:lnTo>
                <a:lnTo>
                  <a:pt x="636430" y="182719"/>
                </a:lnTo>
                <a:lnTo>
                  <a:pt x="628792" y="186628"/>
                </a:lnTo>
                <a:lnTo>
                  <a:pt x="620827" y="191745"/>
                </a:lnTo>
                <a:lnTo>
                  <a:pt x="612764" y="197221"/>
                </a:lnTo>
                <a:lnTo>
                  <a:pt x="605902" y="203124"/>
                </a:lnTo>
                <a:lnTo>
                  <a:pt x="597860" y="208526"/>
                </a:lnTo>
                <a:lnTo>
                  <a:pt x="589727" y="214260"/>
                </a:lnTo>
                <a:lnTo>
                  <a:pt x="581553" y="220150"/>
                </a:lnTo>
                <a:lnTo>
                  <a:pt x="573463" y="225728"/>
                </a:lnTo>
                <a:lnTo>
                  <a:pt x="564358" y="230194"/>
                </a:lnTo>
                <a:lnTo>
                  <a:pt x="556733" y="234056"/>
                </a:lnTo>
                <a:lnTo>
                  <a:pt x="550086" y="239166"/>
                </a:lnTo>
                <a:lnTo>
                  <a:pt x="542113" y="244310"/>
                </a:lnTo>
                <a:lnTo>
                  <a:pt x="535416" y="249603"/>
                </a:lnTo>
                <a:lnTo>
                  <a:pt x="522477" y="258510"/>
                </a:lnTo>
                <a:lnTo>
                  <a:pt x="516107" y="262593"/>
                </a:lnTo>
                <a:lnTo>
                  <a:pt x="508738" y="265511"/>
                </a:lnTo>
                <a:lnTo>
                  <a:pt x="501355" y="268480"/>
                </a:lnTo>
                <a:lnTo>
                  <a:pt x="495738" y="274644"/>
                </a:lnTo>
                <a:lnTo>
                  <a:pt x="481786" y="282432"/>
                </a:lnTo>
                <a:lnTo>
                  <a:pt x="476051" y="289030"/>
                </a:lnTo>
                <a:lnTo>
                  <a:pt x="469424" y="294066"/>
                </a:lnTo>
                <a:lnTo>
                  <a:pt x="462542" y="300038"/>
                </a:lnTo>
                <a:lnTo>
                  <a:pt x="446365" y="311183"/>
                </a:lnTo>
                <a:lnTo>
                  <a:pt x="436540" y="318308"/>
                </a:lnTo>
                <a:lnTo>
                  <a:pt x="457103" y="242408"/>
                </a:lnTo>
                <a:lnTo>
                  <a:pt x="459938" y="241655"/>
                </a:lnTo>
                <a:lnTo>
                  <a:pt x="464780" y="233495"/>
                </a:lnTo>
                <a:lnTo>
                  <a:pt x="471212" y="229182"/>
                </a:lnTo>
                <a:lnTo>
                  <a:pt x="480784" y="222989"/>
                </a:lnTo>
                <a:lnTo>
                  <a:pt x="499848" y="210901"/>
                </a:lnTo>
                <a:lnTo>
                  <a:pt x="510636" y="205081"/>
                </a:lnTo>
                <a:lnTo>
                  <a:pt x="523776" y="195432"/>
                </a:lnTo>
                <a:lnTo>
                  <a:pt x="566922" y="167305"/>
                </a:lnTo>
                <a:lnTo>
                  <a:pt x="611904" y="137257"/>
                </a:lnTo>
                <a:lnTo>
                  <a:pt x="620575" y="129533"/>
                </a:lnTo>
                <a:lnTo>
                  <a:pt x="629855" y="124419"/>
                </a:lnTo>
                <a:lnTo>
                  <a:pt x="637792" y="119408"/>
                </a:lnTo>
                <a:lnTo>
                  <a:pt x="646925" y="114836"/>
                </a:lnTo>
                <a:lnTo>
                  <a:pt x="656223" y="109657"/>
                </a:lnTo>
                <a:lnTo>
                  <a:pt x="664372" y="103861"/>
                </a:lnTo>
                <a:lnTo>
                  <a:pt x="673754" y="98370"/>
                </a:lnTo>
                <a:lnTo>
                  <a:pt x="683074" y="93110"/>
                </a:lnTo>
                <a:lnTo>
                  <a:pt x="690939" y="88363"/>
                </a:lnTo>
                <a:lnTo>
                  <a:pt x="700853" y="85766"/>
                </a:lnTo>
                <a:lnTo>
                  <a:pt x="710065" y="85760"/>
                </a:lnTo>
                <a:lnTo>
                  <a:pt x="719502" y="89780"/>
                </a:lnTo>
                <a:lnTo>
                  <a:pt x="725797" y="95685"/>
                </a:lnTo>
                <a:lnTo>
                  <a:pt x="728997" y="103299"/>
                </a:lnTo>
                <a:lnTo>
                  <a:pt x="729423" y="111443"/>
                </a:lnTo>
                <a:close/>
              </a:path>
              <a:path w="729615" h="664210">
                <a:moveTo>
                  <a:pt x="455779" y="334719"/>
                </a:moveTo>
                <a:lnTo>
                  <a:pt x="453550" y="342946"/>
                </a:lnTo>
                <a:lnTo>
                  <a:pt x="454519" y="334513"/>
                </a:lnTo>
                <a:lnTo>
                  <a:pt x="455779" y="334719"/>
                </a:lnTo>
                <a:close/>
              </a:path>
            </a:pathLst>
          </a:custGeom>
          <a:solidFill>
            <a:srgbClr val="F5F5EF"/>
          </a:solidFill>
        </p:spPr>
        <p:txBody>
          <a:bodyPr wrap="square" lIns="0" tIns="0" rIns="0" bIns="0" rtlCol="0"/>
          <a:lstStyle/>
          <a:p>
            <a:endParaRPr/>
          </a:p>
        </p:txBody>
      </p:sp>
      <p:sp>
        <p:nvSpPr>
          <p:cNvPr id="15" name="object 15"/>
          <p:cNvSpPr/>
          <p:nvPr/>
        </p:nvSpPr>
        <p:spPr>
          <a:xfrm>
            <a:off x="3812529" y="3071743"/>
            <a:ext cx="10660380" cy="4065270"/>
          </a:xfrm>
          <a:custGeom>
            <a:avLst/>
            <a:gdLst/>
            <a:ahLst/>
            <a:cxnLst/>
            <a:rect l="l" t="t" r="r" b="b"/>
            <a:pathLst>
              <a:path w="10660380" h="4065270">
                <a:moveTo>
                  <a:pt x="10659889" y="4065046"/>
                </a:moveTo>
                <a:lnTo>
                  <a:pt x="0" y="4065046"/>
                </a:lnTo>
                <a:lnTo>
                  <a:pt x="0" y="0"/>
                </a:lnTo>
                <a:lnTo>
                  <a:pt x="10659889" y="0"/>
                </a:lnTo>
                <a:lnTo>
                  <a:pt x="10659889" y="4065046"/>
                </a:lnTo>
                <a:close/>
              </a:path>
            </a:pathLst>
          </a:custGeom>
          <a:solidFill>
            <a:srgbClr val="254133"/>
          </a:solidFill>
        </p:spPr>
        <p:txBody>
          <a:bodyPr wrap="square" lIns="0" tIns="0" rIns="0" bIns="0" rtlCol="0"/>
          <a:lstStyle/>
          <a:p>
            <a:endParaRPr/>
          </a:p>
        </p:txBody>
      </p:sp>
      <p:sp>
        <p:nvSpPr>
          <p:cNvPr id="16" name="object 16"/>
          <p:cNvSpPr txBox="1">
            <a:spLocks noGrp="1"/>
          </p:cNvSpPr>
          <p:nvPr>
            <p:ph type="title"/>
          </p:nvPr>
        </p:nvSpPr>
        <p:spPr>
          <a:xfrm>
            <a:off x="2590801" y="3974708"/>
            <a:ext cx="13524122" cy="2302490"/>
          </a:xfrm>
          <a:prstGeom prst="rect">
            <a:avLst/>
          </a:prstGeom>
        </p:spPr>
        <p:txBody>
          <a:bodyPr vert="horz" wrap="square" lIns="0" tIns="101600" rIns="0" bIns="0" rtlCol="0">
            <a:spAutoFit/>
          </a:bodyPr>
          <a:lstStyle/>
          <a:p>
            <a:pPr marL="12700" marR="5080" indent="1367155" algn="ctr">
              <a:lnSpc>
                <a:spcPts val="9120"/>
              </a:lnSpc>
              <a:spcBef>
                <a:spcPts val="800"/>
              </a:spcBef>
            </a:pPr>
            <a:r>
              <a:rPr lang="en-US" sz="5400" b="1" dirty="0" smtClean="0">
                <a:solidFill>
                  <a:schemeClr val="tx2">
                    <a:lumMod val="40000"/>
                    <a:lumOff val="60000"/>
                  </a:schemeClr>
                </a:solidFill>
                <a:latin typeface="Times New Roman" panose="02020603050405020304" pitchFamily="18" charset="0"/>
                <a:cs typeface="Times New Roman" panose="02020603050405020304" pitchFamily="18" charset="0"/>
              </a:rPr>
              <a:t>BÁO CÁO ĐỒ ÁN CÔNG NGHỆ .NET </a:t>
            </a:r>
            <a:br>
              <a:rPr lang="en-US" sz="5400" b="1" dirty="0" smtClean="0">
                <a:solidFill>
                  <a:schemeClr val="tx2">
                    <a:lumMod val="40000"/>
                    <a:lumOff val="60000"/>
                  </a:schemeClr>
                </a:solidFill>
                <a:latin typeface="Times New Roman" panose="02020603050405020304" pitchFamily="18" charset="0"/>
                <a:cs typeface="Times New Roman" panose="02020603050405020304" pitchFamily="18" charset="0"/>
              </a:rPr>
            </a:br>
            <a:r>
              <a:rPr lang="en-US" sz="5400" b="1" dirty="0" smtClean="0">
                <a:solidFill>
                  <a:schemeClr val="tx2">
                    <a:lumMod val="40000"/>
                    <a:lumOff val="60000"/>
                  </a:schemeClr>
                </a:solidFill>
                <a:latin typeface="Times New Roman" panose="02020603050405020304" pitchFamily="18" charset="0"/>
                <a:cs typeface="Times New Roman" panose="02020603050405020304" pitchFamily="18" charset="0"/>
              </a:rPr>
              <a:t>QUẢN LÝ NHÀ SÁCH</a:t>
            </a:r>
            <a:endParaRPr sz="5400" b="1" dirty="0">
              <a:solidFill>
                <a:schemeClr val="tx2">
                  <a:lumMod val="40000"/>
                  <a:lumOff val="60000"/>
                </a:schemeClr>
              </a:solidFill>
              <a:latin typeface="Times New Roman" panose="02020603050405020304" pitchFamily="18" charset="0"/>
              <a:cs typeface="Times New Roman" panose="02020603050405020304" pitchFamily="18" charset="0"/>
            </a:endParaRPr>
          </a:p>
        </p:txBody>
      </p:sp>
      <p:sp>
        <p:nvSpPr>
          <p:cNvPr id="17" name="object 17"/>
          <p:cNvSpPr/>
          <p:nvPr/>
        </p:nvSpPr>
        <p:spPr>
          <a:xfrm>
            <a:off x="4488243" y="3538511"/>
            <a:ext cx="9029700" cy="3214370"/>
          </a:xfrm>
          <a:custGeom>
            <a:avLst/>
            <a:gdLst/>
            <a:ahLst/>
            <a:cxnLst/>
            <a:rect l="l" t="t" r="r" b="b"/>
            <a:pathLst>
              <a:path w="9029700" h="3214370">
                <a:moveTo>
                  <a:pt x="9029700" y="3185477"/>
                </a:moveTo>
                <a:lnTo>
                  <a:pt x="0" y="3185477"/>
                </a:lnTo>
                <a:lnTo>
                  <a:pt x="0" y="3214052"/>
                </a:lnTo>
                <a:lnTo>
                  <a:pt x="9029700" y="3214052"/>
                </a:lnTo>
                <a:lnTo>
                  <a:pt x="9029700" y="3185477"/>
                </a:lnTo>
                <a:close/>
              </a:path>
              <a:path w="9029700" h="3214370">
                <a:moveTo>
                  <a:pt x="9029700" y="0"/>
                </a:moveTo>
                <a:lnTo>
                  <a:pt x="0" y="0"/>
                </a:lnTo>
                <a:lnTo>
                  <a:pt x="0" y="28575"/>
                </a:lnTo>
                <a:lnTo>
                  <a:pt x="9029700" y="28575"/>
                </a:lnTo>
                <a:lnTo>
                  <a:pt x="9029700" y="0"/>
                </a:lnTo>
                <a:close/>
              </a:path>
            </a:pathLst>
          </a:custGeom>
          <a:solidFill>
            <a:srgbClr val="F5F5EF">
              <a:alpha val="39999"/>
            </a:srgbClr>
          </a:solidFill>
        </p:spPr>
        <p:txBody>
          <a:bodyPr wrap="square" lIns="0" tIns="0" rIns="0" bIns="0" rtlCol="0"/>
          <a:lstStyle/>
          <a:p>
            <a:endParaRPr/>
          </a:p>
        </p:txBody>
      </p:sp>
      <p:sp>
        <p:nvSpPr>
          <p:cNvPr id="18" name="TextBox 17"/>
          <p:cNvSpPr txBox="1"/>
          <p:nvPr/>
        </p:nvSpPr>
        <p:spPr>
          <a:xfrm>
            <a:off x="951219" y="275354"/>
            <a:ext cx="16383000" cy="1938992"/>
          </a:xfrm>
          <a:prstGeom prst="rect">
            <a:avLst/>
          </a:prstGeom>
          <a:noFill/>
        </p:spPr>
        <p:txBody>
          <a:bodyPr wrap="square" rtlCol="0">
            <a:spAutoFit/>
          </a:bodyPr>
          <a:lstStyle/>
          <a:p>
            <a:pPr algn="ctr"/>
            <a:r>
              <a:rPr lang="en-US" sz="4000" b="1" cap="all" spc="-100" dirty="0">
                <a:solidFill>
                  <a:schemeClr val="tx2">
                    <a:lumMod val="20000"/>
                    <a:lumOff val="80000"/>
                  </a:schemeClr>
                </a:solidFill>
                <a:effectLst>
                  <a:outerShdw blurRad="38100" dist="12700" dir="2700000" algn="tl" rotWithShape="0">
                    <a:prstClr val="black">
                      <a:alpha val="40000"/>
                    </a:prstClr>
                  </a:outerShdw>
                </a:effectLst>
                <a:latin typeface="Times New Roman" panose="02020603050405020304" pitchFamily="18" charset="0"/>
                <a:cs typeface="Times New Roman" panose="02020603050405020304" pitchFamily="18" charset="0"/>
              </a:rPr>
              <a:t>Trường đại học công nghiệp thực phẩm </a:t>
            </a:r>
            <a:r>
              <a:rPr lang="en-US" sz="4000" b="1" cap="all" spc="-100" dirty="0" err="1">
                <a:solidFill>
                  <a:schemeClr val="tx2">
                    <a:lumMod val="20000"/>
                    <a:lumOff val="80000"/>
                  </a:schemeClr>
                </a:solidFill>
                <a:effectLst>
                  <a:outerShdw blurRad="38100" dist="12700" dir="2700000" algn="tl" rotWithShape="0">
                    <a:prstClr val="black">
                      <a:alpha val="40000"/>
                    </a:prstClr>
                  </a:outerShdw>
                </a:effectLst>
                <a:latin typeface="Times New Roman" panose="02020603050405020304" pitchFamily="18" charset="0"/>
                <a:cs typeface="Times New Roman" panose="02020603050405020304" pitchFamily="18" charset="0"/>
              </a:rPr>
              <a:t>tphcm</a:t>
            </a:r>
            <a:r>
              <a:rPr lang="en-US" sz="4000" b="1" cap="all" spc="-100" dirty="0">
                <a:solidFill>
                  <a:schemeClr val="tx2">
                    <a:lumMod val="20000"/>
                    <a:lumOff val="80000"/>
                  </a:schemeClr>
                </a:solidFill>
                <a:effectLst>
                  <a:outerShdw blurRad="38100" dist="12700" dir="2700000" algn="tl" rotWithShape="0">
                    <a:prstClr val="black">
                      <a:alpha val="40000"/>
                    </a:prstClr>
                  </a:outerShdw>
                </a:effectLst>
                <a:latin typeface="Times New Roman" panose="02020603050405020304" pitchFamily="18" charset="0"/>
                <a:cs typeface="Times New Roman" panose="02020603050405020304" pitchFamily="18" charset="0"/>
              </a:rPr>
              <a:t/>
            </a:r>
            <a:br>
              <a:rPr lang="en-US" sz="4000" b="1" cap="all" spc="-100" dirty="0">
                <a:solidFill>
                  <a:schemeClr val="tx2">
                    <a:lumMod val="20000"/>
                    <a:lumOff val="80000"/>
                  </a:schemeClr>
                </a:solidFill>
                <a:effectLst>
                  <a:outerShdw blurRad="38100" dist="12700" dir="2700000" algn="tl" rotWithShape="0">
                    <a:prstClr val="black">
                      <a:alpha val="40000"/>
                    </a:prstClr>
                  </a:outerShdw>
                </a:effectLst>
                <a:latin typeface="Times New Roman" panose="02020603050405020304" pitchFamily="18" charset="0"/>
                <a:cs typeface="Times New Roman" panose="02020603050405020304" pitchFamily="18" charset="0"/>
              </a:rPr>
            </a:br>
            <a:r>
              <a:rPr lang="en-US" sz="4000" b="1" cap="all" spc="-100" dirty="0">
                <a:solidFill>
                  <a:schemeClr val="tx2">
                    <a:lumMod val="20000"/>
                    <a:lumOff val="80000"/>
                  </a:schemeClr>
                </a:solidFill>
                <a:effectLst>
                  <a:outerShdw blurRad="38100" dist="12700" dir="2700000" algn="tl" rotWithShape="0">
                    <a:prstClr val="black">
                      <a:alpha val="40000"/>
                    </a:prstClr>
                  </a:outerShdw>
                </a:effectLst>
                <a:latin typeface="Times New Roman" panose="02020603050405020304" pitchFamily="18" charset="0"/>
                <a:cs typeface="Times New Roman" panose="02020603050405020304" pitchFamily="18" charset="0"/>
              </a:rPr>
              <a:t>khoa công nghệ thông tin</a:t>
            </a:r>
            <a:br>
              <a:rPr lang="en-US" sz="4000" b="1" cap="all" spc="-100" dirty="0">
                <a:solidFill>
                  <a:schemeClr val="tx2">
                    <a:lumMod val="20000"/>
                    <a:lumOff val="80000"/>
                  </a:schemeClr>
                </a:solidFill>
                <a:effectLst>
                  <a:outerShdw blurRad="38100" dist="12700" dir="2700000" algn="tl" rotWithShape="0">
                    <a:prstClr val="black">
                      <a:alpha val="40000"/>
                    </a:prstClr>
                  </a:outerShdw>
                </a:effectLst>
                <a:latin typeface="Times New Roman" panose="02020603050405020304" pitchFamily="18" charset="0"/>
                <a:cs typeface="Times New Roman" panose="02020603050405020304" pitchFamily="18" charset="0"/>
              </a:rPr>
            </a:br>
            <a:r>
              <a:rPr lang="en-US" sz="4000" b="1" cap="all" spc="-100" dirty="0">
                <a:solidFill>
                  <a:schemeClr val="tx2">
                    <a:lumMod val="20000"/>
                    <a:lumOff val="80000"/>
                  </a:schemeClr>
                </a:solidFill>
                <a:effectLst>
                  <a:outerShdw blurRad="38100" dist="12700" dir="2700000" algn="tl" rotWithShape="0">
                    <a:prstClr val="black">
                      <a:alpha val="40000"/>
                    </a:prstClr>
                  </a:outerShdw>
                </a:effectLst>
                <a:latin typeface="Times New Roman" panose="02020603050405020304" pitchFamily="18" charset="0"/>
                <a:cs typeface="Times New Roman" panose="02020603050405020304" pitchFamily="18" charset="0"/>
                <a:sym typeface="Wingdings" panose="05000000000000000000" pitchFamily="2" charset="2"/>
              </a:rPr>
              <a:t></a:t>
            </a:r>
            <a:endParaRPr lang="en-US" sz="4000" b="1" dirty="0">
              <a:solidFill>
                <a:schemeClr val="tx2">
                  <a:lumMod val="20000"/>
                  <a:lumOff val="80000"/>
                </a:schemeClr>
              </a:solidFill>
            </a:endParaRPr>
          </a:p>
        </p:txBody>
      </p:sp>
      <p:sp>
        <p:nvSpPr>
          <p:cNvPr id="19" name="TextBox 18"/>
          <p:cNvSpPr txBox="1"/>
          <p:nvPr/>
        </p:nvSpPr>
        <p:spPr>
          <a:xfrm>
            <a:off x="609600" y="7838827"/>
            <a:ext cx="6039938" cy="1938992"/>
          </a:xfrm>
          <a:prstGeom prst="rect">
            <a:avLst/>
          </a:prstGeom>
          <a:noFill/>
        </p:spPr>
        <p:txBody>
          <a:bodyPr wrap="square" rtlCol="0">
            <a:spAutoFit/>
          </a:bodyPr>
          <a:lstStyle/>
          <a:p>
            <a:r>
              <a:rPr lang="en-US" sz="2400" b="1" dirty="0">
                <a:solidFill>
                  <a:schemeClr val="accent2">
                    <a:lumMod val="60000"/>
                    <a:lumOff val="40000"/>
                  </a:schemeClr>
                </a:solidFill>
                <a:latin typeface="Times New Roman" panose="02020603050405020304" pitchFamily="18" charset="0"/>
                <a:cs typeface="Times New Roman" panose="02020603050405020304" pitchFamily="18" charset="0"/>
              </a:rPr>
              <a:t>GVHD : </a:t>
            </a:r>
            <a:r>
              <a:rPr lang="en-US" sz="2400" b="1" dirty="0" smtClean="0">
                <a:solidFill>
                  <a:schemeClr val="accent2">
                    <a:lumMod val="60000"/>
                    <a:lumOff val="40000"/>
                  </a:schemeClr>
                </a:solidFill>
                <a:latin typeface="Times New Roman" panose="02020603050405020304" pitchFamily="18" charset="0"/>
                <a:cs typeface="Times New Roman" panose="02020603050405020304" pitchFamily="18" charset="0"/>
              </a:rPr>
              <a:t>TRẦN XUÂN THANH PHÚC</a:t>
            </a:r>
            <a:endParaRPr lang="en-US" sz="2400" b="1" dirty="0">
              <a:solidFill>
                <a:schemeClr val="accent2">
                  <a:lumMod val="60000"/>
                  <a:lumOff val="40000"/>
                </a:schemeClr>
              </a:solidFill>
              <a:latin typeface="Times New Roman" panose="02020603050405020304" pitchFamily="18" charset="0"/>
              <a:cs typeface="Times New Roman" panose="02020603050405020304" pitchFamily="18" charset="0"/>
            </a:endParaRPr>
          </a:p>
          <a:p>
            <a:r>
              <a:rPr lang="en-US" sz="2400" b="1" dirty="0">
                <a:solidFill>
                  <a:schemeClr val="accent2">
                    <a:lumMod val="60000"/>
                    <a:lumOff val="40000"/>
                  </a:schemeClr>
                </a:solidFill>
                <a:latin typeface="Times New Roman" panose="02020603050405020304" pitchFamily="18" charset="0"/>
                <a:cs typeface="Times New Roman" panose="02020603050405020304" pitchFamily="18" charset="0"/>
              </a:rPr>
              <a:t>THÀNH VIÊN </a:t>
            </a:r>
            <a:r>
              <a:rPr lang="en-US" sz="2400" b="1" dirty="0" smtClean="0">
                <a:solidFill>
                  <a:schemeClr val="accent2">
                    <a:lumMod val="60000"/>
                    <a:lumOff val="40000"/>
                  </a:schemeClr>
                </a:solidFill>
                <a:latin typeface="Times New Roman" panose="02020603050405020304" pitchFamily="18" charset="0"/>
                <a:cs typeface="Times New Roman" panose="02020603050405020304" pitchFamily="18" charset="0"/>
              </a:rPr>
              <a:t>:</a:t>
            </a:r>
          </a:p>
          <a:p>
            <a:r>
              <a:rPr lang="en-US" sz="2400" dirty="0">
                <a:solidFill>
                  <a:schemeClr val="accent2">
                    <a:lumMod val="60000"/>
                    <a:lumOff val="40000"/>
                  </a:schemeClr>
                </a:solidFill>
                <a:latin typeface="Times New Roman" panose="02020603050405020304" pitchFamily="18" charset="0"/>
                <a:cs typeface="Times New Roman" panose="02020603050405020304" pitchFamily="18" charset="0"/>
              </a:rPr>
              <a:t>Vũ Minh Trung		2001181383</a:t>
            </a:r>
          </a:p>
          <a:p>
            <a:r>
              <a:rPr lang="en-US" sz="2400" dirty="0">
                <a:solidFill>
                  <a:schemeClr val="accent2">
                    <a:lumMod val="60000"/>
                    <a:lumOff val="40000"/>
                  </a:schemeClr>
                </a:solidFill>
                <a:latin typeface="Times New Roman" panose="02020603050405020304" pitchFamily="18" charset="0"/>
                <a:cs typeface="Times New Roman" panose="02020603050405020304" pitchFamily="18" charset="0"/>
              </a:rPr>
              <a:t>Nguyễn Thị Mỹ </a:t>
            </a:r>
            <a:r>
              <a:rPr lang="en-US" sz="2400" dirty="0" smtClean="0">
                <a:solidFill>
                  <a:schemeClr val="accent2">
                    <a:lumMod val="60000"/>
                    <a:lumOff val="40000"/>
                  </a:schemeClr>
                </a:solidFill>
                <a:latin typeface="Times New Roman" panose="02020603050405020304" pitchFamily="18" charset="0"/>
                <a:cs typeface="Times New Roman" panose="02020603050405020304" pitchFamily="18" charset="0"/>
              </a:rPr>
              <a:t>Hạnh</a:t>
            </a:r>
            <a:r>
              <a:rPr lang="en-US" sz="2400" dirty="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2400" dirty="0" smtClean="0">
                <a:solidFill>
                  <a:schemeClr val="accent2">
                    <a:lumMod val="60000"/>
                    <a:lumOff val="40000"/>
                  </a:schemeClr>
                </a:solidFill>
                <a:latin typeface="Times New Roman" panose="02020603050405020304" pitchFamily="18" charset="0"/>
                <a:cs typeface="Times New Roman" panose="02020603050405020304" pitchFamily="18" charset="0"/>
              </a:rPr>
              <a:t>	2001181098</a:t>
            </a:r>
            <a:endParaRPr lang="en-US" sz="2400" dirty="0">
              <a:solidFill>
                <a:schemeClr val="accent2">
                  <a:lumMod val="60000"/>
                  <a:lumOff val="40000"/>
                </a:schemeClr>
              </a:solidFill>
              <a:latin typeface="Times New Roman" panose="02020603050405020304" pitchFamily="18" charset="0"/>
              <a:cs typeface="Times New Roman" panose="02020603050405020304" pitchFamily="18" charset="0"/>
            </a:endParaRPr>
          </a:p>
          <a:p>
            <a:r>
              <a:rPr lang="en-US" sz="2400" dirty="0">
                <a:solidFill>
                  <a:schemeClr val="accent2">
                    <a:lumMod val="60000"/>
                    <a:lumOff val="40000"/>
                  </a:schemeClr>
                </a:solidFill>
                <a:latin typeface="Times New Roman" panose="02020603050405020304" pitchFamily="18" charset="0"/>
                <a:cs typeface="Times New Roman" panose="02020603050405020304" pitchFamily="18" charset="0"/>
              </a:rPr>
              <a:t>Lương Mao Kiến </a:t>
            </a:r>
            <a:r>
              <a:rPr lang="en-US" sz="2400" dirty="0" smtClean="0">
                <a:solidFill>
                  <a:schemeClr val="accent2">
                    <a:lumMod val="60000"/>
                    <a:lumOff val="40000"/>
                  </a:schemeClr>
                </a:solidFill>
                <a:latin typeface="Times New Roman" panose="02020603050405020304" pitchFamily="18" charset="0"/>
                <a:cs typeface="Times New Roman" panose="02020603050405020304" pitchFamily="18" charset="0"/>
              </a:rPr>
              <a:t>Phát</a:t>
            </a:r>
            <a:r>
              <a:rPr lang="en-US" sz="2400" dirty="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2400" dirty="0" smtClean="0">
                <a:solidFill>
                  <a:schemeClr val="accent2">
                    <a:lumMod val="60000"/>
                    <a:lumOff val="40000"/>
                  </a:schemeClr>
                </a:solidFill>
                <a:latin typeface="Times New Roman" panose="02020603050405020304" pitchFamily="18" charset="0"/>
                <a:cs typeface="Times New Roman" panose="02020603050405020304" pitchFamily="18" charset="0"/>
              </a:rPr>
              <a:t>	2001180068</a:t>
            </a:r>
            <a:endParaRPr lang="en-US" sz="24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827" y="6193879"/>
            <a:ext cx="3077329" cy="410346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587089" y="0"/>
            <a:ext cx="5700810" cy="5022561"/>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725" y="315022"/>
            <a:ext cx="6951980" cy="829907"/>
          </a:xfrm>
          <a:prstGeom prst="rect">
            <a:avLst/>
          </a:prstGeom>
        </p:spPr>
        <p:txBody>
          <a:bodyPr vert="horz" wrap="square" lIns="0" tIns="12065" rIns="0" bIns="0" rtlCol="0">
            <a:spAutoFit/>
          </a:bodyPr>
          <a:lstStyle/>
          <a:p>
            <a:pPr marL="12700" marR="5080">
              <a:lnSpc>
                <a:spcPct val="115100"/>
              </a:lnSpc>
              <a:spcBef>
                <a:spcPts val="95"/>
              </a:spcBef>
            </a:pPr>
            <a:r>
              <a:rPr lang="en-US" spc="245" dirty="0" err="1" smtClean="0"/>
              <a:t>Phân</a:t>
            </a:r>
            <a:r>
              <a:rPr lang="en-US" spc="245" dirty="0" smtClean="0"/>
              <a:t> </a:t>
            </a:r>
            <a:r>
              <a:rPr lang="en-US" spc="245" dirty="0" err="1" smtClean="0"/>
              <a:t>tích</a:t>
            </a:r>
            <a:r>
              <a:rPr lang="en-US" spc="245" dirty="0" smtClean="0"/>
              <a:t> </a:t>
            </a:r>
            <a:r>
              <a:rPr lang="en-US" spc="245" dirty="0" err="1" smtClean="0"/>
              <a:t>yêu</a:t>
            </a:r>
            <a:r>
              <a:rPr lang="en-US" spc="245" dirty="0" smtClean="0"/>
              <a:t> </a:t>
            </a:r>
            <a:r>
              <a:rPr lang="en-US" spc="245" dirty="0" err="1" smtClean="0"/>
              <a:t>cầu</a:t>
            </a:r>
            <a:endParaRPr spc="75" dirty="0"/>
          </a:p>
        </p:txBody>
      </p:sp>
      <p:sp>
        <p:nvSpPr>
          <p:cNvPr id="7" name="object 7"/>
          <p:cNvSpPr/>
          <p:nvPr/>
        </p:nvSpPr>
        <p:spPr>
          <a:xfrm>
            <a:off x="15437494" y="6293028"/>
            <a:ext cx="959731" cy="49602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6992600" y="8555554"/>
            <a:ext cx="589280" cy="684530"/>
          </a:xfrm>
          <a:custGeom>
            <a:avLst/>
            <a:gdLst/>
            <a:ahLst/>
            <a:cxnLst/>
            <a:rect l="l" t="t" r="r" b="b"/>
            <a:pathLst>
              <a:path w="589280" h="684529">
                <a:moveTo>
                  <a:pt x="335984" y="342074"/>
                </a:moveTo>
                <a:lnTo>
                  <a:pt x="298957" y="295904"/>
                </a:lnTo>
                <a:lnTo>
                  <a:pt x="302771" y="292541"/>
                </a:lnTo>
                <a:lnTo>
                  <a:pt x="310623" y="286092"/>
                </a:lnTo>
                <a:lnTo>
                  <a:pt x="315168" y="281610"/>
                </a:lnTo>
                <a:lnTo>
                  <a:pt x="325133" y="271706"/>
                </a:lnTo>
                <a:lnTo>
                  <a:pt x="334044" y="262518"/>
                </a:lnTo>
                <a:lnTo>
                  <a:pt x="344002" y="252605"/>
                </a:lnTo>
                <a:lnTo>
                  <a:pt x="354134" y="242909"/>
                </a:lnTo>
                <a:lnTo>
                  <a:pt x="360802" y="237015"/>
                </a:lnTo>
                <a:lnTo>
                  <a:pt x="380541" y="221029"/>
                </a:lnTo>
                <a:lnTo>
                  <a:pt x="383449" y="218565"/>
                </a:lnTo>
                <a:lnTo>
                  <a:pt x="392041" y="211009"/>
                </a:lnTo>
                <a:lnTo>
                  <a:pt x="421408" y="184699"/>
                </a:lnTo>
                <a:lnTo>
                  <a:pt x="422324" y="183812"/>
                </a:lnTo>
                <a:lnTo>
                  <a:pt x="423686" y="183480"/>
                </a:lnTo>
                <a:lnTo>
                  <a:pt x="429308" y="180340"/>
                </a:lnTo>
                <a:lnTo>
                  <a:pt x="437146" y="177933"/>
                </a:lnTo>
                <a:lnTo>
                  <a:pt x="436949" y="175658"/>
                </a:lnTo>
                <a:lnTo>
                  <a:pt x="437646" y="168407"/>
                </a:lnTo>
                <a:lnTo>
                  <a:pt x="444132" y="168376"/>
                </a:lnTo>
                <a:lnTo>
                  <a:pt x="446882" y="165715"/>
                </a:lnTo>
                <a:lnTo>
                  <a:pt x="472119" y="150494"/>
                </a:lnTo>
                <a:lnTo>
                  <a:pt x="474449" y="145280"/>
                </a:lnTo>
                <a:lnTo>
                  <a:pt x="483228" y="139988"/>
                </a:lnTo>
                <a:lnTo>
                  <a:pt x="487303" y="136949"/>
                </a:lnTo>
                <a:lnTo>
                  <a:pt x="494246" y="139517"/>
                </a:lnTo>
                <a:lnTo>
                  <a:pt x="499754" y="142324"/>
                </a:lnTo>
                <a:lnTo>
                  <a:pt x="502686" y="145980"/>
                </a:lnTo>
                <a:lnTo>
                  <a:pt x="501346" y="150400"/>
                </a:lnTo>
                <a:lnTo>
                  <a:pt x="501592" y="154766"/>
                </a:lnTo>
                <a:lnTo>
                  <a:pt x="500598" y="161647"/>
                </a:lnTo>
                <a:lnTo>
                  <a:pt x="491324" y="164293"/>
                </a:lnTo>
                <a:lnTo>
                  <a:pt x="489577" y="168204"/>
                </a:lnTo>
                <a:lnTo>
                  <a:pt x="486716" y="170726"/>
                </a:lnTo>
                <a:lnTo>
                  <a:pt x="471875" y="184700"/>
                </a:lnTo>
                <a:lnTo>
                  <a:pt x="464305" y="191500"/>
                </a:lnTo>
                <a:lnTo>
                  <a:pt x="451357" y="201744"/>
                </a:lnTo>
                <a:lnTo>
                  <a:pt x="448136" y="205848"/>
                </a:lnTo>
                <a:lnTo>
                  <a:pt x="443628" y="210376"/>
                </a:lnTo>
                <a:lnTo>
                  <a:pt x="439231" y="215043"/>
                </a:lnTo>
                <a:lnTo>
                  <a:pt x="432433" y="218746"/>
                </a:lnTo>
                <a:lnTo>
                  <a:pt x="426822" y="223930"/>
                </a:lnTo>
                <a:lnTo>
                  <a:pt x="419429" y="230951"/>
                </a:lnTo>
                <a:lnTo>
                  <a:pt x="404866" y="245270"/>
                </a:lnTo>
                <a:lnTo>
                  <a:pt x="397494" y="252317"/>
                </a:lnTo>
                <a:lnTo>
                  <a:pt x="390849" y="258242"/>
                </a:lnTo>
                <a:lnTo>
                  <a:pt x="378315" y="269002"/>
                </a:lnTo>
                <a:lnTo>
                  <a:pt x="371671" y="274927"/>
                </a:lnTo>
                <a:lnTo>
                  <a:pt x="367014" y="279270"/>
                </a:lnTo>
                <a:lnTo>
                  <a:pt x="363137" y="284585"/>
                </a:lnTo>
                <a:lnTo>
                  <a:pt x="354999" y="292707"/>
                </a:lnTo>
                <a:lnTo>
                  <a:pt x="350814" y="295608"/>
                </a:lnTo>
                <a:lnTo>
                  <a:pt x="345277" y="300884"/>
                </a:lnTo>
                <a:lnTo>
                  <a:pt x="344001" y="303353"/>
                </a:lnTo>
                <a:lnTo>
                  <a:pt x="341697" y="306569"/>
                </a:lnTo>
                <a:lnTo>
                  <a:pt x="377651" y="351402"/>
                </a:lnTo>
                <a:lnTo>
                  <a:pt x="375853" y="351190"/>
                </a:lnTo>
                <a:lnTo>
                  <a:pt x="354090" y="346382"/>
                </a:lnTo>
                <a:lnTo>
                  <a:pt x="335984" y="342074"/>
                </a:lnTo>
                <a:close/>
              </a:path>
              <a:path w="589280" h="684529">
                <a:moveTo>
                  <a:pt x="377651" y="351402"/>
                </a:moveTo>
                <a:lnTo>
                  <a:pt x="341697" y="306569"/>
                </a:lnTo>
                <a:lnTo>
                  <a:pt x="349590" y="308292"/>
                </a:lnTo>
                <a:lnTo>
                  <a:pt x="357375" y="309880"/>
                </a:lnTo>
                <a:lnTo>
                  <a:pt x="365209" y="311528"/>
                </a:lnTo>
                <a:lnTo>
                  <a:pt x="372258" y="314227"/>
                </a:lnTo>
                <a:lnTo>
                  <a:pt x="379094" y="316662"/>
                </a:lnTo>
                <a:lnTo>
                  <a:pt x="393787" y="318744"/>
                </a:lnTo>
                <a:lnTo>
                  <a:pt x="400603" y="321152"/>
                </a:lnTo>
                <a:lnTo>
                  <a:pt x="401271" y="321985"/>
                </a:lnTo>
                <a:lnTo>
                  <a:pt x="402744" y="321792"/>
                </a:lnTo>
                <a:lnTo>
                  <a:pt x="404329" y="321738"/>
                </a:lnTo>
                <a:lnTo>
                  <a:pt x="421738" y="325177"/>
                </a:lnTo>
                <a:lnTo>
                  <a:pt x="438687" y="328042"/>
                </a:lnTo>
                <a:lnTo>
                  <a:pt x="456475" y="329922"/>
                </a:lnTo>
                <a:lnTo>
                  <a:pt x="473424" y="332788"/>
                </a:lnTo>
                <a:lnTo>
                  <a:pt x="484627" y="334578"/>
                </a:lnTo>
                <a:lnTo>
                  <a:pt x="495900" y="336454"/>
                </a:lnTo>
                <a:lnTo>
                  <a:pt x="506196" y="339143"/>
                </a:lnTo>
                <a:lnTo>
                  <a:pt x="517441" y="340985"/>
                </a:lnTo>
                <a:lnTo>
                  <a:pt x="522863" y="341656"/>
                </a:lnTo>
                <a:lnTo>
                  <a:pt x="527876" y="341817"/>
                </a:lnTo>
                <a:lnTo>
                  <a:pt x="533298" y="342488"/>
                </a:lnTo>
                <a:lnTo>
                  <a:pt x="543359" y="344883"/>
                </a:lnTo>
                <a:lnTo>
                  <a:pt x="554431" y="346510"/>
                </a:lnTo>
                <a:lnTo>
                  <a:pt x="575619" y="350600"/>
                </a:lnTo>
                <a:lnTo>
                  <a:pt x="583963" y="354916"/>
                </a:lnTo>
                <a:lnTo>
                  <a:pt x="588456" y="362548"/>
                </a:lnTo>
                <a:lnTo>
                  <a:pt x="589003" y="371349"/>
                </a:lnTo>
                <a:lnTo>
                  <a:pt x="585508" y="379171"/>
                </a:lnTo>
                <a:lnTo>
                  <a:pt x="580491" y="385095"/>
                </a:lnTo>
                <a:lnTo>
                  <a:pt x="574301" y="385496"/>
                </a:lnTo>
                <a:lnTo>
                  <a:pt x="517560" y="375642"/>
                </a:lnTo>
                <a:lnTo>
                  <a:pt x="501839" y="372279"/>
                </a:lnTo>
                <a:lnTo>
                  <a:pt x="484822" y="369330"/>
                </a:lnTo>
                <a:lnTo>
                  <a:pt x="475860" y="368305"/>
                </a:lnTo>
                <a:lnTo>
                  <a:pt x="467972" y="366589"/>
                </a:lnTo>
                <a:lnTo>
                  <a:pt x="458739" y="365225"/>
                </a:lnTo>
                <a:lnTo>
                  <a:pt x="448612" y="364777"/>
                </a:lnTo>
                <a:lnTo>
                  <a:pt x="439448" y="363500"/>
                </a:lnTo>
                <a:lnTo>
                  <a:pt x="429140" y="362827"/>
                </a:lnTo>
                <a:lnTo>
                  <a:pt x="419351" y="360770"/>
                </a:lnTo>
                <a:lnTo>
                  <a:pt x="389432" y="353912"/>
                </a:lnTo>
                <a:lnTo>
                  <a:pt x="383045" y="352038"/>
                </a:lnTo>
                <a:lnTo>
                  <a:pt x="377651" y="351402"/>
                </a:lnTo>
                <a:close/>
              </a:path>
              <a:path w="589280" h="684529">
                <a:moveTo>
                  <a:pt x="159232" y="196786"/>
                </a:moveTo>
                <a:lnTo>
                  <a:pt x="154522" y="184822"/>
                </a:lnTo>
                <a:lnTo>
                  <a:pt x="158362" y="179461"/>
                </a:lnTo>
                <a:lnTo>
                  <a:pt x="167265" y="176352"/>
                </a:lnTo>
                <a:lnTo>
                  <a:pt x="173688" y="178272"/>
                </a:lnTo>
                <a:lnTo>
                  <a:pt x="176324" y="181558"/>
                </a:lnTo>
                <a:lnTo>
                  <a:pt x="190247" y="194859"/>
                </a:lnTo>
                <a:lnTo>
                  <a:pt x="196249" y="202343"/>
                </a:lnTo>
                <a:lnTo>
                  <a:pt x="203235" y="209024"/>
                </a:lnTo>
                <a:lnTo>
                  <a:pt x="213667" y="222033"/>
                </a:lnTo>
                <a:lnTo>
                  <a:pt x="236500" y="246444"/>
                </a:lnTo>
                <a:lnTo>
                  <a:pt x="253465" y="267598"/>
                </a:lnTo>
                <a:lnTo>
                  <a:pt x="258204" y="271478"/>
                </a:lnTo>
                <a:lnTo>
                  <a:pt x="257750" y="262792"/>
                </a:lnTo>
                <a:lnTo>
                  <a:pt x="257571" y="250389"/>
                </a:lnTo>
                <a:lnTo>
                  <a:pt x="255136" y="243293"/>
                </a:lnTo>
                <a:lnTo>
                  <a:pt x="256824" y="235247"/>
                </a:lnTo>
                <a:lnTo>
                  <a:pt x="258708" y="229477"/>
                </a:lnTo>
                <a:lnTo>
                  <a:pt x="255802" y="223824"/>
                </a:lnTo>
                <a:lnTo>
                  <a:pt x="260856" y="217946"/>
                </a:lnTo>
                <a:lnTo>
                  <a:pt x="260151" y="217066"/>
                </a:lnTo>
                <a:lnTo>
                  <a:pt x="256309" y="210246"/>
                </a:lnTo>
                <a:lnTo>
                  <a:pt x="255628" y="203308"/>
                </a:lnTo>
                <a:lnTo>
                  <a:pt x="257507" y="195500"/>
                </a:lnTo>
                <a:lnTo>
                  <a:pt x="258370" y="188457"/>
                </a:lnTo>
                <a:lnTo>
                  <a:pt x="265198" y="103593"/>
                </a:lnTo>
                <a:lnTo>
                  <a:pt x="265001" y="101317"/>
                </a:lnTo>
                <a:lnTo>
                  <a:pt x="261178" y="96550"/>
                </a:lnTo>
                <a:lnTo>
                  <a:pt x="261524" y="86832"/>
                </a:lnTo>
                <a:lnTo>
                  <a:pt x="260347" y="69125"/>
                </a:lnTo>
                <a:lnTo>
                  <a:pt x="260714" y="59433"/>
                </a:lnTo>
                <a:lnTo>
                  <a:pt x="260432" y="55021"/>
                </a:lnTo>
                <a:lnTo>
                  <a:pt x="258787" y="50940"/>
                </a:lnTo>
                <a:lnTo>
                  <a:pt x="258468" y="46482"/>
                </a:lnTo>
                <a:lnTo>
                  <a:pt x="258419" y="44392"/>
                </a:lnTo>
                <a:lnTo>
                  <a:pt x="259807" y="42062"/>
                </a:lnTo>
                <a:lnTo>
                  <a:pt x="260352" y="40712"/>
                </a:lnTo>
                <a:lnTo>
                  <a:pt x="258794" y="38768"/>
                </a:lnTo>
                <a:lnTo>
                  <a:pt x="258411" y="36262"/>
                </a:lnTo>
                <a:lnTo>
                  <a:pt x="257933" y="21456"/>
                </a:lnTo>
                <a:lnTo>
                  <a:pt x="257843" y="15254"/>
                </a:lnTo>
                <a:lnTo>
                  <a:pt x="258995" y="8570"/>
                </a:lnTo>
                <a:lnTo>
                  <a:pt x="259642" y="5317"/>
                </a:lnTo>
                <a:lnTo>
                  <a:pt x="264668" y="1435"/>
                </a:lnTo>
                <a:lnTo>
                  <a:pt x="267689" y="1141"/>
                </a:lnTo>
                <a:lnTo>
                  <a:pt x="273285" y="0"/>
                </a:lnTo>
                <a:lnTo>
                  <a:pt x="278755" y="2761"/>
                </a:lnTo>
                <a:lnTo>
                  <a:pt x="279272" y="9495"/>
                </a:lnTo>
                <a:lnTo>
                  <a:pt x="281389" y="16195"/>
                </a:lnTo>
                <a:lnTo>
                  <a:pt x="282474" y="23637"/>
                </a:lnTo>
                <a:lnTo>
                  <a:pt x="284507" y="30233"/>
                </a:lnTo>
                <a:lnTo>
                  <a:pt x="285509" y="37571"/>
                </a:lnTo>
                <a:lnTo>
                  <a:pt x="286285" y="44629"/>
                </a:lnTo>
                <a:lnTo>
                  <a:pt x="286653" y="51178"/>
                </a:lnTo>
                <a:lnTo>
                  <a:pt x="289133" y="66451"/>
                </a:lnTo>
                <a:lnTo>
                  <a:pt x="292125" y="74241"/>
                </a:lnTo>
                <a:lnTo>
                  <a:pt x="294509" y="85333"/>
                </a:lnTo>
                <a:lnTo>
                  <a:pt x="293752" y="88449"/>
                </a:lnTo>
                <a:lnTo>
                  <a:pt x="293218" y="91843"/>
                </a:lnTo>
                <a:lnTo>
                  <a:pt x="295148" y="94250"/>
                </a:lnTo>
                <a:lnTo>
                  <a:pt x="297307" y="111152"/>
                </a:lnTo>
                <a:lnTo>
                  <a:pt x="297930" y="128168"/>
                </a:lnTo>
                <a:lnTo>
                  <a:pt x="298103" y="142593"/>
                </a:lnTo>
                <a:lnTo>
                  <a:pt x="265001" y="101317"/>
                </a:lnTo>
                <a:lnTo>
                  <a:pt x="261523" y="99011"/>
                </a:lnTo>
                <a:lnTo>
                  <a:pt x="298128" y="144654"/>
                </a:lnTo>
                <a:lnTo>
                  <a:pt x="297032" y="161558"/>
                </a:lnTo>
                <a:lnTo>
                  <a:pt x="295541" y="173908"/>
                </a:lnTo>
                <a:lnTo>
                  <a:pt x="295138" y="185586"/>
                </a:lnTo>
                <a:lnTo>
                  <a:pt x="294847" y="197402"/>
                </a:lnTo>
                <a:lnTo>
                  <a:pt x="294680" y="209374"/>
                </a:lnTo>
                <a:lnTo>
                  <a:pt x="294384" y="221184"/>
                </a:lnTo>
                <a:lnTo>
                  <a:pt x="296997" y="254891"/>
                </a:lnTo>
                <a:lnTo>
                  <a:pt x="297625" y="261764"/>
                </a:lnTo>
                <a:lnTo>
                  <a:pt x="297076" y="269200"/>
                </a:lnTo>
                <a:lnTo>
                  <a:pt x="297590" y="282020"/>
                </a:lnTo>
                <a:lnTo>
                  <a:pt x="298614" y="287357"/>
                </a:lnTo>
                <a:lnTo>
                  <a:pt x="298957" y="295904"/>
                </a:lnTo>
                <a:lnTo>
                  <a:pt x="335984" y="342074"/>
                </a:lnTo>
                <a:lnTo>
                  <a:pt x="309830" y="335852"/>
                </a:lnTo>
                <a:lnTo>
                  <a:pt x="309025" y="336878"/>
                </a:lnTo>
                <a:lnTo>
                  <a:pt x="308182" y="337857"/>
                </a:lnTo>
                <a:lnTo>
                  <a:pt x="423397" y="481523"/>
                </a:lnTo>
                <a:lnTo>
                  <a:pt x="423396" y="483551"/>
                </a:lnTo>
                <a:lnTo>
                  <a:pt x="420187" y="489699"/>
                </a:lnTo>
                <a:lnTo>
                  <a:pt x="417349" y="496310"/>
                </a:lnTo>
                <a:lnTo>
                  <a:pt x="410688" y="498154"/>
                </a:lnTo>
                <a:lnTo>
                  <a:pt x="401775" y="497190"/>
                </a:lnTo>
                <a:lnTo>
                  <a:pt x="164640" y="201498"/>
                </a:lnTo>
                <a:lnTo>
                  <a:pt x="159232" y="196786"/>
                </a:lnTo>
                <a:close/>
              </a:path>
              <a:path w="589280" h="684529">
                <a:moveTo>
                  <a:pt x="253465" y="267598"/>
                </a:moveTo>
                <a:lnTo>
                  <a:pt x="246932" y="259453"/>
                </a:lnTo>
                <a:lnTo>
                  <a:pt x="251189" y="262731"/>
                </a:lnTo>
                <a:lnTo>
                  <a:pt x="253465" y="267598"/>
                </a:lnTo>
                <a:close/>
              </a:path>
              <a:path w="589280" h="684529">
                <a:moveTo>
                  <a:pt x="423397" y="481523"/>
                </a:moveTo>
                <a:lnTo>
                  <a:pt x="372047" y="417492"/>
                </a:lnTo>
                <a:lnTo>
                  <a:pt x="380748" y="426312"/>
                </a:lnTo>
                <a:lnTo>
                  <a:pt x="401653" y="452379"/>
                </a:lnTo>
                <a:lnTo>
                  <a:pt x="413611" y="465259"/>
                </a:lnTo>
                <a:lnTo>
                  <a:pt x="423400" y="477465"/>
                </a:lnTo>
                <a:lnTo>
                  <a:pt x="423397" y="481523"/>
                </a:lnTo>
                <a:close/>
              </a:path>
              <a:path w="589280" h="684529">
                <a:moveTo>
                  <a:pt x="360350" y="402907"/>
                </a:moveTo>
                <a:lnTo>
                  <a:pt x="308368" y="338089"/>
                </a:lnTo>
                <a:lnTo>
                  <a:pt x="322720" y="353955"/>
                </a:lnTo>
                <a:lnTo>
                  <a:pt x="357347" y="397133"/>
                </a:lnTo>
                <a:lnTo>
                  <a:pt x="360350" y="402907"/>
                </a:lnTo>
                <a:close/>
              </a:path>
              <a:path w="589280" h="684529">
                <a:moveTo>
                  <a:pt x="399993" y="496997"/>
                </a:moveTo>
                <a:lnTo>
                  <a:pt x="167954" y="207661"/>
                </a:lnTo>
                <a:lnTo>
                  <a:pt x="164640" y="201498"/>
                </a:lnTo>
                <a:lnTo>
                  <a:pt x="401775" y="497190"/>
                </a:lnTo>
                <a:lnTo>
                  <a:pt x="399993" y="496997"/>
                </a:lnTo>
                <a:close/>
              </a:path>
              <a:path w="589280" h="684529">
                <a:moveTo>
                  <a:pt x="379227" y="475164"/>
                </a:moveTo>
                <a:lnTo>
                  <a:pt x="218800" y="275123"/>
                </a:lnTo>
                <a:lnTo>
                  <a:pt x="169810" y="209975"/>
                </a:lnTo>
                <a:lnTo>
                  <a:pt x="397395" y="493758"/>
                </a:lnTo>
                <a:lnTo>
                  <a:pt x="387251" y="483140"/>
                </a:lnTo>
                <a:lnTo>
                  <a:pt x="379227" y="475164"/>
                </a:lnTo>
                <a:close/>
              </a:path>
              <a:path w="589280" h="684529">
                <a:moveTo>
                  <a:pt x="3114" y="298489"/>
                </a:moveTo>
                <a:lnTo>
                  <a:pt x="0" y="288516"/>
                </a:lnTo>
                <a:lnTo>
                  <a:pt x="7554" y="281697"/>
                </a:lnTo>
                <a:lnTo>
                  <a:pt x="11974" y="281118"/>
                </a:lnTo>
                <a:lnTo>
                  <a:pt x="16468" y="280632"/>
                </a:lnTo>
                <a:lnTo>
                  <a:pt x="31201" y="280734"/>
                </a:lnTo>
                <a:lnTo>
                  <a:pt x="75666" y="281369"/>
                </a:lnTo>
                <a:lnTo>
                  <a:pt x="83711" y="281251"/>
                </a:lnTo>
                <a:lnTo>
                  <a:pt x="91711" y="281077"/>
                </a:lnTo>
                <a:lnTo>
                  <a:pt x="99760" y="280963"/>
                </a:lnTo>
                <a:lnTo>
                  <a:pt x="107951" y="281028"/>
                </a:lnTo>
                <a:lnTo>
                  <a:pt x="118531" y="282041"/>
                </a:lnTo>
                <a:lnTo>
                  <a:pt x="130193" y="282373"/>
                </a:lnTo>
                <a:lnTo>
                  <a:pt x="140961" y="283620"/>
                </a:lnTo>
                <a:lnTo>
                  <a:pt x="151834" y="284998"/>
                </a:lnTo>
                <a:lnTo>
                  <a:pt x="169763" y="287055"/>
                </a:lnTo>
                <a:lnTo>
                  <a:pt x="186789" y="290015"/>
                </a:lnTo>
                <a:lnTo>
                  <a:pt x="225164" y="295237"/>
                </a:lnTo>
                <a:lnTo>
                  <a:pt x="227602" y="296247"/>
                </a:lnTo>
                <a:lnTo>
                  <a:pt x="231550" y="297111"/>
                </a:lnTo>
                <a:lnTo>
                  <a:pt x="230723" y="294049"/>
                </a:lnTo>
                <a:lnTo>
                  <a:pt x="230600" y="291866"/>
                </a:lnTo>
                <a:lnTo>
                  <a:pt x="229449" y="290431"/>
                </a:lnTo>
                <a:lnTo>
                  <a:pt x="224622" y="282382"/>
                </a:lnTo>
                <a:lnTo>
                  <a:pt x="300438" y="376919"/>
                </a:lnTo>
                <a:lnTo>
                  <a:pt x="298085" y="378045"/>
                </a:lnTo>
                <a:lnTo>
                  <a:pt x="297503" y="379349"/>
                </a:lnTo>
                <a:lnTo>
                  <a:pt x="297874" y="379812"/>
                </a:lnTo>
                <a:lnTo>
                  <a:pt x="297403" y="381254"/>
                </a:lnTo>
                <a:lnTo>
                  <a:pt x="297769" y="383741"/>
                </a:lnTo>
                <a:lnTo>
                  <a:pt x="257590" y="333641"/>
                </a:lnTo>
                <a:lnTo>
                  <a:pt x="245407" y="332659"/>
                </a:lnTo>
                <a:lnTo>
                  <a:pt x="233578" y="332119"/>
                </a:lnTo>
                <a:lnTo>
                  <a:pt x="222921" y="331010"/>
                </a:lnTo>
                <a:lnTo>
                  <a:pt x="213262" y="329116"/>
                </a:lnTo>
                <a:lnTo>
                  <a:pt x="203719" y="327366"/>
                </a:lnTo>
                <a:lnTo>
                  <a:pt x="194058" y="325468"/>
                </a:lnTo>
                <a:lnTo>
                  <a:pt x="166589" y="319636"/>
                </a:lnTo>
                <a:lnTo>
                  <a:pt x="158520" y="317695"/>
                </a:lnTo>
                <a:lnTo>
                  <a:pt x="149517" y="316618"/>
                </a:lnTo>
                <a:lnTo>
                  <a:pt x="141643" y="314919"/>
                </a:lnTo>
                <a:lnTo>
                  <a:pt x="134750" y="314445"/>
                </a:lnTo>
                <a:lnTo>
                  <a:pt x="128043" y="314201"/>
                </a:lnTo>
                <a:lnTo>
                  <a:pt x="121398" y="314034"/>
                </a:lnTo>
                <a:lnTo>
                  <a:pt x="114693" y="313794"/>
                </a:lnTo>
                <a:lnTo>
                  <a:pt x="107761" y="313270"/>
                </a:lnTo>
                <a:lnTo>
                  <a:pt x="90171" y="311636"/>
                </a:lnTo>
                <a:lnTo>
                  <a:pt x="87250" y="310024"/>
                </a:lnTo>
                <a:lnTo>
                  <a:pt x="83302" y="309160"/>
                </a:lnTo>
                <a:lnTo>
                  <a:pt x="81580" y="311073"/>
                </a:lnTo>
                <a:lnTo>
                  <a:pt x="70336" y="309233"/>
                </a:lnTo>
                <a:lnTo>
                  <a:pt x="60568" y="307202"/>
                </a:lnTo>
                <a:lnTo>
                  <a:pt x="38974" y="304635"/>
                </a:lnTo>
                <a:lnTo>
                  <a:pt x="32634" y="302820"/>
                </a:lnTo>
                <a:lnTo>
                  <a:pt x="17945" y="300743"/>
                </a:lnTo>
                <a:lnTo>
                  <a:pt x="10677" y="299800"/>
                </a:lnTo>
                <a:lnTo>
                  <a:pt x="3114" y="298489"/>
                </a:lnTo>
                <a:close/>
              </a:path>
              <a:path w="589280" h="684529">
                <a:moveTo>
                  <a:pt x="364137" y="458378"/>
                </a:moveTo>
                <a:lnTo>
                  <a:pt x="321461" y="405164"/>
                </a:lnTo>
                <a:lnTo>
                  <a:pt x="315116" y="395222"/>
                </a:lnTo>
                <a:lnTo>
                  <a:pt x="372186" y="466384"/>
                </a:lnTo>
                <a:lnTo>
                  <a:pt x="364137" y="458378"/>
                </a:lnTo>
                <a:close/>
              </a:path>
              <a:path w="589280" h="684529">
                <a:moveTo>
                  <a:pt x="85228" y="536886"/>
                </a:moveTo>
                <a:lnTo>
                  <a:pt x="76309" y="523735"/>
                </a:lnTo>
                <a:lnTo>
                  <a:pt x="73020" y="515575"/>
                </a:lnTo>
                <a:lnTo>
                  <a:pt x="77506" y="506958"/>
                </a:lnTo>
                <a:lnTo>
                  <a:pt x="79291" y="503094"/>
                </a:lnTo>
                <a:lnTo>
                  <a:pt x="83291" y="499962"/>
                </a:lnTo>
                <a:lnTo>
                  <a:pt x="87576" y="495156"/>
                </a:lnTo>
                <a:lnTo>
                  <a:pt x="86143" y="489309"/>
                </a:lnTo>
                <a:lnTo>
                  <a:pt x="95268" y="486478"/>
                </a:lnTo>
                <a:lnTo>
                  <a:pt x="98341" y="482189"/>
                </a:lnTo>
                <a:lnTo>
                  <a:pt x="99257" y="481302"/>
                </a:lnTo>
                <a:lnTo>
                  <a:pt x="101881" y="482544"/>
                </a:lnTo>
                <a:lnTo>
                  <a:pt x="103948" y="483091"/>
                </a:lnTo>
                <a:lnTo>
                  <a:pt x="102849" y="477661"/>
                </a:lnTo>
                <a:lnTo>
                  <a:pt x="105524" y="474907"/>
                </a:lnTo>
                <a:lnTo>
                  <a:pt x="116423" y="466167"/>
                </a:lnTo>
                <a:lnTo>
                  <a:pt x="122616" y="459680"/>
                </a:lnTo>
                <a:lnTo>
                  <a:pt x="128152" y="454403"/>
                </a:lnTo>
                <a:lnTo>
                  <a:pt x="146120" y="438240"/>
                </a:lnTo>
                <a:lnTo>
                  <a:pt x="151733" y="433059"/>
                </a:lnTo>
                <a:lnTo>
                  <a:pt x="159135" y="426049"/>
                </a:lnTo>
                <a:lnTo>
                  <a:pt x="172850" y="412702"/>
                </a:lnTo>
                <a:lnTo>
                  <a:pt x="184961" y="401413"/>
                </a:lnTo>
                <a:lnTo>
                  <a:pt x="202981" y="389374"/>
                </a:lnTo>
                <a:lnTo>
                  <a:pt x="205126" y="383928"/>
                </a:lnTo>
                <a:lnTo>
                  <a:pt x="235928" y="355348"/>
                </a:lnTo>
                <a:lnTo>
                  <a:pt x="246343" y="346006"/>
                </a:lnTo>
                <a:lnTo>
                  <a:pt x="251397" y="340128"/>
                </a:lnTo>
                <a:lnTo>
                  <a:pt x="257590" y="333641"/>
                </a:lnTo>
                <a:lnTo>
                  <a:pt x="297769" y="383741"/>
                </a:lnTo>
                <a:lnTo>
                  <a:pt x="301797" y="411094"/>
                </a:lnTo>
                <a:lnTo>
                  <a:pt x="302309" y="421881"/>
                </a:lnTo>
                <a:lnTo>
                  <a:pt x="304147" y="434323"/>
                </a:lnTo>
                <a:lnTo>
                  <a:pt x="302559" y="440463"/>
                </a:lnTo>
                <a:lnTo>
                  <a:pt x="300951" y="444547"/>
                </a:lnTo>
                <a:lnTo>
                  <a:pt x="259652" y="393050"/>
                </a:lnTo>
                <a:lnTo>
                  <a:pt x="255369" y="391770"/>
                </a:lnTo>
                <a:lnTo>
                  <a:pt x="249476" y="392542"/>
                </a:lnTo>
                <a:lnTo>
                  <a:pt x="248523" y="393383"/>
                </a:lnTo>
                <a:lnTo>
                  <a:pt x="247346" y="393946"/>
                </a:lnTo>
                <a:lnTo>
                  <a:pt x="247692" y="396406"/>
                </a:lnTo>
                <a:lnTo>
                  <a:pt x="244882" y="394933"/>
                </a:lnTo>
                <a:lnTo>
                  <a:pt x="242296" y="393738"/>
                </a:lnTo>
                <a:lnTo>
                  <a:pt x="239672" y="392496"/>
                </a:lnTo>
                <a:lnTo>
                  <a:pt x="238284" y="394826"/>
                </a:lnTo>
                <a:lnTo>
                  <a:pt x="242523" y="400111"/>
                </a:lnTo>
                <a:lnTo>
                  <a:pt x="212530" y="429700"/>
                </a:lnTo>
                <a:lnTo>
                  <a:pt x="208681" y="426931"/>
                </a:lnTo>
                <a:lnTo>
                  <a:pt x="208244" y="434506"/>
                </a:lnTo>
                <a:lnTo>
                  <a:pt x="207253" y="435300"/>
                </a:lnTo>
                <a:lnTo>
                  <a:pt x="198685" y="438826"/>
                </a:lnTo>
                <a:lnTo>
                  <a:pt x="197434" y="439296"/>
                </a:lnTo>
                <a:lnTo>
                  <a:pt x="197272" y="443153"/>
                </a:lnTo>
                <a:lnTo>
                  <a:pt x="197097" y="444966"/>
                </a:lnTo>
                <a:lnTo>
                  <a:pt x="195004" y="446416"/>
                </a:lnTo>
                <a:lnTo>
                  <a:pt x="193717" y="446840"/>
                </a:lnTo>
                <a:lnTo>
                  <a:pt x="191810" y="448522"/>
                </a:lnTo>
                <a:lnTo>
                  <a:pt x="187153" y="452865"/>
                </a:lnTo>
                <a:lnTo>
                  <a:pt x="182607" y="457347"/>
                </a:lnTo>
                <a:lnTo>
                  <a:pt x="179090" y="461080"/>
                </a:lnTo>
                <a:lnTo>
                  <a:pt x="177256" y="462855"/>
                </a:lnTo>
                <a:lnTo>
                  <a:pt x="176277" y="465693"/>
                </a:lnTo>
                <a:lnTo>
                  <a:pt x="166595" y="467830"/>
                </a:lnTo>
                <a:lnTo>
                  <a:pt x="164796" y="475737"/>
                </a:lnTo>
                <a:lnTo>
                  <a:pt x="153850" y="482387"/>
                </a:lnTo>
                <a:lnTo>
                  <a:pt x="150306" y="488118"/>
                </a:lnTo>
                <a:lnTo>
                  <a:pt x="141030" y="496850"/>
                </a:lnTo>
                <a:lnTo>
                  <a:pt x="136002" y="500730"/>
                </a:lnTo>
                <a:lnTo>
                  <a:pt x="130317" y="505822"/>
                </a:lnTo>
                <a:lnTo>
                  <a:pt x="128013" y="509038"/>
                </a:lnTo>
                <a:lnTo>
                  <a:pt x="122635" y="514513"/>
                </a:lnTo>
                <a:lnTo>
                  <a:pt x="118116" y="519028"/>
                </a:lnTo>
                <a:lnTo>
                  <a:pt x="112662" y="524407"/>
                </a:lnTo>
                <a:lnTo>
                  <a:pt x="108443" y="529295"/>
                </a:lnTo>
                <a:lnTo>
                  <a:pt x="106721" y="531208"/>
                </a:lnTo>
                <a:lnTo>
                  <a:pt x="103515" y="531270"/>
                </a:lnTo>
                <a:lnTo>
                  <a:pt x="99726" y="532636"/>
                </a:lnTo>
                <a:lnTo>
                  <a:pt x="99355" y="532173"/>
                </a:lnTo>
                <a:lnTo>
                  <a:pt x="92160" y="537411"/>
                </a:lnTo>
                <a:lnTo>
                  <a:pt x="85228" y="536886"/>
                </a:lnTo>
                <a:close/>
              </a:path>
              <a:path w="589280" h="684529">
                <a:moveTo>
                  <a:pt x="258859" y="678285"/>
                </a:moveTo>
                <a:lnTo>
                  <a:pt x="255015" y="673491"/>
                </a:lnTo>
                <a:lnTo>
                  <a:pt x="254324" y="668570"/>
                </a:lnTo>
                <a:lnTo>
                  <a:pt x="255181" y="663548"/>
                </a:lnTo>
                <a:lnTo>
                  <a:pt x="252277" y="651808"/>
                </a:lnTo>
                <a:lnTo>
                  <a:pt x="252206" y="645630"/>
                </a:lnTo>
                <a:lnTo>
                  <a:pt x="253449" y="637029"/>
                </a:lnTo>
                <a:lnTo>
                  <a:pt x="254799" y="634653"/>
                </a:lnTo>
                <a:lnTo>
                  <a:pt x="255630" y="631630"/>
                </a:lnTo>
                <a:lnTo>
                  <a:pt x="252847" y="628159"/>
                </a:lnTo>
                <a:lnTo>
                  <a:pt x="255311" y="627171"/>
                </a:lnTo>
                <a:lnTo>
                  <a:pt x="256672" y="626840"/>
                </a:lnTo>
                <a:lnTo>
                  <a:pt x="256524" y="626654"/>
                </a:lnTo>
                <a:lnTo>
                  <a:pt x="256056" y="622011"/>
                </a:lnTo>
                <a:lnTo>
                  <a:pt x="256876" y="616943"/>
                </a:lnTo>
                <a:lnTo>
                  <a:pt x="256496" y="608350"/>
                </a:lnTo>
                <a:lnTo>
                  <a:pt x="256251" y="603984"/>
                </a:lnTo>
                <a:lnTo>
                  <a:pt x="256117" y="599757"/>
                </a:lnTo>
                <a:lnTo>
                  <a:pt x="256851" y="592553"/>
                </a:lnTo>
                <a:lnTo>
                  <a:pt x="256335" y="585819"/>
                </a:lnTo>
                <a:lnTo>
                  <a:pt x="256449" y="579872"/>
                </a:lnTo>
                <a:lnTo>
                  <a:pt x="256934" y="572357"/>
                </a:lnTo>
                <a:lnTo>
                  <a:pt x="257235" y="564613"/>
                </a:lnTo>
                <a:lnTo>
                  <a:pt x="257487" y="556807"/>
                </a:lnTo>
                <a:lnTo>
                  <a:pt x="256836" y="549905"/>
                </a:lnTo>
                <a:lnTo>
                  <a:pt x="257004" y="541995"/>
                </a:lnTo>
                <a:lnTo>
                  <a:pt x="257093" y="533986"/>
                </a:lnTo>
                <a:lnTo>
                  <a:pt x="257342" y="526176"/>
                </a:lnTo>
                <a:lnTo>
                  <a:pt x="258981" y="518071"/>
                </a:lnTo>
                <a:lnTo>
                  <a:pt x="260110" y="511359"/>
                </a:lnTo>
                <a:lnTo>
                  <a:pt x="259779" y="504856"/>
                </a:lnTo>
                <a:lnTo>
                  <a:pt x="260250" y="497324"/>
                </a:lnTo>
                <a:lnTo>
                  <a:pt x="259825" y="490703"/>
                </a:lnTo>
                <a:lnTo>
                  <a:pt x="259965" y="482759"/>
                </a:lnTo>
                <a:lnTo>
                  <a:pt x="259437" y="473981"/>
                </a:lnTo>
                <a:lnTo>
                  <a:pt x="264223" y="459649"/>
                </a:lnTo>
                <a:lnTo>
                  <a:pt x="262530" y="453478"/>
                </a:lnTo>
                <a:lnTo>
                  <a:pt x="263935" y="441020"/>
                </a:lnTo>
                <a:lnTo>
                  <a:pt x="262020" y="434572"/>
                </a:lnTo>
                <a:lnTo>
                  <a:pt x="261726" y="428116"/>
                </a:lnTo>
                <a:lnTo>
                  <a:pt x="262446" y="404654"/>
                </a:lnTo>
                <a:lnTo>
                  <a:pt x="261730" y="395642"/>
                </a:lnTo>
                <a:lnTo>
                  <a:pt x="300951" y="444547"/>
                </a:lnTo>
                <a:lnTo>
                  <a:pt x="300415" y="445909"/>
                </a:lnTo>
                <a:lnTo>
                  <a:pt x="302961" y="453144"/>
                </a:lnTo>
                <a:lnTo>
                  <a:pt x="302884" y="459137"/>
                </a:lnTo>
                <a:lnTo>
                  <a:pt x="302130" y="468348"/>
                </a:lnTo>
                <a:lnTo>
                  <a:pt x="300470" y="486577"/>
                </a:lnTo>
                <a:lnTo>
                  <a:pt x="300687" y="494967"/>
                </a:lnTo>
                <a:lnTo>
                  <a:pt x="298295" y="548823"/>
                </a:lnTo>
                <a:lnTo>
                  <a:pt x="298333" y="559020"/>
                </a:lnTo>
                <a:lnTo>
                  <a:pt x="297352" y="569977"/>
                </a:lnTo>
                <a:lnTo>
                  <a:pt x="295697" y="592273"/>
                </a:lnTo>
                <a:lnTo>
                  <a:pt x="296477" y="593245"/>
                </a:lnTo>
                <a:lnTo>
                  <a:pt x="296550" y="601456"/>
                </a:lnTo>
                <a:lnTo>
                  <a:pt x="296234" y="609181"/>
                </a:lnTo>
                <a:lnTo>
                  <a:pt x="295694" y="616628"/>
                </a:lnTo>
                <a:lnTo>
                  <a:pt x="294109" y="624801"/>
                </a:lnTo>
                <a:lnTo>
                  <a:pt x="293826" y="632568"/>
                </a:lnTo>
                <a:lnTo>
                  <a:pt x="292698" y="641312"/>
                </a:lnTo>
                <a:lnTo>
                  <a:pt x="292575" y="649279"/>
                </a:lnTo>
                <a:lnTo>
                  <a:pt x="291343" y="657892"/>
                </a:lnTo>
                <a:lnTo>
                  <a:pt x="269886" y="683914"/>
                </a:lnTo>
                <a:lnTo>
                  <a:pt x="263688" y="682276"/>
                </a:lnTo>
                <a:lnTo>
                  <a:pt x="258859" y="678285"/>
                </a:lnTo>
                <a:close/>
              </a:path>
              <a:path w="589280" h="684529">
                <a:moveTo>
                  <a:pt x="242523" y="400111"/>
                </a:moveTo>
                <a:lnTo>
                  <a:pt x="238284" y="394826"/>
                </a:lnTo>
                <a:lnTo>
                  <a:pt x="243432" y="399214"/>
                </a:lnTo>
                <a:lnTo>
                  <a:pt x="242523" y="400111"/>
                </a:lnTo>
                <a:close/>
              </a:path>
            </a:pathLst>
          </a:custGeom>
          <a:solidFill>
            <a:srgbClr val="F5F5EF"/>
          </a:solidFill>
        </p:spPr>
        <p:txBody>
          <a:bodyPr wrap="square" lIns="0" tIns="0" rIns="0" bIns="0" rtlCol="0"/>
          <a:lstStyle/>
          <a:p>
            <a:endParaRPr/>
          </a:p>
        </p:txBody>
      </p:sp>
      <p:sp>
        <p:nvSpPr>
          <p:cNvPr id="9" name="object 9"/>
          <p:cNvSpPr/>
          <p:nvPr/>
        </p:nvSpPr>
        <p:spPr>
          <a:xfrm>
            <a:off x="7164884" y="7509441"/>
            <a:ext cx="334010" cy="386715"/>
          </a:xfrm>
          <a:custGeom>
            <a:avLst/>
            <a:gdLst/>
            <a:ahLst/>
            <a:cxnLst/>
            <a:rect l="l" t="t" r="r" b="b"/>
            <a:pathLst>
              <a:path w="334009" h="386715">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09" h="386715">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09" h="386715">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903" y="2858"/>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09" h="386715">
                <a:moveTo>
                  <a:pt x="166183" y="53288"/>
                </a:moveTo>
                <a:lnTo>
                  <a:pt x="165267" y="52145"/>
                </a:lnTo>
                <a:lnTo>
                  <a:pt x="166820" y="52052"/>
                </a:lnTo>
                <a:lnTo>
                  <a:pt x="166183" y="53288"/>
                </a:lnTo>
                <a:close/>
              </a:path>
              <a:path w="334009" h="386715">
                <a:moveTo>
                  <a:pt x="186465" y="206465"/>
                </a:moveTo>
                <a:lnTo>
                  <a:pt x="183485" y="202749"/>
                </a:lnTo>
                <a:lnTo>
                  <a:pt x="185455" y="203176"/>
                </a:lnTo>
                <a:lnTo>
                  <a:pt x="186455" y="204423"/>
                </a:lnTo>
                <a:lnTo>
                  <a:pt x="186465" y="206465"/>
                </a:lnTo>
                <a:close/>
              </a:path>
              <a:path w="334009" h="386715">
                <a:moveTo>
                  <a:pt x="201925" y="225743"/>
                </a:moveTo>
                <a:lnTo>
                  <a:pt x="195945" y="218286"/>
                </a:lnTo>
                <a:lnTo>
                  <a:pt x="199915" y="221207"/>
                </a:lnTo>
                <a:lnTo>
                  <a:pt x="201925" y="225743"/>
                </a:lnTo>
                <a:close/>
              </a:path>
              <a:path w="334009" h="386715">
                <a:moveTo>
                  <a:pt x="237784" y="270456"/>
                </a:moveTo>
                <a:lnTo>
                  <a:pt x="209233" y="234856"/>
                </a:lnTo>
                <a:lnTo>
                  <a:pt x="227315" y="255372"/>
                </a:lnTo>
                <a:lnTo>
                  <a:pt x="237941" y="268623"/>
                </a:lnTo>
                <a:lnTo>
                  <a:pt x="237784" y="270456"/>
                </a:lnTo>
                <a:close/>
              </a:path>
              <a:path w="334009" h="386715">
                <a:moveTo>
                  <a:pt x="167311" y="213031"/>
                </a:moveTo>
                <a:lnTo>
                  <a:pt x="129493" y="165875"/>
                </a:lnTo>
                <a:lnTo>
                  <a:pt x="129859" y="164301"/>
                </a:lnTo>
                <a:lnTo>
                  <a:pt x="168510" y="212496"/>
                </a:lnTo>
                <a:lnTo>
                  <a:pt x="167311" y="213031"/>
                </a:lnTo>
                <a:close/>
              </a:path>
              <a:path w="334009" h="386715">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09" h="386715">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09" h="386715">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30" y="382054"/>
                </a:lnTo>
                <a:lnTo>
                  <a:pt x="150043" y="386374"/>
                </a:lnTo>
                <a:lnTo>
                  <a:pt x="143445" y="384236"/>
                </a:lnTo>
                <a:close/>
              </a:path>
            </a:pathLst>
          </a:custGeom>
          <a:solidFill>
            <a:srgbClr val="F5F5EF"/>
          </a:solidFill>
        </p:spPr>
        <p:txBody>
          <a:bodyPr wrap="square" lIns="0" tIns="0" rIns="0" bIns="0" rtlCol="0"/>
          <a:lstStyle/>
          <a:p>
            <a:endParaRPr/>
          </a:p>
        </p:txBody>
      </p:sp>
      <p:sp>
        <p:nvSpPr>
          <p:cNvPr id="10" name="object 10"/>
          <p:cNvSpPr/>
          <p:nvPr/>
        </p:nvSpPr>
        <p:spPr>
          <a:xfrm>
            <a:off x="498980" y="452646"/>
            <a:ext cx="335280" cy="386715"/>
          </a:xfrm>
          <a:custGeom>
            <a:avLst/>
            <a:gdLst/>
            <a:ahLst/>
            <a:cxnLst/>
            <a:rect l="l" t="t" r="r" b="b"/>
            <a:pathLst>
              <a:path w="335280" h="386714">
                <a:moveTo>
                  <a:pt x="47315" y="302986"/>
                </a:moveTo>
                <a:lnTo>
                  <a:pt x="42354" y="295567"/>
                </a:lnTo>
                <a:lnTo>
                  <a:pt x="40494" y="290996"/>
                </a:lnTo>
                <a:lnTo>
                  <a:pt x="42835" y="286301"/>
                </a:lnTo>
                <a:lnTo>
                  <a:pt x="44001" y="284000"/>
                </a:lnTo>
                <a:lnTo>
                  <a:pt x="46246" y="282242"/>
                </a:lnTo>
                <a:lnTo>
                  <a:pt x="48541" y="279633"/>
                </a:lnTo>
                <a:lnTo>
                  <a:pt x="48299" y="275900"/>
                </a:lnTo>
                <a:lnTo>
                  <a:pt x="52904" y="274725"/>
                </a:lnTo>
                <a:lnTo>
                  <a:pt x="55100" y="271940"/>
                </a:lnTo>
                <a:lnTo>
                  <a:pt x="55320" y="271678"/>
                </a:lnTo>
                <a:lnTo>
                  <a:pt x="56786" y="272380"/>
                </a:lnTo>
                <a:lnTo>
                  <a:pt x="57914" y="272714"/>
                </a:lnTo>
                <a:lnTo>
                  <a:pt x="57702" y="269340"/>
                </a:lnTo>
                <a:lnTo>
                  <a:pt x="59263" y="267747"/>
                </a:lnTo>
                <a:lnTo>
                  <a:pt x="65440" y="262794"/>
                </a:lnTo>
                <a:lnTo>
                  <a:pt x="68713" y="259315"/>
                </a:lnTo>
                <a:lnTo>
                  <a:pt x="72017" y="256195"/>
                </a:lnTo>
                <a:lnTo>
                  <a:pt x="76358" y="252117"/>
                </a:lnTo>
                <a:lnTo>
                  <a:pt x="80907" y="248298"/>
                </a:lnTo>
                <a:lnTo>
                  <a:pt x="85247" y="244219"/>
                </a:lnTo>
                <a:lnTo>
                  <a:pt x="90677" y="239139"/>
                </a:lnTo>
                <a:lnTo>
                  <a:pt x="95919" y="233825"/>
                </a:lnTo>
                <a:lnTo>
                  <a:pt x="101391" y="228796"/>
                </a:lnTo>
                <a:lnTo>
                  <a:pt x="104867" y="225624"/>
                </a:lnTo>
                <a:lnTo>
                  <a:pt x="108141" y="222145"/>
                </a:lnTo>
                <a:lnTo>
                  <a:pt x="112675" y="220131"/>
                </a:lnTo>
                <a:lnTo>
                  <a:pt x="114427" y="219366"/>
                </a:lnTo>
                <a:lnTo>
                  <a:pt x="115264" y="216603"/>
                </a:lnTo>
                <a:lnTo>
                  <a:pt x="116736" y="214953"/>
                </a:lnTo>
                <a:lnTo>
                  <a:pt x="120026" y="211333"/>
                </a:lnTo>
                <a:lnTo>
                  <a:pt x="123321" y="207666"/>
                </a:lnTo>
                <a:lnTo>
                  <a:pt x="126907" y="204363"/>
                </a:lnTo>
                <a:lnTo>
                  <a:pt x="129536" y="201956"/>
                </a:lnTo>
                <a:lnTo>
                  <a:pt x="132862" y="200313"/>
                </a:lnTo>
                <a:lnTo>
                  <a:pt x="138689" y="195085"/>
                </a:lnTo>
                <a:lnTo>
                  <a:pt x="141435" y="191859"/>
                </a:lnTo>
                <a:lnTo>
                  <a:pt x="144996" y="188149"/>
                </a:lnTo>
                <a:lnTo>
                  <a:pt x="135657" y="187228"/>
                </a:lnTo>
                <a:lnTo>
                  <a:pt x="127790" y="186749"/>
                </a:lnTo>
                <a:lnTo>
                  <a:pt x="120092" y="185623"/>
                </a:lnTo>
                <a:lnTo>
                  <a:pt x="112791" y="184562"/>
                </a:lnTo>
                <a:lnTo>
                  <a:pt x="105611" y="182849"/>
                </a:lnTo>
                <a:lnTo>
                  <a:pt x="98405" y="181370"/>
                </a:lnTo>
                <a:lnTo>
                  <a:pt x="92217" y="180143"/>
                </a:lnTo>
                <a:lnTo>
                  <a:pt x="86098" y="178518"/>
                </a:lnTo>
                <a:lnTo>
                  <a:pt x="79815" y="177709"/>
                </a:lnTo>
                <a:lnTo>
                  <a:pt x="74801" y="177033"/>
                </a:lnTo>
                <a:lnTo>
                  <a:pt x="69644" y="177413"/>
                </a:lnTo>
                <a:lnTo>
                  <a:pt x="64582" y="177160"/>
                </a:lnTo>
                <a:lnTo>
                  <a:pt x="60559" y="176971"/>
                </a:lnTo>
                <a:lnTo>
                  <a:pt x="56527" y="176661"/>
                </a:lnTo>
                <a:lnTo>
                  <a:pt x="52563" y="176169"/>
                </a:lnTo>
                <a:lnTo>
                  <a:pt x="50803" y="175958"/>
                </a:lnTo>
                <a:lnTo>
                  <a:pt x="49143" y="175069"/>
                </a:lnTo>
                <a:lnTo>
                  <a:pt x="47149" y="174406"/>
                </a:lnTo>
                <a:lnTo>
                  <a:pt x="46945" y="174527"/>
                </a:lnTo>
                <a:lnTo>
                  <a:pt x="46170" y="175490"/>
                </a:lnTo>
                <a:lnTo>
                  <a:pt x="45538" y="175399"/>
                </a:lnTo>
                <a:lnTo>
                  <a:pt x="37709" y="174378"/>
                </a:lnTo>
                <a:lnTo>
                  <a:pt x="29896" y="173215"/>
                </a:lnTo>
                <a:lnTo>
                  <a:pt x="16735" y="171176"/>
                </a:lnTo>
                <a:lnTo>
                  <a:pt x="11383" y="170132"/>
                </a:lnTo>
                <a:lnTo>
                  <a:pt x="1558" y="168875"/>
                </a:lnTo>
                <a:lnTo>
                  <a:pt x="17468" y="158793"/>
                </a:lnTo>
                <a:lnTo>
                  <a:pt x="25858" y="158843"/>
                </a:lnTo>
                <a:lnTo>
                  <a:pt x="34249" y="158924"/>
                </a:lnTo>
                <a:lnTo>
                  <a:pt x="42646" y="158977"/>
                </a:lnTo>
                <a:lnTo>
                  <a:pt x="48664" y="158975"/>
                </a:lnTo>
                <a:lnTo>
                  <a:pt x="54710" y="158523"/>
                </a:lnTo>
                <a:lnTo>
                  <a:pt x="60717" y="158829"/>
                </a:lnTo>
                <a:lnTo>
                  <a:pt x="105494" y="163459"/>
                </a:lnTo>
                <a:lnTo>
                  <a:pt x="115432" y="164857"/>
                </a:lnTo>
                <a:lnTo>
                  <a:pt x="125362" y="166241"/>
                </a:lnTo>
                <a:lnTo>
                  <a:pt x="126955" y="166457"/>
                </a:lnTo>
                <a:lnTo>
                  <a:pt x="128553" y="166841"/>
                </a:lnTo>
                <a:lnTo>
                  <a:pt x="130809" y="167294"/>
                </a:lnTo>
                <a:lnTo>
                  <a:pt x="130311" y="165602"/>
                </a:lnTo>
                <a:lnTo>
                  <a:pt x="130288" y="164339"/>
                </a:lnTo>
                <a:lnTo>
                  <a:pt x="129668" y="163513"/>
                </a:lnTo>
                <a:lnTo>
                  <a:pt x="125601" y="157852"/>
                </a:lnTo>
                <a:lnTo>
                  <a:pt x="121430" y="152275"/>
                </a:lnTo>
                <a:lnTo>
                  <a:pt x="117264" y="146651"/>
                </a:lnTo>
                <a:lnTo>
                  <a:pt x="96219" y="118318"/>
                </a:lnTo>
                <a:lnTo>
                  <a:pt x="95886" y="117903"/>
                </a:lnTo>
                <a:lnTo>
                  <a:pt x="95401" y="117566"/>
                </a:lnTo>
                <a:lnTo>
                  <a:pt x="95072" y="117103"/>
                </a:lnTo>
                <a:lnTo>
                  <a:pt x="92891" y="113901"/>
                </a:lnTo>
                <a:lnTo>
                  <a:pt x="90254" y="110935"/>
                </a:lnTo>
                <a:lnTo>
                  <a:pt x="87355" y="104423"/>
                </a:lnTo>
                <a:lnTo>
                  <a:pt x="89766" y="101209"/>
                </a:lnTo>
                <a:lnTo>
                  <a:pt x="92207" y="100446"/>
                </a:lnTo>
                <a:lnTo>
                  <a:pt x="94403" y="99753"/>
                </a:lnTo>
                <a:lnTo>
                  <a:pt x="98120" y="100742"/>
                </a:lnTo>
                <a:lnTo>
                  <a:pt x="99888" y="102355"/>
                </a:lnTo>
                <a:lnTo>
                  <a:pt x="105137" y="107239"/>
                </a:lnTo>
                <a:lnTo>
                  <a:pt x="109816" y="112751"/>
                </a:lnTo>
                <a:lnTo>
                  <a:pt x="114609" y="118085"/>
                </a:lnTo>
                <a:lnTo>
                  <a:pt x="141590" y="148189"/>
                </a:lnTo>
                <a:lnTo>
                  <a:pt x="143241" y="150622"/>
                </a:lnTo>
                <a:lnTo>
                  <a:pt x="145947" y="152763"/>
                </a:lnTo>
                <a:lnTo>
                  <a:pt x="145791" y="150370"/>
                </a:lnTo>
                <a:lnTo>
                  <a:pt x="145640" y="147930"/>
                </a:lnTo>
                <a:lnTo>
                  <a:pt x="145510" y="145515"/>
                </a:lnTo>
                <a:lnTo>
                  <a:pt x="145290" y="141166"/>
                </a:lnTo>
                <a:lnTo>
                  <a:pt x="144119" y="137025"/>
                </a:lnTo>
                <a:lnTo>
                  <a:pt x="145243" y="132367"/>
                </a:lnTo>
                <a:lnTo>
                  <a:pt x="145934" y="129422"/>
                </a:lnTo>
                <a:lnTo>
                  <a:pt x="144715" y="125917"/>
                </a:lnTo>
                <a:lnTo>
                  <a:pt x="147198" y="122901"/>
                </a:lnTo>
                <a:lnTo>
                  <a:pt x="147131" y="122442"/>
                </a:lnTo>
                <a:lnTo>
                  <a:pt x="146959" y="122281"/>
                </a:lnTo>
                <a:lnTo>
                  <a:pt x="142567" y="117180"/>
                </a:lnTo>
                <a:lnTo>
                  <a:pt x="145632" y="111563"/>
                </a:lnTo>
                <a:lnTo>
                  <a:pt x="146005" y="106184"/>
                </a:lnTo>
                <a:lnTo>
                  <a:pt x="149979" y="58427"/>
                </a:lnTo>
                <a:lnTo>
                  <a:pt x="150019" y="57029"/>
                </a:lnTo>
                <a:lnTo>
                  <a:pt x="148204" y="55624"/>
                </a:lnTo>
                <a:lnTo>
                  <a:pt x="147795" y="47286"/>
                </a:lnTo>
                <a:lnTo>
                  <a:pt x="147838" y="40421"/>
                </a:lnTo>
                <a:lnTo>
                  <a:pt x="147479" y="31018"/>
                </a:lnTo>
                <a:lnTo>
                  <a:pt x="146784" y="28544"/>
                </a:lnTo>
                <a:lnTo>
                  <a:pt x="146618" y="26030"/>
                </a:lnTo>
                <a:lnTo>
                  <a:pt x="146532" y="24904"/>
                </a:lnTo>
                <a:lnTo>
                  <a:pt x="147167" y="23712"/>
                </a:lnTo>
                <a:lnTo>
                  <a:pt x="147309" y="23085"/>
                </a:lnTo>
                <a:lnTo>
                  <a:pt x="146931" y="21595"/>
                </a:lnTo>
                <a:lnTo>
                  <a:pt x="146448" y="20403"/>
                </a:lnTo>
                <a:lnTo>
                  <a:pt x="146414" y="19235"/>
                </a:lnTo>
                <a:lnTo>
                  <a:pt x="146363" y="14452"/>
                </a:lnTo>
                <a:lnTo>
                  <a:pt x="145941" y="9582"/>
                </a:lnTo>
                <a:lnTo>
                  <a:pt x="146710" y="4910"/>
                </a:lnTo>
                <a:lnTo>
                  <a:pt x="146980" y="3156"/>
                </a:lnTo>
                <a:lnTo>
                  <a:pt x="149875" y="920"/>
                </a:lnTo>
                <a:lnTo>
                  <a:pt x="151845" y="535"/>
                </a:lnTo>
                <a:lnTo>
                  <a:pt x="154856" y="0"/>
                </a:lnTo>
                <a:lnTo>
                  <a:pt x="157783" y="1665"/>
                </a:lnTo>
                <a:lnTo>
                  <a:pt x="159789" y="10387"/>
                </a:lnTo>
                <a:lnTo>
                  <a:pt x="160821" y="15750"/>
                </a:lnTo>
                <a:lnTo>
                  <a:pt x="161634" y="21160"/>
                </a:lnTo>
                <a:lnTo>
                  <a:pt x="162220" y="25002"/>
                </a:lnTo>
                <a:lnTo>
                  <a:pt x="162107" y="28935"/>
                </a:lnTo>
                <a:lnTo>
                  <a:pt x="162792" y="32740"/>
                </a:lnTo>
                <a:lnTo>
                  <a:pt x="163643" y="37393"/>
                </a:lnTo>
                <a:lnTo>
                  <a:pt x="165153" y="41903"/>
                </a:lnTo>
                <a:lnTo>
                  <a:pt x="166124" y="46546"/>
                </a:lnTo>
                <a:lnTo>
                  <a:pt x="166465" y="48151"/>
                </a:lnTo>
                <a:lnTo>
                  <a:pt x="166001" y="49932"/>
                </a:lnTo>
                <a:lnTo>
                  <a:pt x="165898" y="51680"/>
                </a:lnTo>
                <a:lnTo>
                  <a:pt x="166091" y="51867"/>
                </a:lnTo>
                <a:lnTo>
                  <a:pt x="166915" y="52358"/>
                </a:lnTo>
                <a:lnTo>
                  <a:pt x="167034" y="52989"/>
                </a:lnTo>
                <a:lnTo>
                  <a:pt x="168226" y="62494"/>
                </a:lnTo>
                <a:lnTo>
                  <a:pt x="168616" y="72014"/>
                </a:lnTo>
                <a:lnTo>
                  <a:pt x="168375" y="81552"/>
                </a:lnTo>
                <a:lnTo>
                  <a:pt x="167675" y="91110"/>
                </a:lnTo>
                <a:lnTo>
                  <a:pt x="167109" y="97827"/>
                </a:lnTo>
                <a:lnTo>
                  <a:pt x="166668" y="104554"/>
                </a:lnTo>
                <a:lnTo>
                  <a:pt x="166383" y="111285"/>
                </a:lnTo>
                <a:lnTo>
                  <a:pt x="166284" y="118011"/>
                </a:lnTo>
                <a:lnTo>
                  <a:pt x="166472" y="124358"/>
                </a:lnTo>
                <a:lnTo>
                  <a:pt x="166882" y="130702"/>
                </a:lnTo>
                <a:lnTo>
                  <a:pt x="167373" y="137045"/>
                </a:lnTo>
                <a:lnTo>
                  <a:pt x="167802" y="143391"/>
                </a:lnTo>
                <a:lnTo>
                  <a:pt x="168017" y="147359"/>
                </a:lnTo>
                <a:lnTo>
                  <a:pt x="167893" y="151386"/>
                </a:lnTo>
                <a:lnTo>
                  <a:pt x="168064" y="158678"/>
                </a:lnTo>
                <a:lnTo>
                  <a:pt x="168259" y="161978"/>
                </a:lnTo>
                <a:lnTo>
                  <a:pt x="168478" y="166755"/>
                </a:lnTo>
                <a:lnTo>
                  <a:pt x="172206" y="163467"/>
                </a:lnTo>
                <a:lnTo>
                  <a:pt x="175131" y="161163"/>
                </a:lnTo>
                <a:lnTo>
                  <a:pt x="177781" y="158569"/>
                </a:lnTo>
                <a:lnTo>
                  <a:pt x="183244" y="153114"/>
                </a:lnTo>
                <a:lnTo>
                  <a:pt x="188675" y="147613"/>
                </a:lnTo>
                <a:lnTo>
                  <a:pt x="194141" y="142147"/>
                </a:lnTo>
                <a:lnTo>
                  <a:pt x="199713" y="136797"/>
                </a:lnTo>
                <a:lnTo>
                  <a:pt x="204875" y="131973"/>
                </a:lnTo>
                <a:lnTo>
                  <a:pt x="210741" y="127867"/>
                </a:lnTo>
                <a:lnTo>
                  <a:pt x="216123" y="123209"/>
                </a:lnTo>
                <a:lnTo>
                  <a:pt x="221593" y="118407"/>
                </a:lnTo>
                <a:lnTo>
                  <a:pt x="227021" y="113552"/>
                </a:lnTo>
                <a:lnTo>
                  <a:pt x="232432" y="108677"/>
                </a:lnTo>
                <a:lnTo>
                  <a:pt x="237856" y="103817"/>
                </a:lnTo>
                <a:lnTo>
                  <a:pt x="238599" y="103135"/>
                </a:lnTo>
                <a:lnTo>
                  <a:pt x="239619" y="102744"/>
                </a:lnTo>
                <a:lnTo>
                  <a:pt x="242794" y="100966"/>
                </a:lnTo>
                <a:lnTo>
                  <a:pt x="246945" y="99814"/>
                </a:lnTo>
                <a:lnTo>
                  <a:pt x="247037" y="98374"/>
                </a:lnTo>
                <a:lnTo>
                  <a:pt x="247324" y="94388"/>
                </a:lnTo>
                <a:lnTo>
                  <a:pt x="250860" y="94454"/>
                </a:lnTo>
                <a:lnTo>
                  <a:pt x="252646" y="92766"/>
                </a:lnTo>
                <a:lnTo>
                  <a:pt x="256133" y="89500"/>
                </a:lnTo>
                <a:lnTo>
                  <a:pt x="259835" y="86233"/>
                </a:lnTo>
                <a:lnTo>
                  <a:pt x="266871" y="84176"/>
                </a:lnTo>
                <a:lnTo>
                  <a:pt x="268205" y="81227"/>
                </a:lnTo>
                <a:lnTo>
                  <a:pt x="270272" y="79997"/>
                </a:lnTo>
                <a:lnTo>
                  <a:pt x="272898" y="78446"/>
                </a:lnTo>
                <a:lnTo>
                  <a:pt x="275212" y="76719"/>
                </a:lnTo>
                <a:lnTo>
                  <a:pt x="279195" y="78092"/>
                </a:lnTo>
                <a:lnTo>
                  <a:pt x="282718" y="79322"/>
                </a:lnTo>
                <a:lnTo>
                  <a:pt x="283893" y="81753"/>
                </a:lnTo>
                <a:lnTo>
                  <a:pt x="283580" y="83882"/>
                </a:lnTo>
                <a:lnTo>
                  <a:pt x="283207" y="86742"/>
                </a:lnTo>
                <a:lnTo>
                  <a:pt x="282885" y="90416"/>
                </a:lnTo>
                <a:lnTo>
                  <a:pt x="278791" y="91693"/>
                </a:lnTo>
                <a:lnTo>
                  <a:pt x="277385" y="92137"/>
                </a:lnTo>
                <a:lnTo>
                  <a:pt x="276555" y="94212"/>
                </a:lnTo>
                <a:lnTo>
                  <a:pt x="275282" y="95361"/>
                </a:lnTo>
                <a:lnTo>
                  <a:pt x="269387" y="100772"/>
                </a:lnTo>
                <a:lnTo>
                  <a:pt x="263741" y="106494"/>
                </a:lnTo>
                <a:lnTo>
                  <a:pt x="257388" y="111334"/>
                </a:lnTo>
                <a:lnTo>
                  <a:pt x="254760" y="113313"/>
                </a:lnTo>
                <a:lnTo>
                  <a:pt x="252952" y="115617"/>
                </a:lnTo>
                <a:lnTo>
                  <a:pt x="250795" y="117859"/>
                </a:lnTo>
                <a:lnTo>
                  <a:pt x="247966" y="120768"/>
                </a:lnTo>
                <a:lnTo>
                  <a:pt x="244190" y="122815"/>
                </a:lnTo>
                <a:lnTo>
                  <a:pt x="241184" y="125609"/>
                </a:lnTo>
                <a:lnTo>
                  <a:pt x="235498" y="130852"/>
                </a:lnTo>
                <a:lnTo>
                  <a:pt x="230177" y="136443"/>
                </a:lnTo>
                <a:lnTo>
                  <a:pt x="224538" y="141691"/>
                </a:lnTo>
                <a:lnTo>
                  <a:pt x="219778" y="146106"/>
                </a:lnTo>
                <a:lnTo>
                  <a:pt x="214612" y="150121"/>
                </a:lnTo>
                <a:lnTo>
                  <a:pt x="207115" y="157073"/>
                </a:lnTo>
                <a:lnTo>
                  <a:pt x="204892" y="160093"/>
                </a:lnTo>
                <a:lnTo>
                  <a:pt x="202263" y="162714"/>
                </a:lnTo>
                <a:lnTo>
                  <a:pt x="200226" y="164732"/>
                </a:lnTo>
                <a:lnTo>
                  <a:pt x="197851" y="166381"/>
                </a:lnTo>
                <a:lnTo>
                  <a:pt x="195772" y="168347"/>
                </a:lnTo>
                <a:lnTo>
                  <a:pt x="194756" y="169332"/>
                </a:lnTo>
                <a:lnTo>
                  <a:pt x="194105" y="170665"/>
                </a:lnTo>
                <a:lnTo>
                  <a:pt x="192805" y="172476"/>
                </a:lnTo>
                <a:lnTo>
                  <a:pt x="198836" y="173830"/>
                </a:lnTo>
                <a:lnTo>
                  <a:pt x="204890" y="174354"/>
                </a:lnTo>
                <a:lnTo>
                  <a:pt x="210124" y="176645"/>
                </a:lnTo>
                <a:lnTo>
                  <a:pt x="215354" y="178983"/>
                </a:lnTo>
                <a:lnTo>
                  <a:pt x="221077" y="178022"/>
                </a:lnTo>
                <a:lnTo>
                  <a:pt x="226608" y="180844"/>
                </a:lnTo>
                <a:lnTo>
                  <a:pt x="227350" y="180804"/>
                </a:lnTo>
                <a:lnTo>
                  <a:pt x="227997" y="180968"/>
                </a:lnTo>
                <a:lnTo>
                  <a:pt x="237708" y="182948"/>
                </a:lnTo>
                <a:lnTo>
                  <a:pt x="247511" y="184326"/>
                </a:lnTo>
                <a:lnTo>
                  <a:pt x="257351" y="185499"/>
                </a:lnTo>
                <a:lnTo>
                  <a:pt x="267172" y="186863"/>
                </a:lnTo>
                <a:lnTo>
                  <a:pt x="275439" y="188216"/>
                </a:lnTo>
                <a:lnTo>
                  <a:pt x="283632" y="190014"/>
                </a:lnTo>
                <a:lnTo>
                  <a:pt x="291862" y="191482"/>
                </a:lnTo>
                <a:lnTo>
                  <a:pt x="294729" y="192000"/>
                </a:lnTo>
                <a:lnTo>
                  <a:pt x="297733" y="191939"/>
                </a:lnTo>
                <a:lnTo>
                  <a:pt x="300626" y="192436"/>
                </a:lnTo>
                <a:lnTo>
                  <a:pt x="308627" y="193833"/>
                </a:lnTo>
                <a:lnTo>
                  <a:pt x="316590" y="195344"/>
                </a:lnTo>
                <a:lnTo>
                  <a:pt x="324580" y="196834"/>
                </a:lnTo>
                <a:lnTo>
                  <a:pt x="332241" y="198290"/>
                </a:lnTo>
                <a:lnTo>
                  <a:pt x="334863" y="207457"/>
                </a:lnTo>
                <a:lnTo>
                  <a:pt x="330446" y="212622"/>
                </a:lnTo>
                <a:lnTo>
                  <a:pt x="327591" y="215979"/>
                </a:lnTo>
                <a:lnTo>
                  <a:pt x="323645" y="216582"/>
                </a:lnTo>
                <a:lnTo>
                  <a:pt x="319426" y="215824"/>
                </a:lnTo>
                <a:lnTo>
                  <a:pt x="310287" y="214163"/>
                </a:lnTo>
                <a:lnTo>
                  <a:pt x="301153" y="212511"/>
                </a:lnTo>
                <a:lnTo>
                  <a:pt x="292017" y="210868"/>
                </a:lnTo>
                <a:lnTo>
                  <a:pt x="282876" y="209233"/>
                </a:lnTo>
                <a:lnTo>
                  <a:pt x="276557" y="208110"/>
                </a:lnTo>
                <a:lnTo>
                  <a:pt x="270254" y="206847"/>
                </a:lnTo>
                <a:lnTo>
                  <a:pt x="256680" y="205096"/>
                </a:lnTo>
                <a:lnTo>
                  <a:pt x="249371" y="204938"/>
                </a:lnTo>
                <a:lnTo>
                  <a:pt x="234728" y="202551"/>
                </a:lnTo>
                <a:lnTo>
                  <a:pt x="227350" y="200484"/>
                </a:lnTo>
                <a:lnTo>
                  <a:pt x="219878" y="198835"/>
                </a:lnTo>
                <a:lnTo>
                  <a:pt x="216051" y="197977"/>
                </a:lnTo>
                <a:lnTo>
                  <a:pt x="212197" y="197353"/>
                </a:lnTo>
                <a:lnTo>
                  <a:pt x="208364" y="196542"/>
                </a:lnTo>
                <a:lnTo>
                  <a:pt x="199886" y="194729"/>
                </a:lnTo>
                <a:lnTo>
                  <a:pt x="174485" y="189260"/>
                </a:lnTo>
                <a:lnTo>
                  <a:pt x="174223" y="189684"/>
                </a:lnTo>
                <a:lnTo>
                  <a:pt x="173940" y="190082"/>
                </a:lnTo>
                <a:lnTo>
                  <a:pt x="173651" y="190526"/>
                </a:lnTo>
                <a:lnTo>
                  <a:pt x="177221" y="194495"/>
                </a:lnTo>
                <a:lnTo>
                  <a:pt x="180816" y="198442"/>
                </a:lnTo>
                <a:lnTo>
                  <a:pt x="184359" y="202431"/>
                </a:lnTo>
                <a:lnTo>
                  <a:pt x="185417" y="203589"/>
                </a:lnTo>
                <a:lnTo>
                  <a:pt x="186417" y="204836"/>
                </a:lnTo>
                <a:lnTo>
                  <a:pt x="187365" y="206125"/>
                </a:lnTo>
                <a:lnTo>
                  <a:pt x="190250" y="210258"/>
                </a:lnTo>
                <a:lnTo>
                  <a:pt x="193391" y="214228"/>
                </a:lnTo>
                <a:lnTo>
                  <a:pt x="196741" y="218031"/>
                </a:lnTo>
                <a:lnTo>
                  <a:pt x="199956" y="221557"/>
                </a:lnTo>
                <a:lnTo>
                  <a:pt x="202485" y="225676"/>
                </a:lnTo>
                <a:lnTo>
                  <a:pt x="205491" y="229370"/>
                </a:lnTo>
                <a:lnTo>
                  <a:pt x="209900" y="234703"/>
                </a:lnTo>
                <a:lnTo>
                  <a:pt x="214341" y="240011"/>
                </a:lnTo>
                <a:lnTo>
                  <a:pt x="223251" y="250604"/>
                </a:lnTo>
                <a:lnTo>
                  <a:pt x="227460" y="255638"/>
                </a:lnTo>
                <a:lnTo>
                  <a:pt x="231774" y="260589"/>
                </a:lnTo>
                <a:lnTo>
                  <a:pt x="235931" y="265665"/>
                </a:lnTo>
                <a:lnTo>
                  <a:pt x="238374" y="268658"/>
                </a:lnTo>
                <a:lnTo>
                  <a:pt x="238340" y="272101"/>
                </a:lnTo>
                <a:lnTo>
                  <a:pt x="236676" y="275442"/>
                </a:lnTo>
                <a:lnTo>
                  <a:pt x="234723" y="279441"/>
                </a:lnTo>
                <a:lnTo>
                  <a:pt x="231017" y="280450"/>
                </a:lnTo>
                <a:lnTo>
                  <a:pt x="225340" y="279538"/>
                </a:lnTo>
                <a:lnTo>
                  <a:pt x="223672" y="277887"/>
                </a:lnTo>
                <a:lnTo>
                  <a:pt x="222354" y="276511"/>
                </a:lnTo>
                <a:lnTo>
                  <a:pt x="216532" y="270379"/>
                </a:lnTo>
                <a:lnTo>
                  <a:pt x="210627" y="264356"/>
                </a:lnTo>
                <a:lnTo>
                  <a:pt x="185316" y="233170"/>
                </a:lnTo>
                <a:lnTo>
                  <a:pt x="169279" y="212262"/>
                </a:lnTo>
                <a:lnTo>
                  <a:pt x="167946" y="212905"/>
                </a:lnTo>
                <a:lnTo>
                  <a:pt x="167835" y="213463"/>
                </a:lnTo>
                <a:lnTo>
                  <a:pt x="167598" y="214080"/>
                </a:lnTo>
                <a:lnTo>
                  <a:pt x="167680" y="214611"/>
                </a:lnTo>
                <a:lnTo>
                  <a:pt x="168603" y="222196"/>
                </a:lnTo>
                <a:lnTo>
                  <a:pt x="169426" y="229818"/>
                </a:lnTo>
                <a:lnTo>
                  <a:pt x="170521" y="237350"/>
                </a:lnTo>
                <a:lnTo>
                  <a:pt x="171050" y="241067"/>
                </a:lnTo>
                <a:lnTo>
                  <a:pt x="171507" y="244372"/>
                </a:lnTo>
                <a:lnTo>
                  <a:pt x="170067" y="248259"/>
                </a:lnTo>
                <a:lnTo>
                  <a:pt x="168942" y="251254"/>
                </a:lnTo>
                <a:lnTo>
                  <a:pt x="170568" y="255158"/>
                </a:lnTo>
                <a:lnTo>
                  <a:pt x="170120" y="265378"/>
                </a:lnTo>
                <a:lnTo>
                  <a:pt x="169331" y="272116"/>
                </a:lnTo>
                <a:lnTo>
                  <a:pt x="168965" y="278899"/>
                </a:lnTo>
                <a:lnTo>
                  <a:pt x="168613" y="286444"/>
                </a:lnTo>
                <a:lnTo>
                  <a:pt x="168316" y="293982"/>
                </a:lnTo>
                <a:lnTo>
                  <a:pt x="168028" y="301521"/>
                </a:lnTo>
                <a:lnTo>
                  <a:pt x="167702" y="309069"/>
                </a:lnTo>
                <a:lnTo>
                  <a:pt x="167344" y="317041"/>
                </a:lnTo>
                <a:lnTo>
                  <a:pt x="166792" y="325040"/>
                </a:lnTo>
                <a:lnTo>
                  <a:pt x="166318" y="333404"/>
                </a:lnTo>
                <a:lnTo>
                  <a:pt x="166364" y="333836"/>
                </a:lnTo>
                <a:lnTo>
                  <a:pt x="167216" y="340154"/>
                </a:lnTo>
                <a:lnTo>
                  <a:pt x="166110" y="345908"/>
                </a:lnTo>
                <a:lnTo>
                  <a:pt x="165276" y="351785"/>
                </a:lnTo>
                <a:lnTo>
                  <a:pt x="164410" y="357944"/>
                </a:lnTo>
                <a:lnTo>
                  <a:pt x="164406" y="364266"/>
                </a:lnTo>
                <a:lnTo>
                  <a:pt x="163634" y="370435"/>
                </a:lnTo>
                <a:lnTo>
                  <a:pt x="162914" y="376348"/>
                </a:lnTo>
                <a:lnTo>
                  <a:pt x="161746" y="382024"/>
                </a:lnTo>
                <a:lnTo>
                  <a:pt x="154980" y="384633"/>
                </a:lnTo>
                <a:lnTo>
                  <a:pt x="150603" y="386307"/>
                </a:lnTo>
                <a:lnTo>
                  <a:pt x="144256" y="383969"/>
                </a:lnTo>
                <a:lnTo>
                  <a:pt x="142538" y="376680"/>
                </a:lnTo>
                <a:lnTo>
                  <a:pt x="143130" y="373772"/>
                </a:lnTo>
                <a:lnTo>
                  <a:pt x="142368" y="371266"/>
                </a:lnTo>
                <a:lnTo>
                  <a:pt x="141186" y="367433"/>
                </a:lnTo>
                <a:lnTo>
                  <a:pt x="141440" y="363728"/>
                </a:lnTo>
                <a:lnTo>
                  <a:pt x="142288" y="358780"/>
                </a:lnTo>
                <a:lnTo>
                  <a:pt x="142850" y="357603"/>
                </a:lnTo>
                <a:lnTo>
                  <a:pt x="143434" y="355811"/>
                </a:lnTo>
                <a:lnTo>
                  <a:pt x="142055" y="353716"/>
                </a:lnTo>
                <a:lnTo>
                  <a:pt x="143137" y="353403"/>
                </a:lnTo>
                <a:lnTo>
                  <a:pt x="143999" y="353138"/>
                </a:lnTo>
                <a:lnTo>
                  <a:pt x="143680" y="353223"/>
                </a:lnTo>
                <a:lnTo>
                  <a:pt x="143797" y="350312"/>
                </a:lnTo>
                <a:lnTo>
                  <a:pt x="143923" y="347735"/>
                </a:lnTo>
                <a:lnTo>
                  <a:pt x="143982" y="345126"/>
                </a:lnTo>
                <a:lnTo>
                  <a:pt x="144024" y="342659"/>
                </a:lnTo>
                <a:lnTo>
                  <a:pt x="143926" y="340176"/>
                </a:lnTo>
                <a:lnTo>
                  <a:pt x="143968" y="337709"/>
                </a:lnTo>
                <a:lnTo>
                  <a:pt x="143987" y="333979"/>
                </a:lnTo>
                <a:lnTo>
                  <a:pt x="143704" y="330194"/>
                </a:lnTo>
                <a:lnTo>
                  <a:pt x="144886" y="320836"/>
                </a:lnTo>
                <a:lnTo>
                  <a:pt x="144288" y="315211"/>
                </a:lnTo>
                <a:lnTo>
                  <a:pt x="144649" y="303864"/>
                </a:lnTo>
                <a:lnTo>
                  <a:pt x="143801" y="297927"/>
                </a:lnTo>
                <a:lnTo>
                  <a:pt x="145429" y="291967"/>
                </a:lnTo>
                <a:lnTo>
                  <a:pt x="146747" y="287069"/>
                </a:lnTo>
                <a:lnTo>
                  <a:pt x="145893" y="281606"/>
                </a:lnTo>
                <a:lnTo>
                  <a:pt x="146177" y="276383"/>
                </a:lnTo>
                <a:lnTo>
                  <a:pt x="146412" y="271797"/>
                </a:lnTo>
                <a:lnTo>
                  <a:pt x="146037" y="266933"/>
                </a:lnTo>
                <a:lnTo>
                  <a:pt x="148579" y="259002"/>
                </a:lnTo>
                <a:lnTo>
                  <a:pt x="147537" y="255612"/>
                </a:lnTo>
                <a:lnTo>
                  <a:pt x="148489" y="248487"/>
                </a:lnTo>
                <a:lnTo>
                  <a:pt x="147610" y="244710"/>
                </a:lnTo>
                <a:lnTo>
                  <a:pt x="147556" y="240996"/>
                </a:lnTo>
                <a:lnTo>
                  <a:pt x="147444" y="235280"/>
                </a:lnTo>
                <a:lnTo>
                  <a:pt x="147662" y="229599"/>
                </a:lnTo>
                <a:lnTo>
                  <a:pt x="147429" y="223893"/>
                </a:lnTo>
                <a:lnTo>
                  <a:pt x="147400" y="222892"/>
                </a:lnTo>
                <a:lnTo>
                  <a:pt x="146050" y="221584"/>
                </a:lnTo>
                <a:lnTo>
                  <a:pt x="143973" y="220603"/>
                </a:lnTo>
                <a:lnTo>
                  <a:pt x="141313" y="220986"/>
                </a:lnTo>
                <a:lnTo>
                  <a:pt x="140587" y="221099"/>
                </a:lnTo>
                <a:lnTo>
                  <a:pt x="139927" y="221670"/>
                </a:lnTo>
                <a:lnTo>
                  <a:pt x="139064" y="222149"/>
                </a:lnTo>
                <a:lnTo>
                  <a:pt x="139422" y="223399"/>
                </a:lnTo>
                <a:lnTo>
                  <a:pt x="137773" y="222630"/>
                </a:lnTo>
                <a:lnTo>
                  <a:pt x="136301" y="221975"/>
                </a:lnTo>
                <a:lnTo>
                  <a:pt x="134808" y="221293"/>
                </a:lnTo>
                <a:lnTo>
                  <a:pt x="134042" y="222590"/>
                </a:lnTo>
                <a:lnTo>
                  <a:pt x="136952" y="225039"/>
                </a:lnTo>
                <a:lnTo>
                  <a:pt x="119671" y="242099"/>
                </a:lnTo>
                <a:lnTo>
                  <a:pt x="117255" y="240749"/>
                </a:lnTo>
                <a:lnTo>
                  <a:pt x="117324" y="244750"/>
                </a:lnTo>
                <a:lnTo>
                  <a:pt x="116696" y="245253"/>
                </a:lnTo>
                <a:lnTo>
                  <a:pt x="111880" y="247238"/>
                </a:lnTo>
                <a:lnTo>
                  <a:pt x="111079" y="247580"/>
                </a:lnTo>
                <a:lnTo>
                  <a:pt x="111027" y="249714"/>
                </a:lnTo>
                <a:lnTo>
                  <a:pt x="110648" y="250957"/>
                </a:lnTo>
                <a:lnTo>
                  <a:pt x="109801" y="251509"/>
                </a:lnTo>
                <a:lnTo>
                  <a:pt x="108744" y="252015"/>
                </a:lnTo>
                <a:lnTo>
                  <a:pt x="107922" y="252759"/>
                </a:lnTo>
                <a:lnTo>
                  <a:pt x="105341" y="255171"/>
                </a:lnTo>
                <a:lnTo>
                  <a:pt x="102822" y="257661"/>
                </a:lnTo>
                <a:lnTo>
                  <a:pt x="100298" y="260197"/>
                </a:lnTo>
                <a:lnTo>
                  <a:pt x="99387" y="261099"/>
                </a:lnTo>
                <a:lnTo>
                  <a:pt x="98719" y="262787"/>
                </a:lnTo>
                <a:lnTo>
                  <a:pt x="93435" y="263866"/>
                </a:lnTo>
                <a:lnTo>
                  <a:pt x="92379" y="268341"/>
                </a:lnTo>
                <a:lnTo>
                  <a:pt x="89031" y="270386"/>
                </a:lnTo>
                <a:lnTo>
                  <a:pt x="86064" y="272210"/>
                </a:lnTo>
                <a:lnTo>
                  <a:pt x="84029" y="275464"/>
                </a:lnTo>
                <a:lnTo>
                  <a:pt x="81417" y="277944"/>
                </a:lnTo>
                <a:lnTo>
                  <a:pt x="78966" y="280250"/>
                </a:lnTo>
                <a:lnTo>
                  <a:pt x="76307" y="282297"/>
                </a:lnTo>
                <a:lnTo>
                  <a:pt x="73794" y="284526"/>
                </a:lnTo>
                <a:lnTo>
                  <a:pt x="72920" y="285313"/>
                </a:lnTo>
                <a:lnTo>
                  <a:pt x="72254" y="286359"/>
                </a:lnTo>
                <a:lnTo>
                  <a:pt x="71463" y="287249"/>
                </a:lnTo>
                <a:lnTo>
                  <a:pt x="67901" y="291173"/>
                </a:lnTo>
                <a:lnTo>
                  <a:pt x="63781" y="294562"/>
                </a:lnTo>
                <a:lnTo>
                  <a:pt x="60386" y="298694"/>
                </a:lnTo>
                <a:lnTo>
                  <a:pt x="59642" y="299590"/>
                </a:lnTo>
                <a:lnTo>
                  <a:pt x="57803" y="299656"/>
                </a:lnTo>
                <a:lnTo>
                  <a:pt x="55853" y="300280"/>
                </a:lnTo>
                <a:lnTo>
                  <a:pt x="55147" y="300419"/>
                </a:lnTo>
                <a:lnTo>
                  <a:pt x="51311" y="303197"/>
                </a:lnTo>
                <a:lnTo>
                  <a:pt x="47315" y="302986"/>
                </a:lnTo>
                <a:close/>
              </a:path>
            </a:pathLst>
          </a:custGeom>
          <a:solidFill>
            <a:srgbClr val="F5F5EF"/>
          </a:solidFill>
        </p:spPr>
        <p:txBody>
          <a:bodyPr wrap="square" lIns="0" tIns="0" rIns="0" bIns="0" rtlCol="0"/>
          <a:lstStyle/>
          <a:p>
            <a:endParaRPr/>
          </a:p>
        </p:txBody>
      </p:sp>
      <p:sp>
        <p:nvSpPr>
          <p:cNvPr id="11" name="object 11"/>
          <p:cNvSpPr/>
          <p:nvPr/>
        </p:nvSpPr>
        <p:spPr>
          <a:xfrm>
            <a:off x="11038380" y="8853369"/>
            <a:ext cx="335280" cy="386715"/>
          </a:xfrm>
          <a:custGeom>
            <a:avLst/>
            <a:gdLst/>
            <a:ahLst/>
            <a:cxnLst/>
            <a:rect l="l" t="t" r="r" b="b"/>
            <a:pathLst>
              <a:path w="335279" h="386715">
                <a:moveTo>
                  <a:pt x="47315" y="302986"/>
                </a:moveTo>
                <a:lnTo>
                  <a:pt x="42354" y="295567"/>
                </a:lnTo>
                <a:lnTo>
                  <a:pt x="40494" y="290996"/>
                </a:lnTo>
                <a:lnTo>
                  <a:pt x="42835" y="286301"/>
                </a:lnTo>
                <a:lnTo>
                  <a:pt x="44001" y="284000"/>
                </a:lnTo>
                <a:lnTo>
                  <a:pt x="46246" y="282242"/>
                </a:lnTo>
                <a:lnTo>
                  <a:pt x="48541" y="279633"/>
                </a:lnTo>
                <a:lnTo>
                  <a:pt x="48299" y="275900"/>
                </a:lnTo>
                <a:lnTo>
                  <a:pt x="52904" y="274725"/>
                </a:lnTo>
                <a:lnTo>
                  <a:pt x="55100" y="271940"/>
                </a:lnTo>
                <a:lnTo>
                  <a:pt x="55320" y="271678"/>
                </a:lnTo>
                <a:lnTo>
                  <a:pt x="56786" y="272380"/>
                </a:lnTo>
                <a:lnTo>
                  <a:pt x="57914" y="272714"/>
                </a:lnTo>
                <a:lnTo>
                  <a:pt x="57702" y="269340"/>
                </a:lnTo>
                <a:lnTo>
                  <a:pt x="59263" y="267747"/>
                </a:lnTo>
                <a:lnTo>
                  <a:pt x="65440" y="262794"/>
                </a:lnTo>
                <a:lnTo>
                  <a:pt x="68713" y="259315"/>
                </a:lnTo>
                <a:lnTo>
                  <a:pt x="72017" y="256195"/>
                </a:lnTo>
                <a:lnTo>
                  <a:pt x="76358" y="252117"/>
                </a:lnTo>
                <a:lnTo>
                  <a:pt x="80907" y="248298"/>
                </a:lnTo>
                <a:lnTo>
                  <a:pt x="85247" y="244219"/>
                </a:lnTo>
                <a:lnTo>
                  <a:pt x="90677" y="239139"/>
                </a:lnTo>
                <a:lnTo>
                  <a:pt x="95919" y="233825"/>
                </a:lnTo>
                <a:lnTo>
                  <a:pt x="101391" y="228796"/>
                </a:lnTo>
                <a:lnTo>
                  <a:pt x="104867" y="225624"/>
                </a:lnTo>
                <a:lnTo>
                  <a:pt x="108141" y="222145"/>
                </a:lnTo>
                <a:lnTo>
                  <a:pt x="112675" y="220131"/>
                </a:lnTo>
                <a:lnTo>
                  <a:pt x="114427" y="219366"/>
                </a:lnTo>
                <a:lnTo>
                  <a:pt x="115264" y="216603"/>
                </a:lnTo>
                <a:lnTo>
                  <a:pt x="116736" y="214953"/>
                </a:lnTo>
                <a:lnTo>
                  <a:pt x="120026" y="211333"/>
                </a:lnTo>
                <a:lnTo>
                  <a:pt x="123321" y="207666"/>
                </a:lnTo>
                <a:lnTo>
                  <a:pt x="126907" y="204363"/>
                </a:lnTo>
                <a:lnTo>
                  <a:pt x="129536" y="201956"/>
                </a:lnTo>
                <a:lnTo>
                  <a:pt x="132862" y="200313"/>
                </a:lnTo>
                <a:lnTo>
                  <a:pt x="138689" y="195085"/>
                </a:lnTo>
                <a:lnTo>
                  <a:pt x="141435" y="191859"/>
                </a:lnTo>
                <a:lnTo>
                  <a:pt x="144996" y="188149"/>
                </a:lnTo>
                <a:lnTo>
                  <a:pt x="135657" y="187228"/>
                </a:lnTo>
                <a:lnTo>
                  <a:pt x="127790" y="186749"/>
                </a:lnTo>
                <a:lnTo>
                  <a:pt x="120092" y="185623"/>
                </a:lnTo>
                <a:lnTo>
                  <a:pt x="112791" y="184562"/>
                </a:lnTo>
                <a:lnTo>
                  <a:pt x="105611" y="182849"/>
                </a:lnTo>
                <a:lnTo>
                  <a:pt x="98405" y="181370"/>
                </a:lnTo>
                <a:lnTo>
                  <a:pt x="92217" y="180143"/>
                </a:lnTo>
                <a:lnTo>
                  <a:pt x="86098" y="178518"/>
                </a:lnTo>
                <a:lnTo>
                  <a:pt x="79815" y="177709"/>
                </a:lnTo>
                <a:lnTo>
                  <a:pt x="74801" y="177033"/>
                </a:lnTo>
                <a:lnTo>
                  <a:pt x="69644" y="177413"/>
                </a:lnTo>
                <a:lnTo>
                  <a:pt x="64582" y="177160"/>
                </a:lnTo>
                <a:lnTo>
                  <a:pt x="60559" y="176971"/>
                </a:lnTo>
                <a:lnTo>
                  <a:pt x="56527" y="176661"/>
                </a:lnTo>
                <a:lnTo>
                  <a:pt x="52563" y="176169"/>
                </a:lnTo>
                <a:lnTo>
                  <a:pt x="50803" y="175958"/>
                </a:lnTo>
                <a:lnTo>
                  <a:pt x="49143" y="175069"/>
                </a:lnTo>
                <a:lnTo>
                  <a:pt x="47149" y="174406"/>
                </a:lnTo>
                <a:lnTo>
                  <a:pt x="46945" y="174527"/>
                </a:lnTo>
                <a:lnTo>
                  <a:pt x="46170" y="175490"/>
                </a:lnTo>
                <a:lnTo>
                  <a:pt x="45538" y="175399"/>
                </a:lnTo>
                <a:lnTo>
                  <a:pt x="37709" y="174378"/>
                </a:lnTo>
                <a:lnTo>
                  <a:pt x="29896" y="173215"/>
                </a:lnTo>
                <a:lnTo>
                  <a:pt x="16735" y="171176"/>
                </a:lnTo>
                <a:lnTo>
                  <a:pt x="11383" y="170132"/>
                </a:lnTo>
                <a:lnTo>
                  <a:pt x="1558" y="168875"/>
                </a:lnTo>
                <a:lnTo>
                  <a:pt x="17468" y="158793"/>
                </a:lnTo>
                <a:lnTo>
                  <a:pt x="25858" y="158843"/>
                </a:lnTo>
                <a:lnTo>
                  <a:pt x="34249" y="158924"/>
                </a:lnTo>
                <a:lnTo>
                  <a:pt x="42646" y="158977"/>
                </a:lnTo>
                <a:lnTo>
                  <a:pt x="48664" y="158975"/>
                </a:lnTo>
                <a:lnTo>
                  <a:pt x="54710" y="158523"/>
                </a:lnTo>
                <a:lnTo>
                  <a:pt x="60717" y="158829"/>
                </a:lnTo>
                <a:lnTo>
                  <a:pt x="105494" y="163459"/>
                </a:lnTo>
                <a:lnTo>
                  <a:pt x="115432" y="164857"/>
                </a:lnTo>
                <a:lnTo>
                  <a:pt x="125362" y="166241"/>
                </a:lnTo>
                <a:lnTo>
                  <a:pt x="126955" y="166457"/>
                </a:lnTo>
                <a:lnTo>
                  <a:pt x="128553" y="166841"/>
                </a:lnTo>
                <a:lnTo>
                  <a:pt x="130809" y="167294"/>
                </a:lnTo>
                <a:lnTo>
                  <a:pt x="130311" y="165602"/>
                </a:lnTo>
                <a:lnTo>
                  <a:pt x="130288" y="164339"/>
                </a:lnTo>
                <a:lnTo>
                  <a:pt x="129668" y="163513"/>
                </a:lnTo>
                <a:lnTo>
                  <a:pt x="125601" y="157852"/>
                </a:lnTo>
                <a:lnTo>
                  <a:pt x="121430" y="152275"/>
                </a:lnTo>
                <a:lnTo>
                  <a:pt x="117264" y="146651"/>
                </a:lnTo>
                <a:lnTo>
                  <a:pt x="96219" y="118318"/>
                </a:lnTo>
                <a:lnTo>
                  <a:pt x="95886" y="117903"/>
                </a:lnTo>
                <a:lnTo>
                  <a:pt x="95401" y="117566"/>
                </a:lnTo>
                <a:lnTo>
                  <a:pt x="95072" y="117103"/>
                </a:lnTo>
                <a:lnTo>
                  <a:pt x="92891" y="113901"/>
                </a:lnTo>
                <a:lnTo>
                  <a:pt x="90254" y="110935"/>
                </a:lnTo>
                <a:lnTo>
                  <a:pt x="87355" y="104423"/>
                </a:lnTo>
                <a:lnTo>
                  <a:pt x="89766" y="101209"/>
                </a:lnTo>
                <a:lnTo>
                  <a:pt x="92207" y="100446"/>
                </a:lnTo>
                <a:lnTo>
                  <a:pt x="94403" y="99753"/>
                </a:lnTo>
                <a:lnTo>
                  <a:pt x="98120" y="100742"/>
                </a:lnTo>
                <a:lnTo>
                  <a:pt x="99888" y="102355"/>
                </a:lnTo>
                <a:lnTo>
                  <a:pt x="105137" y="107239"/>
                </a:lnTo>
                <a:lnTo>
                  <a:pt x="109816" y="112751"/>
                </a:lnTo>
                <a:lnTo>
                  <a:pt x="114609" y="118085"/>
                </a:lnTo>
                <a:lnTo>
                  <a:pt x="141590" y="148189"/>
                </a:lnTo>
                <a:lnTo>
                  <a:pt x="143241" y="150622"/>
                </a:lnTo>
                <a:lnTo>
                  <a:pt x="145947" y="152763"/>
                </a:lnTo>
                <a:lnTo>
                  <a:pt x="145791" y="150370"/>
                </a:lnTo>
                <a:lnTo>
                  <a:pt x="145640" y="147930"/>
                </a:lnTo>
                <a:lnTo>
                  <a:pt x="145510" y="145515"/>
                </a:lnTo>
                <a:lnTo>
                  <a:pt x="145290" y="141166"/>
                </a:lnTo>
                <a:lnTo>
                  <a:pt x="144119" y="137025"/>
                </a:lnTo>
                <a:lnTo>
                  <a:pt x="145243" y="132367"/>
                </a:lnTo>
                <a:lnTo>
                  <a:pt x="145934" y="129422"/>
                </a:lnTo>
                <a:lnTo>
                  <a:pt x="144715" y="125917"/>
                </a:lnTo>
                <a:lnTo>
                  <a:pt x="147198" y="122901"/>
                </a:lnTo>
                <a:lnTo>
                  <a:pt x="147131" y="122442"/>
                </a:lnTo>
                <a:lnTo>
                  <a:pt x="146959" y="122281"/>
                </a:lnTo>
                <a:lnTo>
                  <a:pt x="142567" y="117180"/>
                </a:lnTo>
                <a:lnTo>
                  <a:pt x="145632" y="111563"/>
                </a:lnTo>
                <a:lnTo>
                  <a:pt x="146005" y="106184"/>
                </a:lnTo>
                <a:lnTo>
                  <a:pt x="149979" y="58427"/>
                </a:lnTo>
                <a:lnTo>
                  <a:pt x="150019" y="57029"/>
                </a:lnTo>
                <a:lnTo>
                  <a:pt x="148204" y="55624"/>
                </a:lnTo>
                <a:lnTo>
                  <a:pt x="147795" y="47286"/>
                </a:lnTo>
                <a:lnTo>
                  <a:pt x="147838" y="40421"/>
                </a:lnTo>
                <a:lnTo>
                  <a:pt x="147479" y="31018"/>
                </a:lnTo>
                <a:lnTo>
                  <a:pt x="146784" y="28544"/>
                </a:lnTo>
                <a:lnTo>
                  <a:pt x="146618" y="26030"/>
                </a:lnTo>
                <a:lnTo>
                  <a:pt x="146532" y="24904"/>
                </a:lnTo>
                <a:lnTo>
                  <a:pt x="147167" y="23712"/>
                </a:lnTo>
                <a:lnTo>
                  <a:pt x="147309" y="23085"/>
                </a:lnTo>
                <a:lnTo>
                  <a:pt x="146931" y="21595"/>
                </a:lnTo>
                <a:lnTo>
                  <a:pt x="146448" y="20403"/>
                </a:lnTo>
                <a:lnTo>
                  <a:pt x="146414" y="19235"/>
                </a:lnTo>
                <a:lnTo>
                  <a:pt x="146363" y="14452"/>
                </a:lnTo>
                <a:lnTo>
                  <a:pt x="145941" y="9582"/>
                </a:lnTo>
                <a:lnTo>
                  <a:pt x="146710" y="4910"/>
                </a:lnTo>
                <a:lnTo>
                  <a:pt x="146980" y="3156"/>
                </a:lnTo>
                <a:lnTo>
                  <a:pt x="149875" y="920"/>
                </a:lnTo>
                <a:lnTo>
                  <a:pt x="151845" y="535"/>
                </a:lnTo>
                <a:lnTo>
                  <a:pt x="154856" y="0"/>
                </a:lnTo>
                <a:lnTo>
                  <a:pt x="157783" y="1665"/>
                </a:lnTo>
                <a:lnTo>
                  <a:pt x="159789" y="10387"/>
                </a:lnTo>
                <a:lnTo>
                  <a:pt x="160821" y="15750"/>
                </a:lnTo>
                <a:lnTo>
                  <a:pt x="161634" y="21160"/>
                </a:lnTo>
                <a:lnTo>
                  <a:pt x="162220" y="25002"/>
                </a:lnTo>
                <a:lnTo>
                  <a:pt x="162107" y="28935"/>
                </a:lnTo>
                <a:lnTo>
                  <a:pt x="162792" y="32740"/>
                </a:lnTo>
                <a:lnTo>
                  <a:pt x="163643" y="37393"/>
                </a:lnTo>
                <a:lnTo>
                  <a:pt x="165153" y="41903"/>
                </a:lnTo>
                <a:lnTo>
                  <a:pt x="166124" y="46546"/>
                </a:lnTo>
                <a:lnTo>
                  <a:pt x="166465" y="48151"/>
                </a:lnTo>
                <a:lnTo>
                  <a:pt x="166001" y="49932"/>
                </a:lnTo>
                <a:lnTo>
                  <a:pt x="165898" y="51680"/>
                </a:lnTo>
                <a:lnTo>
                  <a:pt x="166091" y="51867"/>
                </a:lnTo>
                <a:lnTo>
                  <a:pt x="166915" y="52358"/>
                </a:lnTo>
                <a:lnTo>
                  <a:pt x="167034" y="52989"/>
                </a:lnTo>
                <a:lnTo>
                  <a:pt x="168226" y="62494"/>
                </a:lnTo>
                <a:lnTo>
                  <a:pt x="168616" y="72014"/>
                </a:lnTo>
                <a:lnTo>
                  <a:pt x="168375" y="81552"/>
                </a:lnTo>
                <a:lnTo>
                  <a:pt x="167675" y="91110"/>
                </a:lnTo>
                <a:lnTo>
                  <a:pt x="167109" y="97827"/>
                </a:lnTo>
                <a:lnTo>
                  <a:pt x="166668" y="104554"/>
                </a:lnTo>
                <a:lnTo>
                  <a:pt x="166383" y="111285"/>
                </a:lnTo>
                <a:lnTo>
                  <a:pt x="166284" y="118011"/>
                </a:lnTo>
                <a:lnTo>
                  <a:pt x="166472" y="124358"/>
                </a:lnTo>
                <a:lnTo>
                  <a:pt x="166882" y="130702"/>
                </a:lnTo>
                <a:lnTo>
                  <a:pt x="167373" y="137045"/>
                </a:lnTo>
                <a:lnTo>
                  <a:pt x="167802" y="143391"/>
                </a:lnTo>
                <a:lnTo>
                  <a:pt x="168017" y="147359"/>
                </a:lnTo>
                <a:lnTo>
                  <a:pt x="167893" y="151386"/>
                </a:lnTo>
                <a:lnTo>
                  <a:pt x="168064" y="158678"/>
                </a:lnTo>
                <a:lnTo>
                  <a:pt x="168259" y="161978"/>
                </a:lnTo>
                <a:lnTo>
                  <a:pt x="168478" y="166755"/>
                </a:lnTo>
                <a:lnTo>
                  <a:pt x="172206" y="163467"/>
                </a:lnTo>
                <a:lnTo>
                  <a:pt x="175131" y="161163"/>
                </a:lnTo>
                <a:lnTo>
                  <a:pt x="177781" y="158569"/>
                </a:lnTo>
                <a:lnTo>
                  <a:pt x="183244" y="153114"/>
                </a:lnTo>
                <a:lnTo>
                  <a:pt x="188675" y="147613"/>
                </a:lnTo>
                <a:lnTo>
                  <a:pt x="194141" y="142147"/>
                </a:lnTo>
                <a:lnTo>
                  <a:pt x="199713" y="136797"/>
                </a:lnTo>
                <a:lnTo>
                  <a:pt x="204875" y="131973"/>
                </a:lnTo>
                <a:lnTo>
                  <a:pt x="210741" y="127867"/>
                </a:lnTo>
                <a:lnTo>
                  <a:pt x="216123" y="123209"/>
                </a:lnTo>
                <a:lnTo>
                  <a:pt x="221593" y="118407"/>
                </a:lnTo>
                <a:lnTo>
                  <a:pt x="227021" y="113552"/>
                </a:lnTo>
                <a:lnTo>
                  <a:pt x="232432" y="108677"/>
                </a:lnTo>
                <a:lnTo>
                  <a:pt x="237856" y="103817"/>
                </a:lnTo>
                <a:lnTo>
                  <a:pt x="238599" y="103135"/>
                </a:lnTo>
                <a:lnTo>
                  <a:pt x="239619" y="102744"/>
                </a:lnTo>
                <a:lnTo>
                  <a:pt x="242794" y="100966"/>
                </a:lnTo>
                <a:lnTo>
                  <a:pt x="246945" y="99814"/>
                </a:lnTo>
                <a:lnTo>
                  <a:pt x="247037" y="98374"/>
                </a:lnTo>
                <a:lnTo>
                  <a:pt x="247324" y="94388"/>
                </a:lnTo>
                <a:lnTo>
                  <a:pt x="250860" y="94454"/>
                </a:lnTo>
                <a:lnTo>
                  <a:pt x="252646" y="92766"/>
                </a:lnTo>
                <a:lnTo>
                  <a:pt x="256133" y="89500"/>
                </a:lnTo>
                <a:lnTo>
                  <a:pt x="259835" y="86233"/>
                </a:lnTo>
                <a:lnTo>
                  <a:pt x="266871" y="84176"/>
                </a:lnTo>
                <a:lnTo>
                  <a:pt x="268205" y="81227"/>
                </a:lnTo>
                <a:lnTo>
                  <a:pt x="270272" y="79997"/>
                </a:lnTo>
                <a:lnTo>
                  <a:pt x="272898" y="78446"/>
                </a:lnTo>
                <a:lnTo>
                  <a:pt x="275212" y="76719"/>
                </a:lnTo>
                <a:lnTo>
                  <a:pt x="279195" y="78092"/>
                </a:lnTo>
                <a:lnTo>
                  <a:pt x="282718" y="79322"/>
                </a:lnTo>
                <a:lnTo>
                  <a:pt x="283893" y="81753"/>
                </a:lnTo>
                <a:lnTo>
                  <a:pt x="283580" y="83882"/>
                </a:lnTo>
                <a:lnTo>
                  <a:pt x="283207" y="86742"/>
                </a:lnTo>
                <a:lnTo>
                  <a:pt x="282885" y="90416"/>
                </a:lnTo>
                <a:lnTo>
                  <a:pt x="278791" y="91693"/>
                </a:lnTo>
                <a:lnTo>
                  <a:pt x="277385" y="92137"/>
                </a:lnTo>
                <a:lnTo>
                  <a:pt x="276555" y="94212"/>
                </a:lnTo>
                <a:lnTo>
                  <a:pt x="275282" y="95361"/>
                </a:lnTo>
                <a:lnTo>
                  <a:pt x="269387" y="100772"/>
                </a:lnTo>
                <a:lnTo>
                  <a:pt x="263741" y="106494"/>
                </a:lnTo>
                <a:lnTo>
                  <a:pt x="257388" y="111334"/>
                </a:lnTo>
                <a:lnTo>
                  <a:pt x="254760" y="113313"/>
                </a:lnTo>
                <a:lnTo>
                  <a:pt x="252952" y="115617"/>
                </a:lnTo>
                <a:lnTo>
                  <a:pt x="250795" y="117859"/>
                </a:lnTo>
                <a:lnTo>
                  <a:pt x="247966" y="120768"/>
                </a:lnTo>
                <a:lnTo>
                  <a:pt x="244190" y="122815"/>
                </a:lnTo>
                <a:lnTo>
                  <a:pt x="241184" y="125609"/>
                </a:lnTo>
                <a:lnTo>
                  <a:pt x="235498" y="130852"/>
                </a:lnTo>
                <a:lnTo>
                  <a:pt x="230177" y="136443"/>
                </a:lnTo>
                <a:lnTo>
                  <a:pt x="224538" y="141691"/>
                </a:lnTo>
                <a:lnTo>
                  <a:pt x="219778" y="146106"/>
                </a:lnTo>
                <a:lnTo>
                  <a:pt x="214612" y="150121"/>
                </a:lnTo>
                <a:lnTo>
                  <a:pt x="207115" y="157073"/>
                </a:lnTo>
                <a:lnTo>
                  <a:pt x="204892" y="160093"/>
                </a:lnTo>
                <a:lnTo>
                  <a:pt x="202263" y="162714"/>
                </a:lnTo>
                <a:lnTo>
                  <a:pt x="200226" y="164732"/>
                </a:lnTo>
                <a:lnTo>
                  <a:pt x="197851" y="166381"/>
                </a:lnTo>
                <a:lnTo>
                  <a:pt x="195772" y="168347"/>
                </a:lnTo>
                <a:lnTo>
                  <a:pt x="194756" y="169332"/>
                </a:lnTo>
                <a:lnTo>
                  <a:pt x="194105" y="170665"/>
                </a:lnTo>
                <a:lnTo>
                  <a:pt x="192805" y="172476"/>
                </a:lnTo>
                <a:lnTo>
                  <a:pt x="198836" y="173830"/>
                </a:lnTo>
                <a:lnTo>
                  <a:pt x="204890" y="174354"/>
                </a:lnTo>
                <a:lnTo>
                  <a:pt x="210124" y="176645"/>
                </a:lnTo>
                <a:lnTo>
                  <a:pt x="215354" y="178983"/>
                </a:lnTo>
                <a:lnTo>
                  <a:pt x="221077" y="178022"/>
                </a:lnTo>
                <a:lnTo>
                  <a:pt x="226608" y="180844"/>
                </a:lnTo>
                <a:lnTo>
                  <a:pt x="227350" y="180804"/>
                </a:lnTo>
                <a:lnTo>
                  <a:pt x="227997" y="180968"/>
                </a:lnTo>
                <a:lnTo>
                  <a:pt x="237708" y="182948"/>
                </a:lnTo>
                <a:lnTo>
                  <a:pt x="247511" y="184326"/>
                </a:lnTo>
                <a:lnTo>
                  <a:pt x="257351" y="185499"/>
                </a:lnTo>
                <a:lnTo>
                  <a:pt x="267172" y="186863"/>
                </a:lnTo>
                <a:lnTo>
                  <a:pt x="275439" y="188216"/>
                </a:lnTo>
                <a:lnTo>
                  <a:pt x="283632" y="190014"/>
                </a:lnTo>
                <a:lnTo>
                  <a:pt x="291862" y="191482"/>
                </a:lnTo>
                <a:lnTo>
                  <a:pt x="294729" y="192000"/>
                </a:lnTo>
                <a:lnTo>
                  <a:pt x="297733" y="191939"/>
                </a:lnTo>
                <a:lnTo>
                  <a:pt x="300626" y="192436"/>
                </a:lnTo>
                <a:lnTo>
                  <a:pt x="308627" y="193833"/>
                </a:lnTo>
                <a:lnTo>
                  <a:pt x="316590" y="195344"/>
                </a:lnTo>
                <a:lnTo>
                  <a:pt x="324580" y="196834"/>
                </a:lnTo>
                <a:lnTo>
                  <a:pt x="332241" y="198290"/>
                </a:lnTo>
                <a:lnTo>
                  <a:pt x="334863" y="207457"/>
                </a:lnTo>
                <a:lnTo>
                  <a:pt x="330446" y="212622"/>
                </a:lnTo>
                <a:lnTo>
                  <a:pt x="327591" y="215979"/>
                </a:lnTo>
                <a:lnTo>
                  <a:pt x="323645" y="216582"/>
                </a:lnTo>
                <a:lnTo>
                  <a:pt x="319426" y="215824"/>
                </a:lnTo>
                <a:lnTo>
                  <a:pt x="310287" y="214163"/>
                </a:lnTo>
                <a:lnTo>
                  <a:pt x="301153" y="212511"/>
                </a:lnTo>
                <a:lnTo>
                  <a:pt x="292017" y="210868"/>
                </a:lnTo>
                <a:lnTo>
                  <a:pt x="282876" y="209233"/>
                </a:lnTo>
                <a:lnTo>
                  <a:pt x="276557" y="208110"/>
                </a:lnTo>
                <a:lnTo>
                  <a:pt x="270254" y="206847"/>
                </a:lnTo>
                <a:lnTo>
                  <a:pt x="256680" y="205096"/>
                </a:lnTo>
                <a:lnTo>
                  <a:pt x="249371" y="204938"/>
                </a:lnTo>
                <a:lnTo>
                  <a:pt x="234728" y="202551"/>
                </a:lnTo>
                <a:lnTo>
                  <a:pt x="227350" y="200484"/>
                </a:lnTo>
                <a:lnTo>
                  <a:pt x="219878" y="198835"/>
                </a:lnTo>
                <a:lnTo>
                  <a:pt x="216051" y="197977"/>
                </a:lnTo>
                <a:lnTo>
                  <a:pt x="212197" y="197353"/>
                </a:lnTo>
                <a:lnTo>
                  <a:pt x="208364" y="196542"/>
                </a:lnTo>
                <a:lnTo>
                  <a:pt x="199886" y="194729"/>
                </a:lnTo>
                <a:lnTo>
                  <a:pt x="174485" y="189260"/>
                </a:lnTo>
                <a:lnTo>
                  <a:pt x="174223" y="189684"/>
                </a:lnTo>
                <a:lnTo>
                  <a:pt x="173940" y="190082"/>
                </a:lnTo>
                <a:lnTo>
                  <a:pt x="173651" y="190526"/>
                </a:lnTo>
                <a:lnTo>
                  <a:pt x="177221" y="194495"/>
                </a:lnTo>
                <a:lnTo>
                  <a:pt x="180816" y="198442"/>
                </a:lnTo>
                <a:lnTo>
                  <a:pt x="184359" y="202431"/>
                </a:lnTo>
                <a:lnTo>
                  <a:pt x="185417" y="203589"/>
                </a:lnTo>
                <a:lnTo>
                  <a:pt x="186417" y="204836"/>
                </a:lnTo>
                <a:lnTo>
                  <a:pt x="187365" y="206125"/>
                </a:lnTo>
                <a:lnTo>
                  <a:pt x="190250" y="210258"/>
                </a:lnTo>
                <a:lnTo>
                  <a:pt x="193391" y="214228"/>
                </a:lnTo>
                <a:lnTo>
                  <a:pt x="196741" y="218031"/>
                </a:lnTo>
                <a:lnTo>
                  <a:pt x="199956" y="221557"/>
                </a:lnTo>
                <a:lnTo>
                  <a:pt x="202485" y="225676"/>
                </a:lnTo>
                <a:lnTo>
                  <a:pt x="205491" y="229370"/>
                </a:lnTo>
                <a:lnTo>
                  <a:pt x="209900" y="234703"/>
                </a:lnTo>
                <a:lnTo>
                  <a:pt x="214341" y="240011"/>
                </a:lnTo>
                <a:lnTo>
                  <a:pt x="223251" y="250604"/>
                </a:lnTo>
                <a:lnTo>
                  <a:pt x="227460" y="255638"/>
                </a:lnTo>
                <a:lnTo>
                  <a:pt x="231774" y="260589"/>
                </a:lnTo>
                <a:lnTo>
                  <a:pt x="235931" y="265665"/>
                </a:lnTo>
                <a:lnTo>
                  <a:pt x="238374" y="268658"/>
                </a:lnTo>
                <a:lnTo>
                  <a:pt x="238340" y="272101"/>
                </a:lnTo>
                <a:lnTo>
                  <a:pt x="236676" y="275442"/>
                </a:lnTo>
                <a:lnTo>
                  <a:pt x="234723" y="279441"/>
                </a:lnTo>
                <a:lnTo>
                  <a:pt x="231017" y="280450"/>
                </a:lnTo>
                <a:lnTo>
                  <a:pt x="225340" y="279538"/>
                </a:lnTo>
                <a:lnTo>
                  <a:pt x="223672" y="277887"/>
                </a:lnTo>
                <a:lnTo>
                  <a:pt x="222354" y="276511"/>
                </a:lnTo>
                <a:lnTo>
                  <a:pt x="216532" y="270379"/>
                </a:lnTo>
                <a:lnTo>
                  <a:pt x="210627" y="264356"/>
                </a:lnTo>
                <a:lnTo>
                  <a:pt x="185316" y="233170"/>
                </a:lnTo>
                <a:lnTo>
                  <a:pt x="169279" y="212262"/>
                </a:lnTo>
                <a:lnTo>
                  <a:pt x="167946" y="212905"/>
                </a:lnTo>
                <a:lnTo>
                  <a:pt x="167835" y="213463"/>
                </a:lnTo>
                <a:lnTo>
                  <a:pt x="167598" y="214080"/>
                </a:lnTo>
                <a:lnTo>
                  <a:pt x="167680" y="214611"/>
                </a:lnTo>
                <a:lnTo>
                  <a:pt x="168603" y="222196"/>
                </a:lnTo>
                <a:lnTo>
                  <a:pt x="169426" y="229818"/>
                </a:lnTo>
                <a:lnTo>
                  <a:pt x="170521" y="237350"/>
                </a:lnTo>
                <a:lnTo>
                  <a:pt x="171050" y="241067"/>
                </a:lnTo>
                <a:lnTo>
                  <a:pt x="171507" y="244372"/>
                </a:lnTo>
                <a:lnTo>
                  <a:pt x="170067" y="248259"/>
                </a:lnTo>
                <a:lnTo>
                  <a:pt x="168942" y="251254"/>
                </a:lnTo>
                <a:lnTo>
                  <a:pt x="170568" y="255158"/>
                </a:lnTo>
                <a:lnTo>
                  <a:pt x="170120" y="265378"/>
                </a:lnTo>
                <a:lnTo>
                  <a:pt x="169331" y="272116"/>
                </a:lnTo>
                <a:lnTo>
                  <a:pt x="168965" y="278899"/>
                </a:lnTo>
                <a:lnTo>
                  <a:pt x="168613" y="286444"/>
                </a:lnTo>
                <a:lnTo>
                  <a:pt x="168316" y="293982"/>
                </a:lnTo>
                <a:lnTo>
                  <a:pt x="168028" y="301521"/>
                </a:lnTo>
                <a:lnTo>
                  <a:pt x="167702" y="309069"/>
                </a:lnTo>
                <a:lnTo>
                  <a:pt x="167344" y="317041"/>
                </a:lnTo>
                <a:lnTo>
                  <a:pt x="166792" y="325040"/>
                </a:lnTo>
                <a:lnTo>
                  <a:pt x="166318" y="333404"/>
                </a:lnTo>
                <a:lnTo>
                  <a:pt x="166364" y="333836"/>
                </a:lnTo>
                <a:lnTo>
                  <a:pt x="167216" y="340154"/>
                </a:lnTo>
                <a:lnTo>
                  <a:pt x="166110" y="345908"/>
                </a:lnTo>
                <a:lnTo>
                  <a:pt x="165276" y="351785"/>
                </a:lnTo>
                <a:lnTo>
                  <a:pt x="164410" y="357944"/>
                </a:lnTo>
                <a:lnTo>
                  <a:pt x="164406" y="364266"/>
                </a:lnTo>
                <a:lnTo>
                  <a:pt x="163634" y="370435"/>
                </a:lnTo>
                <a:lnTo>
                  <a:pt x="162914" y="376348"/>
                </a:lnTo>
                <a:lnTo>
                  <a:pt x="161746" y="382024"/>
                </a:lnTo>
                <a:lnTo>
                  <a:pt x="154980" y="384633"/>
                </a:lnTo>
                <a:lnTo>
                  <a:pt x="150603" y="386307"/>
                </a:lnTo>
                <a:lnTo>
                  <a:pt x="144256" y="383969"/>
                </a:lnTo>
                <a:lnTo>
                  <a:pt x="142538" y="376680"/>
                </a:lnTo>
                <a:lnTo>
                  <a:pt x="143130" y="373772"/>
                </a:lnTo>
                <a:lnTo>
                  <a:pt x="142368" y="371266"/>
                </a:lnTo>
                <a:lnTo>
                  <a:pt x="141186" y="367433"/>
                </a:lnTo>
                <a:lnTo>
                  <a:pt x="141440" y="363728"/>
                </a:lnTo>
                <a:lnTo>
                  <a:pt x="142288" y="358780"/>
                </a:lnTo>
                <a:lnTo>
                  <a:pt x="142850" y="357603"/>
                </a:lnTo>
                <a:lnTo>
                  <a:pt x="143434" y="355811"/>
                </a:lnTo>
                <a:lnTo>
                  <a:pt x="142055" y="353716"/>
                </a:lnTo>
                <a:lnTo>
                  <a:pt x="143137" y="353403"/>
                </a:lnTo>
                <a:lnTo>
                  <a:pt x="143999" y="353138"/>
                </a:lnTo>
                <a:lnTo>
                  <a:pt x="143680" y="353223"/>
                </a:lnTo>
                <a:lnTo>
                  <a:pt x="143797" y="350312"/>
                </a:lnTo>
                <a:lnTo>
                  <a:pt x="143923" y="347735"/>
                </a:lnTo>
                <a:lnTo>
                  <a:pt x="143982" y="345126"/>
                </a:lnTo>
                <a:lnTo>
                  <a:pt x="144024" y="342659"/>
                </a:lnTo>
                <a:lnTo>
                  <a:pt x="143926" y="340176"/>
                </a:lnTo>
                <a:lnTo>
                  <a:pt x="143968" y="337709"/>
                </a:lnTo>
                <a:lnTo>
                  <a:pt x="143987" y="333979"/>
                </a:lnTo>
                <a:lnTo>
                  <a:pt x="143704" y="330194"/>
                </a:lnTo>
                <a:lnTo>
                  <a:pt x="144886" y="320836"/>
                </a:lnTo>
                <a:lnTo>
                  <a:pt x="144288" y="315211"/>
                </a:lnTo>
                <a:lnTo>
                  <a:pt x="144649" y="303864"/>
                </a:lnTo>
                <a:lnTo>
                  <a:pt x="143801" y="297927"/>
                </a:lnTo>
                <a:lnTo>
                  <a:pt x="145429" y="291967"/>
                </a:lnTo>
                <a:lnTo>
                  <a:pt x="146747" y="287069"/>
                </a:lnTo>
                <a:lnTo>
                  <a:pt x="145893" y="281606"/>
                </a:lnTo>
                <a:lnTo>
                  <a:pt x="146177" y="276383"/>
                </a:lnTo>
                <a:lnTo>
                  <a:pt x="146412" y="271797"/>
                </a:lnTo>
                <a:lnTo>
                  <a:pt x="146037" y="266933"/>
                </a:lnTo>
                <a:lnTo>
                  <a:pt x="148579" y="259002"/>
                </a:lnTo>
                <a:lnTo>
                  <a:pt x="147537" y="255612"/>
                </a:lnTo>
                <a:lnTo>
                  <a:pt x="148489" y="248487"/>
                </a:lnTo>
                <a:lnTo>
                  <a:pt x="147610" y="244710"/>
                </a:lnTo>
                <a:lnTo>
                  <a:pt x="147556" y="240996"/>
                </a:lnTo>
                <a:lnTo>
                  <a:pt x="147444" y="235280"/>
                </a:lnTo>
                <a:lnTo>
                  <a:pt x="147662" y="229599"/>
                </a:lnTo>
                <a:lnTo>
                  <a:pt x="147429" y="223893"/>
                </a:lnTo>
                <a:lnTo>
                  <a:pt x="147400" y="222892"/>
                </a:lnTo>
                <a:lnTo>
                  <a:pt x="146050" y="221584"/>
                </a:lnTo>
                <a:lnTo>
                  <a:pt x="143973" y="220603"/>
                </a:lnTo>
                <a:lnTo>
                  <a:pt x="141313" y="220986"/>
                </a:lnTo>
                <a:lnTo>
                  <a:pt x="140587" y="221099"/>
                </a:lnTo>
                <a:lnTo>
                  <a:pt x="139927" y="221670"/>
                </a:lnTo>
                <a:lnTo>
                  <a:pt x="139064" y="222149"/>
                </a:lnTo>
                <a:lnTo>
                  <a:pt x="139422" y="223399"/>
                </a:lnTo>
                <a:lnTo>
                  <a:pt x="137773" y="222630"/>
                </a:lnTo>
                <a:lnTo>
                  <a:pt x="136301" y="221975"/>
                </a:lnTo>
                <a:lnTo>
                  <a:pt x="134808" y="221293"/>
                </a:lnTo>
                <a:lnTo>
                  <a:pt x="134042" y="222590"/>
                </a:lnTo>
                <a:lnTo>
                  <a:pt x="136952" y="225039"/>
                </a:lnTo>
                <a:lnTo>
                  <a:pt x="119671" y="242099"/>
                </a:lnTo>
                <a:lnTo>
                  <a:pt x="117255" y="240749"/>
                </a:lnTo>
                <a:lnTo>
                  <a:pt x="117324" y="244750"/>
                </a:lnTo>
                <a:lnTo>
                  <a:pt x="116696" y="245253"/>
                </a:lnTo>
                <a:lnTo>
                  <a:pt x="111880" y="247238"/>
                </a:lnTo>
                <a:lnTo>
                  <a:pt x="111079" y="247580"/>
                </a:lnTo>
                <a:lnTo>
                  <a:pt x="111027" y="249714"/>
                </a:lnTo>
                <a:lnTo>
                  <a:pt x="110648" y="250957"/>
                </a:lnTo>
                <a:lnTo>
                  <a:pt x="109801" y="251509"/>
                </a:lnTo>
                <a:lnTo>
                  <a:pt x="108744" y="252015"/>
                </a:lnTo>
                <a:lnTo>
                  <a:pt x="107922" y="252759"/>
                </a:lnTo>
                <a:lnTo>
                  <a:pt x="105341" y="255171"/>
                </a:lnTo>
                <a:lnTo>
                  <a:pt x="102822" y="257661"/>
                </a:lnTo>
                <a:lnTo>
                  <a:pt x="100298" y="260197"/>
                </a:lnTo>
                <a:lnTo>
                  <a:pt x="99387" y="261099"/>
                </a:lnTo>
                <a:lnTo>
                  <a:pt x="98719" y="262787"/>
                </a:lnTo>
                <a:lnTo>
                  <a:pt x="93435" y="263866"/>
                </a:lnTo>
                <a:lnTo>
                  <a:pt x="92379" y="268341"/>
                </a:lnTo>
                <a:lnTo>
                  <a:pt x="89031" y="270386"/>
                </a:lnTo>
                <a:lnTo>
                  <a:pt x="86064" y="272210"/>
                </a:lnTo>
                <a:lnTo>
                  <a:pt x="84029" y="275464"/>
                </a:lnTo>
                <a:lnTo>
                  <a:pt x="81417" y="277944"/>
                </a:lnTo>
                <a:lnTo>
                  <a:pt x="78966" y="280250"/>
                </a:lnTo>
                <a:lnTo>
                  <a:pt x="76307" y="282297"/>
                </a:lnTo>
                <a:lnTo>
                  <a:pt x="73794" y="284526"/>
                </a:lnTo>
                <a:lnTo>
                  <a:pt x="72920" y="285313"/>
                </a:lnTo>
                <a:lnTo>
                  <a:pt x="72254" y="286359"/>
                </a:lnTo>
                <a:lnTo>
                  <a:pt x="71463" y="287249"/>
                </a:lnTo>
                <a:lnTo>
                  <a:pt x="67901" y="291173"/>
                </a:lnTo>
                <a:lnTo>
                  <a:pt x="63781" y="294562"/>
                </a:lnTo>
                <a:lnTo>
                  <a:pt x="60386" y="298694"/>
                </a:lnTo>
                <a:lnTo>
                  <a:pt x="59642" y="299590"/>
                </a:lnTo>
                <a:lnTo>
                  <a:pt x="57803" y="299656"/>
                </a:lnTo>
                <a:lnTo>
                  <a:pt x="55853" y="300280"/>
                </a:lnTo>
                <a:lnTo>
                  <a:pt x="55147" y="300419"/>
                </a:lnTo>
                <a:lnTo>
                  <a:pt x="51311" y="303197"/>
                </a:lnTo>
                <a:lnTo>
                  <a:pt x="47315" y="302986"/>
                </a:lnTo>
                <a:close/>
              </a:path>
            </a:pathLst>
          </a:custGeom>
          <a:solidFill>
            <a:srgbClr val="F5F5EF"/>
          </a:solidFill>
        </p:spPr>
        <p:txBody>
          <a:bodyPr wrap="square" lIns="0" tIns="0" rIns="0" bIns="0" rtlCol="0"/>
          <a:lstStyle/>
          <a:p>
            <a:endParaRPr/>
          </a:p>
        </p:txBody>
      </p:sp>
      <p:sp>
        <p:nvSpPr>
          <p:cNvPr id="12" name="Rectangle 11"/>
          <p:cNvSpPr/>
          <p:nvPr/>
        </p:nvSpPr>
        <p:spPr>
          <a:xfrm>
            <a:off x="720649" y="1444470"/>
            <a:ext cx="15664543" cy="1695592"/>
          </a:xfrm>
          <a:prstGeom prst="rect">
            <a:avLst/>
          </a:prstGeom>
        </p:spPr>
        <p:txBody>
          <a:bodyPr wrap="square">
            <a:spAutoFit/>
          </a:bodyPr>
          <a:lstStyle/>
          <a:p>
            <a:pPr indent="742950" algn="just">
              <a:lnSpc>
                <a:spcPct val="106000"/>
              </a:lnSpc>
              <a:spcAft>
                <a:spcPts val="800"/>
              </a:spcAft>
            </a:pPr>
            <a:r>
              <a:rPr lang="en-US" sz="3600" dirty="0" smtClean="0">
                <a:solidFill>
                  <a:schemeClr val="bg1"/>
                </a:solidFill>
                <a:effectLst/>
                <a:latin typeface="Times New Roman" panose="02020603050405020304" pitchFamily="18" charset="0"/>
                <a:ea typeface="Calibri" panose="020F0502020204030204" pitchFamily="34" charset="0"/>
              </a:rPr>
              <a:t>Khi mới sử dụng </a:t>
            </a:r>
            <a:r>
              <a:rPr lang="en-US" sz="3600" dirty="0" err="1" smtClean="0">
                <a:solidFill>
                  <a:schemeClr val="bg1"/>
                </a:solidFill>
                <a:effectLst/>
                <a:latin typeface="Times New Roman" panose="02020603050405020304" pitchFamily="18" charset="0"/>
                <a:ea typeface="Calibri" panose="020F0502020204030204" pitchFamily="34" charset="0"/>
              </a:rPr>
              <a:t>hệ</a:t>
            </a:r>
            <a:r>
              <a:rPr lang="en-US" sz="3600" dirty="0" smtClean="0">
                <a:solidFill>
                  <a:schemeClr val="bg1"/>
                </a:solidFill>
                <a:effectLst/>
                <a:latin typeface="Times New Roman" panose="02020603050405020304" pitchFamily="18" charset="0"/>
                <a:ea typeface="Calibri" panose="020F0502020204030204" pitchFamily="34" charset="0"/>
              </a:rPr>
              <a:t> thống, người quản trị (quản lý) phải cung cấp </a:t>
            </a:r>
            <a:r>
              <a:rPr lang="en-US" sz="3600" dirty="0" err="1" smtClean="0">
                <a:solidFill>
                  <a:schemeClr val="bg1"/>
                </a:solidFill>
                <a:effectLst/>
                <a:latin typeface="Times New Roman" panose="02020603050405020304" pitchFamily="18" charset="0"/>
                <a:ea typeface="Calibri" panose="020F0502020204030204" pitchFamily="34" charset="0"/>
              </a:rPr>
              <a:t>cho</a:t>
            </a:r>
            <a:r>
              <a:rPr lang="en-US" sz="3600" dirty="0" smtClean="0">
                <a:solidFill>
                  <a:schemeClr val="bg1"/>
                </a:solidFill>
                <a:effectLst/>
                <a:latin typeface="Times New Roman" panose="02020603050405020304" pitchFamily="18" charset="0"/>
                <a:ea typeface="Calibri" panose="020F0502020204030204" pitchFamily="34" charset="0"/>
              </a:rPr>
              <a:t> nhân viên một tài khoản để đăng nhập và </a:t>
            </a:r>
            <a:r>
              <a:rPr lang="en-US" sz="3600" dirty="0" err="1" smtClean="0">
                <a:solidFill>
                  <a:schemeClr val="bg1"/>
                </a:solidFill>
                <a:effectLst/>
                <a:latin typeface="Times New Roman" panose="02020603050405020304" pitchFamily="18" charset="0"/>
                <a:ea typeface="Calibri" panose="020F0502020204030204" pitchFamily="34" charset="0"/>
              </a:rPr>
              <a:t>hệ</a:t>
            </a:r>
            <a:r>
              <a:rPr lang="en-US" sz="3600" dirty="0" smtClean="0">
                <a:solidFill>
                  <a:schemeClr val="bg1"/>
                </a:solidFill>
                <a:effectLst/>
                <a:latin typeface="Times New Roman" panose="02020603050405020304" pitchFamily="18" charset="0"/>
                <a:ea typeface="Calibri" panose="020F0502020204030204" pitchFamily="34" charset="0"/>
              </a:rPr>
              <a:t> thống</a:t>
            </a:r>
            <a:r>
              <a:rPr lang="en-US" sz="2000" dirty="0" smtClean="0">
                <a:solidFill>
                  <a:schemeClr val="bg1"/>
                </a:solidFill>
                <a:effectLst/>
                <a:latin typeface="Times New Roman" panose="02020603050405020304" pitchFamily="18" charset="0"/>
                <a:ea typeface="Calibri" panose="020F0502020204030204" pitchFamily="34" charset="0"/>
              </a:rPr>
              <a:t>.</a:t>
            </a:r>
          </a:p>
          <a:p>
            <a:pPr algn="just">
              <a:lnSpc>
                <a:spcPct val="106000"/>
              </a:lnSpc>
              <a:spcAft>
                <a:spcPts val="800"/>
              </a:spcAft>
            </a:pPr>
            <a:endParaRPr lang="en-US" sz="2000" dirty="0" smtClean="0">
              <a:solidFill>
                <a:schemeClr val="bg1"/>
              </a:solidFill>
              <a:effectLst/>
              <a:latin typeface="Times New Roman" panose="02020603050405020304" pitchFamily="18" charset="0"/>
              <a:ea typeface="Calibri" panose="020F0502020204030204" pitchFamily="34" charset="0"/>
            </a:endParaRPr>
          </a:p>
        </p:txBody>
      </p:sp>
      <p:sp>
        <p:nvSpPr>
          <p:cNvPr id="13" name="Rectangle 12"/>
          <p:cNvSpPr/>
          <p:nvPr/>
        </p:nvSpPr>
        <p:spPr>
          <a:xfrm>
            <a:off x="498980" y="3289321"/>
            <a:ext cx="7741920" cy="460895"/>
          </a:xfrm>
          <a:prstGeom prst="rect">
            <a:avLst/>
          </a:prstGeom>
        </p:spPr>
        <p:txBody>
          <a:bodyPr wrap="square">
            <a:spAutoFit/>
          </a:bodyPr>
          <a:lstStyle/>
          <a:p>
            <a:pPr marL="342900" marR="0" lvl="0" indent="-342900" algn="just">
              <a:lnSpc>
                <a:spcPct val="107000"/>
              </a:lnSpc>
              <a:spcBef>
                <a:spcPts val="0"/>
              </a:spcBef>
              <a:spcAft>
                <a:spcPts val="800"/>
              </a:spcAft>
              <a:buFont typeface="Times New Roman" panose="02020603050405020304" pitchFamily="18" charset="0"/>
              <a:buChar char="-"/>
            </a:pPr>
            <a:endParaRPr lang="en-US" sz="2400" dirty="0">
              <a:solidFill>
                <a:schemeClr val="bg1"/>
              </a:solidFill>
              <a:effectLst/>
              <a:latin typeface="Times New Roman" panose="02020603050405020304" pitchFamily="18" charset="0"/>
              <a:ea typeface="Calibri" panose="020F0502020204030204" pitchFamily="34" charset="0"/>
            </a:endParaRPr>
          </a:p>
        </p:txBody>
      </p:sp>
      <p:sp>
        <p:nvSpPr>
          <p:cNvPr id="14" name="Rectangle 13"/>
          <p:cNvSpPr/>
          <p:nvPr/>
        </p:nvSpPr>
        <p:spPr>
          <a:xfrm>
            <a:off x="8855140" y="3516326"/>
            <a:ext cx="7989439" cy="470000"/>
          </a:xfrm>
          <a:prstGeom prst="rect">
            <a:avLst/>
          </a:prstGeom>
        </p:spPr>
        <p:txBody>
          <a:bodyPr wrap="square">
            <a:spAutoFit/>
          </a:bodyPr>
          <a:lstStyle/>
          <a:p>
            <a:pPr marL="342900" marR="0" lvl="0" indent="-342900" algn="just">
              <a:lnSpc>
                <a:spcPct val="107000"/>
              </a:lnSpc>
              <a:spcBef>
                <a:spcPts val="0"/>
              </a:spcBef>
              <a:spcAft>
                <a:spcPts val="800"/>
              </a:spcAft>
              <a:buFont typeface="Times New Roman" panose="02020603050405020304" pitchFamily="18" charset="0"/>
              <a:buChar char="-"/>
            </a:pPr>
            <a:endParaRPr lang="en-US" sz="2400" dirty="0"/>
          </a:p>
        </p:txBody>
      </p:sp>
      <p:sp>
        <p:nvSpPr>
          <p:cNvPr id="2" name="TextBox 1"/>
          <p:cNvSpPr txBox="1"/>
          <p:nvPr/>
        </p:nvSpPr>
        <p:spPr>
          <a:xfrm>
            <a:off x="2490724" y="2839556"/>
            <a:ext cx="12268200" cy="5016758"/>
          </a:xfrm>
          <a:prstGeom prst="rect">
            <a:avLst/>
          </a:prstGeom>
          <a:noFill/>
        </p:spPr>
        <p:txBody>
          <a:bodyPr wrap="square" rtlCol="0">
            <a:spAutoFit/>
          </a:bodyPr>
          <a:lstStyle/>
          <a:p>
            <a:pPr marL="285750" indent="-285750">
              <a:buFont typeface="Wingdings" panose="05000000000000000000" pitchFamily="2" charset="2"/>
              <a:buChar char="v"/>
            </a:pPr>
            <a:r>
              <a:rPr lang="en-US" sz="4000" b="1" dirty="0" smtClean="0">
                <a:solidFill>
                  <a:schemeClr val="bg1"/>
                </a:solidFill>
                <a:latin typeface="Times New Roman" panose="02020603050405020304" pitchFamily="18" charset="0"/>
                <a:ea typeface="Calibri" panose="020F0502020204030204" pitchFamily="34" charset="0"/>
              </a:rPr>
              <a:t> Đăng </a:t>
            </a:r>
            <a:r>
              <a:rPr lang="en-US" sz="4000" b="1" dirty="0">
                <a:solidFill>
                  <a:schemeClr val="bg1"/>
                </a:solidFill>
                <a:latin typeface="Times New Roman" panose="02020603050405020304" pitchFamily="18" charset="0"/>
                <a:ea typeface="Calibri" panose="020F0502020204030204" pitchFamily="34" charset="0"/>
              </a:rPr>
              <a:t>nhập và đăng </a:t>
            </a:r>
            <a:r>
              <a:rPr lang="en-US" sz="4000" b="1" dirty="0" smtClean="0">
                <a:solidFill>
                  <a:schemeClr val="bg1"/>
                </a:solidFill>
                <a:latin typeface="Times New Roman" panose="02020603050405020304" pitchFamily="18" charset="0"/>
                <a:ea typeface="Calibri" panose="020F0502020204030204" pitchFamily="34" charset="0"/>
              </a:rPr>
              <a:t>xuất</a:t>
            </a:r>
          </a:p>
          <a:p>
            <a:pPr marL="285750" indent="-285750">
              <a:buFont typeface="Wingdings" panose="05000000000000000000" pitchFamily="2" charset="2"/>
              <a:buChar char="v"/>
            </a:pPr>
            <a:r>
              <a:rPr lang="en-US" sz="4000" b="1" dirty="0" smtClean="0">
                <a:solidFill>
                  <a:schemeClr val="bg1"/>
                </a:solidFill>
                <a:latin typeface="Times New Roman" panose="02020603050405020304" pitchFamily="18" charset="0"/>
                <a:ea typeface="Calibri" panose="020F0502020204030204" pitchFamily="34" charset="0"/>
              </a:rPr>
              <a:t> Quản </a:t>
            </a:r>
            <a:r>
              <a:rPr lang="en-US" sz="4000" b="1" dirty="0">
                <a:solidFill>
                  <a:schemeClr val="bg1"/>
                </a:solidFill>
                <a:latin typeface="Times New Roman" panose="02020603050405020304" pitchFamily="18" charset="0"/>
                <a:ea typeface="Calibri" panose="020F0502020204030204" pitchFamily="34" charset="0"/>
              </a:rPr>
              <a:t>lý </a:t>
            </a:r>
            <a:r>
              <a:rPr lang="en-US" sz="4000" b="1" dirty="0" smtClean="0">
                <a:solidFill>
                  <a:schemeClr val="bg1"/>
                </a:solidFill>
                <a:latin typeface="Times New Roman" panose="02020603050405020304" pitchFamily="18" charset="0"/>
                <a:ea typeface="Calibri" panose="020F0502020204030204" pitchFamily="34" charset="0"/>
              </a:rPr>
              <a:t>sách</a:t>
            </a:r>
          </a:p>
          <a:p>
            <a:pPr marL="285750" indent="-285750">
              <a:buFont typeface="Wingdings" panose="05000000000000000000" pitchFamily="2" charset="2"/>
              <a:buChar char="v"/>
            </a:pPr>
            <a:r>
              <a:rPr lang="en-US" sz="4000" b="1" dirty="0" smtClean="0">
                <a:solidFill>
                  <a:schemeClr val="bg1"/>
                </a:solidFill>
                <a:latin typeface="Times New Roman" panose="02020603050405020304" pitchFamily="18" charset="0"/>
                <a:ea typeface="Calibri" panose="020F0502020204030204" pitchFamily="34" charset="0"/>
              </a:rPr>
              <a:t> Lập </a:t>
            </a:r>
            <a:r>
              <a:rPr lang="en-US" sz="4000" b="1" dirty="0">
                <a:solidFill>
                  <a:schemeClr val="bg1"/>
                </a:solidFill>
                <a:latin typeface="Times New Roman" panose="02020603050405020304" pitchFamily="18" charset="0"/>
                <a:ea typeface="Calibri" panose="020F0502020204030204" pitchFamily="34" charset="0"/>
              </a:rPr>
              <a:t>hóa </a:t>
            </a:r>
            <a:r>
              <a:rPr lang="en-US" sz="4000" b="1" dirty="0" smtClean="0">
                <a:solidFill>
                  <a:schemeClr val="bg1"/>
                </a:solidFill>
                <a:latin typeface="Times New Roman" panose="02020603050405020304" pitchFamily="18" charset="0"/>
                <a:ea typeface="Calibri" panose="020F0502020204030204" pitchFamily="34" charset="0"/>
              </a:rPr>
              <a:t>đơn</a:t>
            </a:r>
          </a:p>
          <a:p>
            <a:pPr marL="285750" indent="-285750">
              <a:buFont typeface="Wingdings" panose="05000000000000000000" pitchFamily="2" charset="2"/>
              <a:buChar char="v"/>
            </a:pPr>
            <a:r>
              <a:rPr lang="en-US" sz="4000" b="1" dirty="0" smtClean="0">
                <a:solidFill>
                  <a:schemeClr val="bg1"/>
                </a:solidFill>
                <a:latin typeface="Times New Roman" panose="02020603050405020304" pitchFamily="18" charset="0"/>
                <a:ea typeface="Calibri" panose="020F0502020204030204" pitchFamily="34" charset="0"/>
              </a:rPr>
              <a:t> Lập </a:t>
            </a:r>
            <a:r>
              <a:rPr lang="en-US" sz="4000" b="1" dirty="0" err="1" smtClean="0">
                <a:solidFill>
                  <a:schemeClr val="bg1"/>
                </a:solidFill>
                <a:latin typeface="Times New Roman" panose="02020603050405020304" pitchFamily="18" charset="0"/>
                <a:ea typeface="Calibri" panose="020F0502020204030204" pitchFamily="34" charset="0"/>
              </a:rPr>
              <a:t>phiếu</a:t>
            </a:r>
            <a:r>
              <a:rPr lang="en-US" sz="4000" b="1" dirty="0" smtClean="0">
                <a:solidFill>
                  <a:schemeClr val="bg1"/>
                </a:solidFill>
                <a:latin typeface="Times New Roman" panose="02020603050405020304" pitchFamily="18" charset="0"/>
                <a:ea typeface="Calibri" panose="020F0502020204030204" pitchFamily="34" charset="0"/>
              </a:rPr>
              <a:t> nhập</a:t>
            </a:r>
          </a:p>
          <a:p>
            <a:pPr marL="285750" indent="-285750">
              <a:buFont typeface="Wingdings" panose="05000000000000000000" pitchFamily="2" charset="2"/>
              <a:buChar char="v"/>
            </a:pPr>
            <a:r>
              <a:rPr lang="en-US" sz="4000" b="1" dirty="0" smtClean="0">
                <a:solidFill>
                  <a:schemeClr val="bg1"/>
                </a:solidFill>
                <a:latin typeface="Times New Roman" panose="02020603050405020304" pitchFamily="18" charset="0"/>
                <a:ea typeface="Calibri" panose="020F0502020204030204" pitchFamily="34" charset="0"/>
              </a:rPr>
              <a:t> Lập </a:t>
            </a:r>
            <a:r>
              <a:rPr lang="en-US" sz="4000" b="1" dirty="0" err="1">
                <a:solidFill>
                  <a:schemeClr val="bg1"/>
                </a:solidFill>
                <a:latin typeface="Times New Roman" panose="02020603050405020304" pitchFamily="18" charset="0"/>
                <a:ea typeface="Calibri" panose="020F0502020204030204" pitchFamily="34" charset="0"/>
              </a:rPr>
              <a:t>phiếu</a:t>
            </a:r>
            <a:r>
              <a:rPr lang="en-US" sz="4000" b="1" dirty="0">
                <a:solidFill>
                  <a:schemeClr val="bg1"/>
                </a:solidFill>
                <a:latin typeface="Times New Roman" panose="02020603050405020304" pitchFamily="18" charset="0"/>
                <a:ea typeface="Calibri" panose="020F0502020204030204" pitchFamily="34" charset="0"/>
              </a:rPr>
              <a:t> </a:t>
            </a:r>
            <a:r>
              <a:rPr lang="en-US" sz="4000" b="1" dirty="0" err="1">
                <a:solidFill>
                  <a:schemeClr val="bg1"/>
                </a:solidFill>
                <a:latin typeface="Times New Roman" panose="02020603050405020304" pitchFamily="18" charset="0"/>
                <a:ea typeface="Calibri" panose="020F0502020204030204" pitchFamily="34" charset="0"/>
              </a:rPr>
              <a:t>thu</a:t>
            </a:r>
            <a:r>
              <a:rPr lang="en-US" sz="4000" b="1" dirty="0">
                <a:solidFill>
                  <a:schemeClr val="bg1"/>
                </a:solidFill>
                <a:latin typeface="Times New Roman" panose="02020603050405020304" pitchFamily="18" charset="0"/>
                <a:ea typeface="Calibri" panose="020F0502020204030204" pitchFamily="34" charset="0"/>
              </a:rPr>
              <a:t> </a:t>
            </a:r>
            <a:r>
              <a:rPr lang="en-US" sz="4000" b="1" dirty="0" smtClean="0">
                <a:solidFill>
                  <a:schemeClr val="bg1"/>
                </a:solidFill>
                <a:latin typeface="Times New Roman" panose="02020603050405020304" pitchFamily="18" charset="0"/>
                <a:ea typeface="Calibri" panose="020F0502020204030204" pitchFamily="34" charset="0"/>
              </a:rPr>
              <a:t>tiền</a:t>
            </a:r>
          </a:p>
          <a:p>
            <a:pPr marL="285750" indent="-285750">
              <a:buFont typeface="Wingdings" panose="05000000000000000000" pitchFamily="2" charset="2"/>
              <a:buChar char="v"/>
            </a:pPr>
            <a:r>
              <a:rPr lang="en-US" sz="4000" b="1" dirty="0" smtClean="0">
                <a:solidFill>
                  <a:schemeClr val="bg1"/>
                </a:solidFill>
                <a:latin typeface="Times New Roman" panose="02020603050405020304" pitchFamily="18" charset="0"/>
                <a:ea typeface="Calibri" panose="020F0502020204030204" pitchFamily="34" charset="0"/>
              </a:rPr>
              <a:t> Tra </a:t>
            </a:r>
            <a:r>
              <a:rPr lang="en-US" sz="4000" b="1" dirty="0" err="1" smtClean="0">
                <a:solidFill>
                  <a:schemeClr val="bg1"/>
                </a:solidFill>
                <a:latin typeface="Times New Roman" panose="02020603050405020304" pitchFamily="18" charset="0"/>
                <a:ea typeface="Calibri" panose="020F0502020204030204" pitchFamily="34" charset="0"/>
              </a:rPr>
              <a:t>cứu</a:t>
            </a:r>
            <a:endParaRPr lang="en-US" sz="4000" b="1" dirty="0" smtClean="0">
              <a:solidFill>
                <a:schemeClr val="bg1"/>
              </a:solidFill>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v"/>
            </a:pPr>
            <a:r>
              <a:rPr lang="en-US" sz="4000" b="1" dirty="0" smtClean="0">
                <a:solidFill>
                  <a:schemeClr val="bg1"/>
                </a:solidFill>
                <a:latin typeface="Times New Roman" panose="02020603050405020304" pitchFamily="18" charset="0"/>
                <a:ea typeface="Calibri" panose="020F0502020204030204" pitchFamily="34" charset="0"/>
              </a:rPr>
              <a:t> Lập </a:t>
            </a:r>
            <a:r>
              <a:rPr lang="en-US" sz="4000" b="1" dirty="0">
                <a:solidFill>
                  <a:schemeClr val="bg1"/>
                </a:solidFill>
                <a:latin typeface="Times New Roman" panose="02020603050405020304" pitchFamily="18" charset="0"/>
                <a:ea typeface="Calibri" panose="020F0502020204030204" pitchFamily="34" charset="0"/>
              </a:rPr>
              <a:t>báo </a:t>
            </a:r>
            <a:r>
              <a:rPr lang="en-US" sz="4000" b="1" dirty="0" smtClean="0">
                <a:solidFill>
                  <a:schemeClr val="bg1"/>
                </a:solidFill>
                <a:latin typeface="Times New Roman" panose="02020603050405020304" pitchFamily="18" charset="0"/>
                <a:ea typeface="Calibri" panose="020F0502020204030204" pitchFamily="34" charset="0"/>
              </a:rPr>
              <a:t>cáo</a:t>
            </a:r>
          </a:p>
          <a:p>
            <a:pPr marL="285750" indent="-285750">
              <a:buFont typeface="Wingdings" panose="05000000000000000000" pitchFamily="2" charset="2"/>
              <a:buChar char="v"/>
            </a:pPr>
            <a:r>
              <a:rPr lang="en-US" sz="4000" b="1" dirty="0" smtClean="0">
                <a:solidFill>
                  <a:schemeClr val="bg1"/>
                </a:solidFill>
                <a:latin typeface="Times New Roman" panose="02020603050405020304" pitchFamily="18" charset="0"/>
                <a:ea typeface="Calibri" panose="020F0502020204030204" pitchFamily="34" charset="0"/>
              </a:rPr>
              <a:t> Thay </a:t>
            </a:r>
            <a:r>
              <a:rPr lang="en-US" sz="4000" b="1" dirty="0">
                <a:solidFill>
                  <a:schemeClr val="bg1"/>
                </a:solidFill>
                <a:latin typeface="Times New Roman" panose="02020603050405020304" pitchFamily="18" charset="0"/>
                <a:ea typeface="Calibri" panose="020F0502020204030204" pitchFamily="34" charset="0"/>
              </a:rPr>
              <a:t>đổi quy định</a:t>
            </a:r>
            <a:endParaRPr lang="en-US" sz="4000" dirty="0">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5" y="6652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5639546" y="324897"/>
            <a:ext cx="10579100" cy="983731"/>
          </a:xfrm>
          <a:prstGeom prst="rect">
            <a:avLst/>
          </a:prstGeom>
        </p:spPr>
        <p:txBody>
          <a:bodyPr vert="horz" wrap="square" lIns="0" tIns="12065" rIns="0" bIns="0" rtlCol="0">
            <a:spAutoFit/>
          </a:bodyPr>
          <a:lstStyle/>
          <a:p>
            <a:pPr marL="1520825" marR="5080" indent="-1508760">
              <a:lnSpc>
                <a:spcPct val="115100"/>
              </a:lnSpc>
              <a:spcBef>
                <a:spcPts val="95"/>
              </a:spcBef>
            </a:pPr>
            <a:r>
              <a:rPr lang="en-US" sz="6000" b="1" spc="245" dirty="0" err="1" smtClean="0">
                <a:solidFill>
                  <a:srgbClr val="002060"/>
                </a:solidFill>
              </a:rPr>
              <a:t>Biểu</a:t>
            </a:r>
            <a:r>
              <a:rPr lang="en-US" sz="6000" b="1" spc="245" dirty="0" smtClean="0">
                <a:solidFill>
                  <a:srgbClr val="002060"/>
                </a:solidFill>
              </a:rPr>
              <a:t> </a:t>
            </a:r>
            <a:r>
              <a:rPr lang="en-US" sz="6000" b="1" spc="245" dirty="0" err="1" smtClean="0">
                <a:solidFill>
                  <a:srgbClr val="002060"/>
                </a:solidFill>
              </a:rPr>
              <a:t>mẫu</a:t>
            </a:r>
            <a:r>
              <a:rPr lang="en-US" sz="6000" b="1" spc="245" dirty="0" smtClean="0">
                <a:solidFill>
                  <a:srgbClr val="002060"/>
                </a:solidFill>
              </a:rPr>
              <a:t> </a:t>
            </a:r>
            <a:r>
              <a:rPr lang="en-US" sz="6000" b="1" spc="245" dirty="0" err="1" smtClean="0">
                <a:solidFill>
                  <a:srgbClr val="002060"/>
                </a:solidFill>
              </a:rPr>
              <a:t>thống</a:t>
            </a:r>
            <a:r>
              <a:rPr lang="en-US" sz="6000" b="1" spc="245" dirty="0" smtClean="0">
                <a:solidFill>
                  <a:srgbClr val="002060"/>
                </a:solidFill>
              </a:rPr>
              <a:t> </a:t>
            </a:r>
            <a:r>
              <a:rPr lang="en-US" sz="6000" b="1" spc="245" dirty="0" err="1" smtClean="0">
                <a:solidFill>
                  <a:srgbClr val="002060"/>
                </a:solidFill>
              </a:rPr>
              <a:t>kê</a:t>
            </a:r>
            <a:endParaRPr sz="6000" b="1" spc="285" dirty="0">
              <a:solidFill>
                <a:srgbClr val="002060"/>
              </a:solidFill>
            </a:endParaRPr>
          </a:p>
        </p:txBody>
      </p:sp>
      <p:sp>
        <p:nvSpPr>
          <p:cNvPr id="4" name="object 4"/>
          <p:cNvSpPr/>
          <p:nvPr/>
        </p:nvSpPr>
        <p:spPr>
          <a:xfrm rot="20241235">
            <a:off x="203931" y="6456403"/>
            <a:ext cx="2869696" cy="400624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48005" y="5562104"/>
            <a:ext cx="334010" cy="386715"/>
          </a:xfrm>
          <a:custGeom>
            <a:avLst/>
            <a:gdLst/>
            <a:ahLst/>
            <a:cxnLst/>
            <a:rect l="l" t="t" r="r" b="b"/>
            <a:pathLst>
              <a:path w="334009" h="386715">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09" h="386715">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09" h="386715">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2" y="2844"/>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09" h="386715">
                <a:moveTo>
                  <a:pt x="166183" y="53288"/>
                </a:moveTo>
                <a:lnTo>
                  <a:pt x="165267" y="52145"/>
                </a:lnTo>
                <a:lnTo>
                  <a:pt x="166820" y="52052"/>
                </a:lnTo>
                <a:lnTo>
                  <a:pt x="166183" y="53288"/>
                </a:lnTo>
                <a:close/>
              </a:path>
              <a:path w="334009" h="386715">
                <a:moveTo>
                  <a:pt x="186465" y="206465"/>
                </a:moveTo>
                <a:lnTo>
                  <a:pt x="183485" y="202749"/>
                </a:lnTo>
                <a:lnTo>
                  <a:pt x="185455" y="203176"/>
                </a:lnTo>
                <a:lnTo>
                  <a:pt x="186455" y="204423"/>
                </a:lnTo>
                <a:lnTo>
                  <a:pt x="186465" y="206465"/>
                </a:lnTo>
                <a:close/>
              </a:path>
              <a:path w="334009" h="386715">
                <a:moveTo>
                  <a:pt x="201925" y="225743"/>
                </a:moveTo>
                <a:lnTo>
                  <a:pt x="195945" y="218286"/>
                </a:lnTo>
                <a:lnTo>
                  <a:pt x="199915" y="221207"/>
                </a:lnTo>
                <a:lnTo>
                  <a:pt x="201925" y="225743"/>
                </a:lnTo>
                <a:close/>
              </a:path>
              <a:path w="334009" h="386715">
                <a:moveTo>
                  <a:pt x="237784" y="270456"/>
                </a:moveTo>
                <a:lnTo>
                  <a:pt x="209233" y="234856"/>
                </a:lnTo>
                <a:lnTo>
                  <a:pt x="227315" y="255372"/>
                </a:lnTo>
                <a:lnTo>
                  <a:pt x="237941" y="268623"/>
                </a:lnTo>
                <a:lnTo>
                  <a:pt x="237784" y="270456"/>
                </a:lnTo>
                <a:close/>
              </a:path>
              <a:path w="334009" h="386715">
                <a:moveTo>
                  <a:pt x="167311" y="213031"/>
                </a:moveTo>
                <a:lnTo>
                  <a:pt x="129493" y="165875"/>
                </a:lnTo>
                <a:lnTo>
                  <a:pt x="129859" y="164301"/>
                </a:lnTo>
                <a:lnTo>
                  <a:pt x="168510" y="212496"/>
                </a:lnTo>
                <a:lnTo>
                  <a:pt x="167311" y="213031"/>
                </a:lnTo>
                <a:close/>
              </a:path>
              <a:path w="334009" h="386715">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09" h="386715">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09" h="386715">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15" y="382035"/>
                </a:lnTo>
                <a:lnTo>
                  <a:pt x="150043" y="386374"/>
                </a:lnTo>
                <a:lnTo>
                  <a:pt x="143445" y="384236"/>
                </a:lnTo>
                <a:close/>
              </a:path>
            </a:pathLst>
          </a:custGeom>
          <a:solidFill>
            <a:srgbClr val="F5F5EF"/>
          </a:solidFill>
        </p:spPr>
        <p:txBody>
          <a:bodyPr wrap="square" lIns="0" tIns="0" rIns="0" bIns="0" rtlCol="0"/>
          <a:lstStyle/>
          <a:p>
            <a:endParaRPr/>
          </a:p>
        </p:txBody>
      </p:sp>
      <p:sp>
        <p:nvSpPr>
          <p:cNvPr id="6" name="object 6"/>
          <p:cNvSpPr/>
          <p:nvPr/>
        </p:nvSpPr>
        <p:spPr>
          <a:xfrm>
            <a:off x="381000" y="573678"/>
            <a:ext cx="334010" cy="386715"/>
          </a:xfrm>
          <a:custGeom>
            <a:avLst/>
            <a:gdLst/>
            <a:ahLst/>
            <a:cxnLst/>
            <a:rect l="l" t="t" r="r" b="b"/>
            <a:pathLst>
              <a:path w="334010" h="386714">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10" h="386714">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10" h="386714">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4" y="2847"/>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10" h="386714">
                <a:moveTo>
                  <a:pt x="166183" y="53288"/>
                </a:moveTo>
                <a:lnTo>
                  <a:pt x="165267" y="52145"/>
                </a:lnTo>
                <a:lnTo>
                  <a:pt x="166820" y="52052"/>
                </a:lnTo>
                <a:lnTo>
                  <a:pt x="166183" y="53288"/>
                </a:lnTo>
                <a:close/>
              </a:path>
              <a:path w="334010" h="386714">
                <a:moveTo>
                  <a:pt x="186465" y="206465"/>
                </a:moveTo>
                <a:lnTo>
                  <a:pt x="183485" y="202749"/>
                </a:lnTo>
                <a:lnTo>
                  <a:pt x="185455" y="203176"/>
                </a:lnTo>
                <a:lnTo>
                  <a:pt x="186455" y="204423"/>
                </a:lnTo>
                <a:lnTo>
                  <a:pt x="186465" y="206465"/>
                </a:lnTo>
                <a:close/>
              </a:path>
              <a:path w="334010" h="386714">
                <a:moveTo>
                  <a:pt x="201925" y="225743"/>
                </a:moveTo>
                <a:lnTo>
                  <a:pt x="195945" y="218286"/>
                </a:lnTo>
                <a:lnTo>
                  <a:pt x="199915" y="221207"/>
                </a:lnTo>
                <a:lnTo>
                  <a:pt x="201925" y="225743"/>
                </a:lnTo>
                <a:close/>
              </a:path>
              <a:path w="334010" h="386714">
                <a:moveTo>
                  <a:pt x="237784" y="270456"/>
                </a:moveTo>
                <a:lnTo>
                  <a:pt x="209233" y="234856"/>
                </a:lnTo>
                <a:lnTo>
                  <a:pt x="227315" y="255372"/>
                </a:lnTo>
                <a:lnTo>
                  <a:pt x="237941" y="268623"/>
                </a:lnTo>
                <a:lnTo>
                  <a:pt x="237784" y="270456"/>
                </a:lnTo>
                <a:close/>
              </a:path>
              <a:path w="334010" h="386714">
                <a:moveTo>
                  <a:pt x="167311" y="213031"/>
                </a:moveTo>
                <a:lnTo>
                  <a:pt x="129493" y="165875"/>
                </a:lnTo>
                <a:lnTo>
                  <a:pt x="129859" y="164301"/>
                </a:lnTo>
                <a:lnTo>
                  <a:pt x="168510" y="212496"/>
                </a:lnTo>
                <a:lnTo>
                  <a:pt x="167311" y="213031"/>
                </a:lnTo>
                <a:close/>
              </a:path>
              <a:path w="334010" h="386714">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10" h="386714">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10" h="386714">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31" y="382055"/>
                </a:lnTo>
                <a:lnTo>
                  <a:pt x="150043" y="386374"/>
                </a:lnTo>
                <a:lnTo>
                  <a:pt x="143445" y="384236"/>
                </a:lnTo>
                <a:close/>
              </a:path>
            </a:pathLst>
          </a:custGeom>
          <a:solidFill>
            <a:srgbClr val="F5F5EF"/>
          </a:solidFill>
        </p:spPr>
        <p:txBody>
          <a:bodyPr wrap="square" lIns="0" tIns="0" rIns="0" bIns="0" rtlCol="0"/>
          <a:lstStyle/>
          <a:p>
            <a:endParaRPr/>
          </a:p>
        </p:txBody>
      </p:sp>
      <p:sp>
        <p:nvSpPr>
          <p:cNvPr id="7" name="object 7"/>
          <p:cNvSpPr/>
          <p:nvPr/>
        </p:nvSpPr>
        <p:spPr>
          <a:xfrm>
            <a:off x="17395552" y="9498117"/>
            <a:ext cx="334010" cy="386715"/>
          </a:xfrm>
          <a:custGeom>
            <a:avLst/>
            <a:gdLst/>
            <a:ahLst/>
            <a:cxnLst/>
            <a:rect l="l" t="t" r="r" b="b"/>
            <a:pathLst>
              <a:path w="334009" h="386715">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09" h="386715">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09" h="386715">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2" y="2844"/>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09" h="386715">
                <a:moveTo>
                  <a:pt x="166183" y="53288"/>
                </a:moveTo>
                <a:lnTo>
                  <a:pt x="165267" y="52145"/>
                </a:lnTo>
                <a:lnTo>
                  <a:pt x="166820" y="52052"/>
                </a:lnTo>
                <a:lnTo>
                  <a:pt x="166183" y="53288"/>
                </a:lnTo>
                <a:close/>
              </a:path>
              <a:path w="334009" h="386715">
                <a:moveTo>
                  <a:pt x="186465" y="206465"/>
                </a:moveTo>
                <a:lnTo>
                  <a:pt x="183485" y="202749"/>
                </a:lnTo>
                <a:lnTo>
                  <a:pt x="185455" y="203176"/>
                </a:lnTo>
                <a:lnTo>
                  <a:pt x="186455" y="204423"/>
                </a:lnTo>
                <a:lnTo>
                  <a:pt x="186465" y="206465"/>
                </a:lnTo>
                <a:close/>
              </a:path>
              <a:path w="334009" h="386715">
                <a:moveTo>
                  <a:pt x="201925" y="225743"/>
                </a:moveTo>
                <a:lnTo>
                  <a:pt x="195945" y="218286"/>
                </a:lnTo>
                <a:lnTo>
                  <a:pt x="199915" y="221207"/>
                </a:lnTo>
                <a:lnTo>
                  <a:pt x="201925" y="225743"/>
                </a:lnTo>
                <a:close/>
              </a:path>
              <a:path w="334009" h="386715">
                <a:moveTo>
                  <a:pt x="237784" y="270456"/>
                </a:moveTo>
                <a:lnTo>
                  <a:pt x="209233" y="234856"/>
                </a:lnTo>
                <a:lnTo>
                  <a:pt x="227315" y="255372"/>
                </a:lnTo>
                <a:lnTo>
                  <a:pt x="237941" y="268623"/>
                </a:lnTo>
                <a:lnTo>
                  <a:pt x="237784" y="270456"/>
                </a:lnTo>
                <a:close/>
              </a:path>
              <a:path w="334009" h="386715">
                <a:moveTo>
                  <a:pt x="167311" y="213031"/>
                </a:moveTo>
                <a:lnTo>
                  <a:pt x="129493" y="165875"/>
                </a:lnTo>
                <a:lnTo>
                  <a:pt x="129859" y="164301"/>
                </a:lnTo>
                <a:lnTo>
                  <a:pt x="168510" y="212496"/>
                </a:lnTo>
                <a:lnTo>
                  <a:pt x="167311" y="213031"/>
                </a:lnTo>
                <a:close/>
              </a:path>
              <a:path w="334009" h="386715">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09" h="386715">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09" h="386715">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27" y="382050"/>
                </a:lnTo>
                <a:lnTo>
                  <a:pt x="150043" y="386374"/>
                </a:lnTo>
                <a:lnTo>
                  <a:pt x="143445" y="384236"/>
                </a:lnTo>
                <a:close/>
              </a:path>
            </a:pathLst>
          </a:custGeom>
          <a:solidFill>
            <a:srgbClr val="F5F5EF"/>
          </a:solidFill>
        </p:spPr>
        <p:txBody>
          <a:bodyPr wrap="square" lIns="0" tIns="0" rIns="0" bIns="0" rtlCol="0"/>
          <a:lstStyle/>
          <a:p>
            <a:endParaRPr/>
          </a:p>
        </p:txBody>
      </p:sp>
      <p:sp>
        <p:nvSpPr>
          <p:cNvPr id="8" name="object 8"/>
          <p:cNvSpPr/>
          <p:nvPr/>
        </p:nvSpPr>
        <p:spPr>
          <a:xfrm>
            <a:off x="17189488" y="4311910"/>
            <a:ext cx="523875" cy="480695"/>
          </a:xfrm>
          <a:custGeom>
            <a:avLst/>
            <a:gdLst/>
            <a:ahLst/>
            <a:cxnLst/>
            <a:rect l="l" t="t" r="r" b="b"/>
            <a:pathLst>
              <a:path w="523875" h="480695">
                <a:moveTo>
                  <a:pt x="485632" y="314167"/>
                </a:moveTo>
                <a:lnTo>
                  <a:pt x="479295" y="326277"/>
                </a:lnTo>
                <a:lnTo>
                  <a:pt x="474516" y="332128"/>
                </a:lnTo>
                <a:lnTo>
                  <a:pt x="466497" y="332427"/>
                </a:lnTo>
                <a:lnTo>
                  <a:pt x="462554" y="332548"/>
                </a:lnTo>
                <a:lnTo>
                  <a:pt x="458550" y="330821"/>
                </a:lnTo>
                <a:lnTo>
                  <a:pt x="453368" y="329651"/>
                </a:lnTo>
                <a:lnTo>
                  <a:pt x="448530" y="332715"/>
                </a:lnTo>
                <a:lnTo>
                  <a:pt x="443583" y="327388"/>
                </a:lnTo>
                <a:lnTo>
                  <a:pt x="438236" y="326481"/>
                </a:lnTo>
                <a:lnTo>
                  <a:pt x="437723" y="326377"/>
                </a:lnTo>
                <a:lnTo>
                  <a:pt x="437594" y="323892"/>
                </a:lnTo>
                <a:lnTo>
                  <a:pt x="437217" y="322132"/>
                </a:lnTo>
                <a:lnTo>
                  <a:pt x="432840" y="324891"/>
                </a:lnTo>
                <a:lnTo>
                  <a:pt x="429559" y="323962"/>
                </a:lnTo>
                <a:lnTo>
                  <a:pt x="418387" y="319296"/>
                </a:lnTo>
                <a:lnTo>
                  <a:pt x="411320" y="317450"/>
                </a:lnTo>
                <a:lnTo>
                  <a:pt x="404713" y="315298"/>
                </a:lnTo>
                <a:lnTo>
                  <a:pt x="398253" y="313094"/>
                </a:lnTo>
                <a:lnTo>
                  <a:pt x="385408" y="308509"/>
                </a:lnTo>
                <a:lnTo>
                  <a:pt x="378948" y="306305"/>
                </a:lnTo>
                <a:lnTo>
                  <a:pt x="370824" y="303693"/>
                </a:lnTo>
                <a:lnTo>
                  <a:pt x="362671" y="301151"/>
                </a:lnTo>
                <a:lnTo>
                  <a:pt x="354525" y="298592"/>
                </a:lnTo>
                <a:lnTo>
                  <a:pt x="346423" y="295926"/>
                </a:lnTo>
                <a:lnTo>
                  <a:pt x="339619" y="293582"/>
                </a:lnTo>
                <a:lnTo>
                  <a:pt x="332551" y="291735"/>
                </a:lnTo>
                <a:lnTo>
                  <a:pt x="326529" y="287120"/>
                </a:lnTo>
                <a:lnTo>
                  <a:pt x="324220" y="285326"/>
                </a:lnTo>
                <a:lnTo>
                  <a:pt x="319896" y="286228"/>
                </a:lnTo>
                <a:lnTo>
                  <a:pt x="316603" y="285461"/>
                </a:lnTo>
                <a:lnTo>
                  <a:pt x="309335" y="283696"/>
                </a:lnTo>
                <a:lnTo>
                  <a:pt x="301999" y="281959"/>
                </a:lnTo>
                <a:lnTo>
                  <a:pt x="294939" y="279562"/>
                </a:lnTo>
                <a:lnTo>
                  <a:pt x="289783" y="277796"/>
                </a:lnTo>
                <a:lnTo>
                  <a:pt x="285143" y="274531"/>
                </a:lnTo>
                <a:lnTo>
                  <a:pt x="273857" y="270536"/>
                </a:lnTo>
                <a:lnTo>
                  <a:pt x="267516" y="269214"/>
                </a:lnTo>
                <a:lnTo>
                  <a:pt x="259928" y="267150"/>
                </a:lnTo>
                <a:lnTo>
                  <a:pt x="264026" y="276677"/>
                </a:lnTo>
                <a:lnTo>
                  <a:pt x="280066" y="318531"/>
                </a:lnTo>
                <a:lnTo>
                  <a:pt x="289011" y="348629"/>
                </a:lnTo>
                <a:lnTo>
                  <a:pt x="291156" y="355556"/>
                </a:lnTo>
                <a:lnTo>
                  <a:pt x="293588" y="362395"/>
                </a:lnTo>
                <a:lnTo>
                  <a:pt x="296349" y="369628"/>
                </a:lnTo>
                <a:lnTo>
                  <a:pt x="300631" y="376280"/>
                </a:lnTo>
                <a:lnTo>
                  <a:pt x="303995" y="383267"/>
                </a:lnTo>
                <a:lnTo>
                  <a:pt x="306683" y="388811"/>
                </a:lnTo>
                <a:lnTo>
                  <a:pt x="309217" y="394457"/>
                </a:lnTo>
                <a:lnTo>
                  <a:pt x="311456" y="400145"/>
                </a:lnTo>
                <a:lnTo>
                  <a:pt x="312461" y="402664"/>
                </a:lnTo>
                <a:lnTo>
                  <a:pt x="312480" y="405546"/>
                </a:lnTo>
                <a:lnTo>
                  <a:pt x="313048" y="408713"/>
                </a:lnTo>
                <a:lnTo>
                  <a:pt x="313359" y="408898"/>
                </a:lnTo>
                <a:lnTo>
                  <a:pt x="315221" y="409233"/>
                </a:lnTo>
                <a:lnTo>
                  <a:pt x="315561" y="410149"/>
                </a:lnTo>
                <a:lnTo>
                  <a:pt x="330959" y="451951"/>
                </a:lnTo>
                <a:lnTo>
                  <a:pt x="333472" y="459909"/>
                </a:lnTo>
                <a:lnTo>
                  <a:pt x="338970" y="474032"/>
                </a:lnTo>
                <a:lnTo>
                  <a:pt x="332386" y="480346"/>
                </a:lnTo>
                <a:lnTo>
                  <a:pt x="324568" y="477633"/>
                </a:lnTo>
                <a:lnTo>
                  <a:pt x="321690" y="474276"/>
                </a:lnTo>
                <a:lnTo>
                  <a:pt x="319987" y="471299"/>
                </a:lnTo>
                <a:lnTo>
                  <a:pt x="313791" y="460050"/>
                </a:lnTo>
                <a:lnTo>
                  <a:pt x="307720" y="448739"/>
                </a:lnTo>
                <a:lnTo>
                  <a:pt x="301691" y="437404"/>
                </a:lnTo>
                <a:lnTo>
                  <a:pt x="295619" y="426082"/>
                </a:lnTo>
                <a:lnTo>
                  <a:pt x="292224" y="420060"/>
                </a:lnTo>
                <a:lnTo>
                  <a:pt x="288751" y="414074"/>
                </a:lnTo>
                <a:lnTo>
                  <a:pt x="285358" y="408048"/>
                </a:lnTo>
                <a:lnTo>
                  <a:pt x="266712" y="366977"/>
                </a:lnTo>
                <a:lnTo>
                  <a:pt x="250270" y="323962"/>
                </a:lnTo>
                <a:lnTo>
                  <a:pt x="244864" y="309604"/>
                </a:lnTo>
                <a:lnTo>
                  <a:pt x="243990" y="307304"/>
                </a:lnTo>
                <a:lnTo>
                  <a:pt x="243337" y="304876"/>
                </a:lnTo>
                <a:lnTo>
                  <a:pt x="242296" y="301512"/>
                </a:lnTo>
                <a:lnTo>
                  <a:pt x="240386" y="303422"/>
                </a:lnTo>
                <a:lnTo>
                  <a:pt x="238707" y="304379"/>
                </a:lnTo>
                <a:lnTo>
                  <a:pt x="238051" y="305818"/>
                </a:lnTo>
                <a:lnTo>
                  <a:pt x="201817" y="383919"/>
                </a:lnTo>
                <a:lnTo>
                  <a:pt x="201405" y="385571"/>
                </a:lnTo>
                <a:lnTo>
                  <a:pt x="201023" y="386351"/>
                </a:lnTo>
                <a:lnTo>
                  <a:pt x="198317" y="391632"/>
                </a:lnTo>
                <a:lnTo>
                  <a:pt x="196262" y="397350"/>
                </a:lnTo>
                <a:lnTo>
                  <a:pt x="189638" y="406023"/>
                </a:lnTo>
                <a:lnTo>
                  <a:pt x="183557" y="405142"/>
                </a:lnTo>
                <a:lnTo>
                  <a:pt x="180746" y="402420"/>
                </a:lnTo>
                <a:lnTo>
                  <a:pt x="178208" y="399979"/>
                </a:lnTo>
                <a:lnTo>
                  <a:pt x="176817" y="394258"/>
                </a:lnTo>
                <a:lnTo>
                  <a:pt x="177692" y="390699"/>
                </a:lnTo>
                <a:lnTo>
                  <a:pt x="179943" y="382774"/>
                </a:lnTo>
                <a:lnTo>
                  <a:pt x="182519" y="374933"/>
                </a:lnTo>
                <a:lnTo>
                  <a:pt x="185270" y="367145"/>
                </a:lnTo>
                <a:lnTo>
                  <a:pt x="188049" y="359378"/>
                </a:lnTo>
                <a:lnTo>
                  <a:pt x="192803" y="345829"/>
                </a:lnTo>
                <a:lnTo>
                  <a:pt x="207206" y="305260"/>
                </a:lnTo>
                <a:lnTo>
                  <a:pt x="210807" y="297037"/>
                </a:lnTo>
                <a:lnTo>
                  <a:pt x="211704" y="291830"/>
                </a:lnTo>
                <a:lnTo>
                  <a:pt x="208603" y="293795"/>
                </a:lnTo>
                <a:lnTo>
                  <a:pt x="205436" y="295788"/>
                </a:lnTo>
                <a:lnTo>
                  <a:pt x="202288" y="297734"/>
                </a:lnTo>
                <a:lnTo>
                  <a:pt x="196607" y="301220"/>
                </a:lnTo>
                <a:lnTo>
                  <a:pt x="191901" y="305831"/>
                </a:lnTo>
                <a:lnTo>
                  <a:pt x="184823" y="307738"/>
                </a:lnTo>
                <a:lnTo>
                  <a:pt x="180361" y="308969"/>
                </a:lnTo>
                <a:lnTo>
                  <a:pt x="176546" y="313179"/>
                </a:lnTo>
                <a:lnTo>
                  <a:pt x="170678" y="312054"/>
                </a:lnTo>
                <a:lnTo>
                  <a:pt x="170110" y="312481"/>
                </a:lnTo>
                <a:lnTo>
                  <a:pt x="170020" y="312830"/>
                </a:lnTo>
                <a:lnTo>
                  <a:pt x="166381" y="322474"/>
                </a:lnTo>
                <a:lnTo>
                  <a:pt x="156596" y="322476"/>
                </a:lnTo>
                <a:lnTo>
                  <a:pt x="149097" y="325921"/>
                </a:lnTo>
                <a:lnTo>
                  <a:pt x="82045" y="355614"/>
                </a:lnTo>
                <a:lnTo>
                  <a:pt x="80138" y="356586"/>
                </a:lnTo>
                <a:lnTo>
                  <a:pt x="79579" y="360055"/>
                </a:lnTo>
                <a:lnTo>
                  <a:pt x="77640" y="361235"/>
                </a:lnTo>
                <a:lnTo>
                  <a:pt x="70872" y="365269"/>
                </a:lnTo>
                <a:lnTo>
                  <a:pt x="64042" y="369200"/>
                </a:lnTo>
                <a:lnTo>
                  <a:pt x="57199" y="373114"/>
                </a:lnTo>
                <a:lnTo>
                  <a:pt x="50388" y="377099"/>
                </a:lnTo>
                <a:lnTo>
                  <a:pt x="47059" y="379080"/>
                </a:lnTo>
                <a:lnTo>
                  <a:pt x="44244" y="381828"/>
                </a:lnTo>
                <a:lnTo>
                  <a:pt x="40990" y="383895"/>
                </a:lnTo>
                <a:lnTo>
                  <a:pt x="39540" y="384837"/>
                </a:lnTo>
                <a:lnTo>
                  <a:pt x="37474" y="384859"/>
                </a:lnTo>
                <a:lnTo>
                  <a:pt x="36528" y="385127"/>
                </a:lnTo>
                <a:lnTo>
                  <a:pt x="34803" y="386728"/>
                </a:lnTo>
                <a:lnTo>
                  <a:pt x="33555" y="388251"/>
                </a:lnTo>
                <a:lnTo>
                  <a:pt x="32011" y="389154"/>
                </a:lnTo>
                <a:lnTo>
                  <a:pt x="25624" y="392731"/>
                </a:lnTo>
                <a:lnTo>
                  <a:pt x="19392" y="396871"/>
                </a:lnTo>
                <a:lnTo>
                  <a:pt x="12554" y="399265"/>
                </a:lnTo>
                <a:lnTo>
                  <a:pt x="10001" y="400188"/>
                </a:lnTo>
                <a:lnTo>
                  <a:pt x="4880" y="397939"/>
                </a:lnTo>
                <a:lnTo>
                  <a:pt x="2922" y="395573"/>
                </a:lnTo>
                <a:lnTo>
                  <a:pt x="0" y="391921"/>
                </a:lnTo>
                <a:lnTo>
                  <a:pt x="96" y="386766"/>
                </a:lnTo>
                <a:lnTo>
                  <a:pt x="10343" y="377672"/>
                </a:lnTo>
                <a:lnTo>
                  <a:pt x="16791" y="372351"/>
                </a:lnTo>
                <a:lnTo>
                  <a:pt x="23463" y="367290"/>
                </a:lnTo>
                <a:lnTo>
                  <a:pt x="28194" y="363684"/>
                </a:lnTo>
                <a:lnTo>
                  <a:pt x="33560" y="360952"/>
                </a:lnTo>
                <a:lnTo>
                  <a:pt x="38169" y="357239"/>
                </a:lnTo>
                <a:lnTo>
                  <a:pt x="43797" y="352682"/>
                </a:lnTo>
                <a:lnTo>
                  <a:pt x="48750" y="347345"/>
                </a:lnTo>
                <a:lnTo>
                  <a:pt x="54276" y="342634"/>
                </a:lnTo>
                <a:lnTo>
                  <a:pt x="56182" y="340998"/>
                </a:lnTo>
                <a:lnTo>
                  <a:pt x="58914" y="340315"/>
                </a:lnTo>
                <a:lnTo>
                  <a:pt x="61337" y="339172"/>
                </a:lnTo>
                <a:lnTo>
                  <a:pt x="61447" y="338776"/>
                </a:lnTo>
                <a:lnTo>
                  <a:pt x="61504" y="337308"/>
                </a:lnTo>
                <a:lnTo>
                  <a:pt x="62264" y="336686"/>
                </a:lnTo>
                <a:lnTo>
                  <a:pt x="99648" y="313930"/>
                </a:lnTo>
                <a:lnTo>
                  <a:pt x="122434" y="303694"/>
                </a:lnTo>
                <a:lnTo>
                  <a:pt x="131793" y="299350"/>
                </a:lnTo>
                <a:lnTo>
                  <a:pt x="166756" y="279882"/>
                </a:lnTo>
                <a:lnTo>
                  <a:pt x="174917" y="274568"/>
                </a:lnTo>
                <a:lnTo>
                  <a:pt x="183126" y="269338"/>
                </a:lnTo>
                <a:lnTo>
                  <a:pt x="188299" y="266137"/>
                </a:lnTo>
                <a:lnTo>
                  <a:pt x="193800" y="263350"/>
                </a:lnTo>
                <a:lnTo>
                  <a:pt x="203468" y="257772"/>
                </a:lnTo>
                <a:lnTo>
                  <a:pt x="207758" y="255087"/>
                </a:lnTo>
                <a:lnTo>
                  <a:pt x="214015" y="251290"/>
                </a:lnTo>
                <a:lnTo>
                  <a:pt x="206871" y="248693"/>
                </a:lnTo>
                <a:lnTo>
                  <a:pt x="201636" y="246451"/>
                </a:lnTo>
                <a:lnTo>
                  <a:pt x="196213" y="244794"/>
                </a:lnTo>
                <a:lnTo>
                  <a:pt x="184889" y="241455"/>
                </a:lnTo>
                <a:lnTo>
                  <a:pt x="173528" y="238193"/>
                </a:lnTo>
                <a:lnTo>
                  <a:pt x="162188" y="234857"/>
                </a:lnTo>
                <a:lnTo>
                  <a:pt x="150926" y="231295"/>
                </a:lnTo>
                <a:lnTo>
                  <a:pt x="143305" y="228509"/>
                </a:lnTo>
                <a:lnTo>
                  <a:pt x="135775" y="225409"/>
                </a:lnTo>
                <a:lnTo>
                  <a:pt x="128256" y="222230"/>
                </a:lnTo>
                <a:lnTo>
                  <a:pt x="120670" y="219211"/>
                </a:lnTo>
                <a:lnTo>
                  <a:pt x="110219" y="215383"/>
                </a:lnTo>
                <a:lnTo>
                  <a:pt x="99727" y="211652"/>
                </a:lnTo>
                <a:lnTo>
                  <a:pt x="89220" y="207956"/>
                </a:lnTo>
                <a:lnTo>
                  <a:pt x="78725" y="204234"/>
                </a:lnTo>
                <a:lnTo>
                  <a:pt x="77265" y="203735"/>
                </a:lnTo>
                <a:lnTo>
                  <a:pt x="75994" y="202651"/>
                </a:lnTo>
                <a:lnTo>
                  <a:pt x="71283" y="199688"/>
                </a:lnTo>
                <a:lnTo>
                  <a:pt x="66700" y="194956"/>
                </a:lnTo>
                <a:lnTo>
                  <a:pt x="64698" y="195888"/>
                </a:lnTo>
                <a:lnTo>
                  <a:pt x="59134" y="198428"/>
                </a:lnTo>
                <a:lnTo>
                  <a:pt x="56636" y="193626"/>
                </a:lnTo>
                <a:lnTo>
                  <a:pt x="53063" y="192465"/>
                </a:lnTo>
                <a:lnTo>
                  <a:pt x="46124" y="190175"/>
                </a:lnTo>
                <a:lnTo>
                  <a:pt x="39028" y="187598"/>
                </a:lnTo>
                <a:lnTo>
                  <a:pt x="31117" y="179652"/>
                </a:lnTo>
                <a:lnTo>
                  <a:pt x="26181" y="180022"/>
                </a:lnTo>
                <a:lnTo>
                  <a:pt x="23017" y="178147"/>
                </a:lnTo>
                <a:lnTo>
                  <a:pt x="19012" y="175756"/>
                </a:lnTo>
                <a:lnTo>
                  <a:pt x="15000" y="173915"/>
                </a:lnTo>
                <a:lnTo>
                  <a:pt x="13932" y="167555"/>
                </a:lnTo>
                <a:lnTo>
                  <a:pt x="13006" y="161918"/>
                </a:lnTo>
                <a:lnTo>
                  <a:pt x="15411" y="158556"/>
                </a:lnTo>
                <a:lnTo>
                  <a:pt x="18500" y="157415"/>
                </a:lnTo>
                <a:lnTo>
                  <a:pt x="22614" y="155817"/>
                </a:lnTo>
                <a:lnTo>
                  <a:pt x="27784" y="153555"/>
                </a:lnTo>
                <a:lnTo>
                  <a:pt x="32494" y="158120"/>
                </a:lnTo>
                <a:lnTo>
                  <a:pt x="34120" y="159684"/>
                </a:lnTo>
                <a:lnTo>
                  <a:pt x="37514" y="159277"/>
                </a:lnTo>
                <a:lnTo>
                  <a:pt x="39987" y="160145"/>
                </a:lnTo>
                <a:lnTo>
                  <a:pt x="57422" y="165921"/>
                </a:lnTo>
                <a:lnTo>
                  <a:pt x="66061" y="168998"/>
                </a:lnTo>
                <a:lnTo>
                  <a:pt x="74533" y="172473"/>
                </a:lnTo>
                <a:lnTo>
                  <a:pt x="79113" y="174552"/>
                </a:lnTo>
                <a:lnTo>
                  <a:pt x="83530" y="175291"/>
                </a:lnTo>
                <a:lnTo>
                  <a:pt x="88121" y="176546"/>
                </a:lnTo>
                <a:lnTo>
                  <a:pt x="94096" y="178212"/>
                </a:lnTo>
                <a:lnTo>
                  <a:pt x="99609" y="181786"/>
                </a:lnTo>
                <a:lnTo>
                  <a:pt x="105561" y="183774"/>
                </a:lnTo>
                <a:lnTo>
                  <a:pt x="113993" y="186503"/>
                </a:lnTo>
                <a:lnTo>
                  <a:pt x="122460" y="189085"/>
                </a:lnTo>
                <a:lnTo>
                  <a:pt x="130922" y="191655"/>
                </a:lnTo>
                <a:lnTo>
                  <a:pt x="139339" y="194346"/>
                </a:lnTo>
                <a:lnTo>
                  <a:pt x="146361" y="196845"/>
                </a:lnTo>
                <a:lnTo>
                  <a:pt x="160333" y="202166"/>
                </a:lnTo>
                <a:lnTo>
                  <a:pt x="167381" y="204676"/>
                </a:lnTo>
                <a:lnTo>
                  <a:pt x="172745" y="206475"/>
                </a:lnTo>
                <a:lnTo>
                  <a:pt x="178428" y="207245"/>
                </a:lnTo>
                <a:lnTo>
                  <a:pt x="183871" y="208855"/>
                </a:lnTo>
                <a:lnTo>
                  <a:pt x="188071" y="210112"/>
                </a:lnTo>
                <a:lnTo>
                  <a:pt x="192024" y="212095"/>
                </a:lnTo>
                <a:lnTo>
                  <a:pt x="196185" y="213446"/>
                </a:lnTo>
                <a:lnTo>
                  <a:pt x="198252" y="214088"/>
                </a:lnTo>
                <a:lnTo>
                  <a:pt x="200519" y="213985"/>
                </a:lnTo>
                <a:lnTo>
                  <a:pt x="203903" y="214404"/>
                </a:lnTo>
                <a:lnTo>
                  <a:pt x="201809" y="207677"/>
                </a:lnTo>
                <a:lnTo>
                  <a:pt x="199677" y="201095"/>
                </a:lnTo>
                <a:lnTo>
                  <a:pt x="197889" y="194584"/>
                </a:lnTo>
                <a:lnTo>
                  <a:pt x="196832" y="188073"/>
                </a:lnTo>
                <a:lnTo>
                  <a:pt x="196147" y="179331"/>
                </a:lnTo>
                <a:lnTo>
                  <a:pt x="190669" y="172345"/>
                </a:lnTo>
                <a:lnTo>
                  <a:pt x="190413" y="162843"/>
                </a:lnTo>
                <a:lnTo>
                  <a:pt x="189816" y="161875"/>
                </a:lnTo>
                <a:lnTo>
                  <a:pt x="189563" y="160885"/>
                </a:lnTo>
                <a:lnTo>
                  <a:pt x="185120" y="146384"/>
                </a:lnTo>
                <a:lnTo>
                  <a:pt x="179799" y="132200"/>
                </a:lnTo>
                <a:lnTo>
                  <a:pt x="174176" y="118117"/>
                </a:lnTo>
                <a:lnTo>
                  <a:pt x="168824" y="103920"/>
                </a:lnTo>
                <a:lnTo>
                  <a:pt x="165756" y="94808"/>
                </a:lnTo>
                <a:lnTo>
                  <a:pt x="162827" y="85650"/>
                </a:lnTo>
                <a:lnTo>
                  <a:pt x="159932" y="76486"/>
                </a:lnTo>
                <a:lnTo>
                  <a:pt x="156966" y="67355"/>
                </a:lnTo>
                <a:lnTo>
                  <a:pt x="155565" y="63122"/>
                </a:lnTo>
                <a:lnTo>
                  <a:pt x="153285" y="59130"/>
                </a:lnTo>
                <a:lnTo>
                  <a:pt x="151836" y="54877"/>
                </a:lnTo>
                <a:lnTo>
                  <a:pt x="148884" y="46040"/>
                </a:lnTo>
                <a:lnTo>
                  <a:pt x="145978" y="37191"/>
                </a:lnTo>
                <a:lnTo>
                  <a:pt x="140220" y="19463"/>
                </a:lnTo>
                <a:lnTo>
                  <a:pt x="139893" y="11327"/>
                </a:lnTo>
                <a:lnTo>
                  <a:pt x="143496" y="4666"/>
                </a:lnTo>
                <a:lnTo>
                  <a:pt x="149688" y="537"/>
                </a:lnTo>
                <a:lnTo>
                  <a:pt x="157133" y="0"/>
                </a:lnTo>
                <a:lnTo>
                  <a:pt x="163731" y="1374"/>
                </a:lnTo>
                <a:lnTo>
                  <a:pt x="167428" y="6233"/>
                </a:lnTo>
                <a:lnTo>
                  <a:pt x="169498" y="12459"/>
                </a:lnTo>
                <a:lnTo>
                  <a:pt x="173951" y="25957"/>
                </a:lnTo>
                <a:lnTo>
                  <a:pt x="178415" y="39444"/>
                </a:lnTo>
                <a:lnTo>
                  <a:pt x="182891" y="52925"/>
                </a:lnTo>
                <a:lnTo>
                  <a:pt x="187382" y="66408"/>
                </a:lnTo>
                <a:lnTo>
                  <a:pt x="192010" y="80403"/>
                </a:lnTo>
                <a:lnTo>
                  <a:pt x="194410" y="87374"/>
                </a:lnTo>
                <a:lnTo>
                  <a:pt x="196974" y="94289"/>
                </a:lnTo>
                <a:lnTo>
                  <a:pt x="200155" y="101991"/>
                </a:lnTo>
                <a:lnTo>
                  <a:pt x="203511" y="109620"/>
                </a:lnTo>
                <a:lnTo>
                  <a:pt x="206799" y="117263"/>
                </a:lnTo>
                <a:lnTo>
                  <a:pt x="209775" y="125003"/>
                </a:lnTo>
                <a:lnTo>
                  <a:pt x="212464" y="133327"/>
                </a:lnTo>
                <a:lnTo>
                  <a:pt x="214864" y="141754"/>
                </a:lnTo>
                <a:lnTo>
                  <a:pt x="217152" y="150226"/>
                </a:lnTo>
                <a:lnTo>
                  <a:pt x="219501" y="158688"/>
                </a:lnTo>
                <a:lnTo>
                  <a:pt x="221148" y="164461"/>
                </a:lnTo>
                <a:lnTo>
                  <a:pt x="223131" y="170097"/>
                </a:lnTo>
                <a:lnTo>
                  <a:pt x="224845" y="175842"/>
                </a:lnTo>
                <a:lnTo>
                  <a:pt x="228611" y="188565"/>
                </a:lnTo>
                <a:lnTo>
                  <a:pt x="239848" y="226709"/>
                </a:lnTo>
                <a:lnTo>
                  <a:pt x="240609" y="226750"/>
                </a:lnTo>
                <a:lnTo>
                  <a:pt x="241350" y="226839"/>
                </a:lnTo>
                <a:lnTo>
                  <a:pt x="242159" y="226900"/>
                </a:lnTo>
                <a:lnTo>
                  <a:pt x="244877" y="219193"/>
                </a:lnTo>
                <a:lnTo>
                  <a:pt x="247549" y="211466"/>
                </a:lnTo>
                <a:lnTo>
                  <a:pt x="250315" y="203779"/>
                </a:lnTo>
                <a:lnTo>
                  <a:pt x="251096" y="201508"/>
                </a:lnTo>
                <a:lnTo>
                  <a:pt x="252040" y="199249"/>
                </a:lnTo>
                <a:lnTo>
                  <a:pt x="253078" y="197030"/>
                </a:lnTo>
                <a:lnTo>
                  <a:pt x="256519" y="190122"/>
                </a:lnTo>
                <a:lnTo>
                  <a:pt x="259554" y="182989"/>
                </a:lnTo>
                <a:lnTo>
                  <a:pt x="262210" y="175698"/>
                </a:lnTo>
                <a:lnTo>
                  <a:pt x="264595" y="168790"/>
                </a:lnTo>
                <a:lnTo>
                  <a:pt x="268277" y="162370"/>
                </a:lnTo>
                <a:lnTo>
                  <a:pt x="286568" y="116180"/>
                </a:lnTo>
                <a:lnTo>
                  <a:pt x="292009" y="102122"/>
                </a:lnTo>
                <a:lnTo>
                  <a:pt x="294734" y="95094"/>
                </a:lnTo>
                <a:lnTo>
                  <a:pt x="297521" y="88092"/>
                </a:lnTo>
                <a:lnTo>
                  <a:pt x="299754" y="82614"/>
                </a:lnTo>
                <a:lnTo>
                  <a:pt x="304403" y="80135"/>
                </a:lnTo>
                <a:lnTo>
                  <a:pt x="310108" y="79920"/>
                </a:lnTo>
                <a:lnTo>
                  <a:pt x="316909" y="79610"/>
                </a:lnTo>
                <a:lnTo>
                  <a:pt x="320975" y="83851"/>
                </a:lnTo>
                <a:lnTo>
                  <a:pt x="323903" y="92148"/>
                </a:lnTo>
                <a:lnTo>
                  <a:pt x="322906" y="95600"/>
                </a:lnTo>
                <a:lnTo>
                  <a:pt x="309614" y="135146"/>
                </a:lnTo>
                <a:lnTo>
                  <a:pt x="290902" y="179944"/>
                </a:lnTo>
                <a:lnTo>
                  <a:pt x="274551" y="216831"/>
                </a:lnTo>
                <a:lnTo>
                  <a:pt x="276390" y="218151"/>
                </a:lnTo>
                <a:lnTo>
                  <a:pt x="277222" y="217891"/>
                </a:lnTo>
                <a:lnTo>
                  <a:pt x="278223" y="217756"/>
                </a:lnTo>
                <a:lnTo>
                  <a:pt x="278877" y="217256"/>
                </a:lnTo>
                <a:lnTo>
                  <a:pt x="293183" y="207079"/>
                </a:lnTo>
                <a:lnTo>
                  <a:pt x="300301" y="201956"/>
                </a:lnTo>
                <a:lnTo>
                  <a:pt x="307341" y="196758"/>
                </a:lnTo>
                <a:lnTo>
                  <a:pt x="311946" y="193321"/>
                </a:lnTo>
                <a:lnTo>
                  <a:pt x="316050" y="190282"/>
                </a:lnTo>
                <a:lnTo>
                  <a:pt x="322326" y="189366"/>
                </a:lnTo>
                <a:lnTo>
                  <a:pt x="327171" y="188681"/>
                </a:lnTo>
                <a:lnTo>
                  <a:pt x="331225" y="183632"/>
                </a:lnTo>
                <a:lnTo>
                  <a:pt x="335977" y="181306"/>
                </a:lnTo>
                <a:lnTo>
                  <a:pt x="343006" y="177988"/>
                </a:lnTo>
                <a:lnTo>
                  <a:pt x="350103" y="174806"/>
                </a:lnTo>
                <a:lnTo>
                  <a:pt x="357214" y="171641"/>
                </a:lnTo>
                <a:lnTo>
                  <a:pt x="364285" y="168371"/>
                </a:lnTo>
                <a:lnTo>
                  <a:pt x="374677" y="163308"/>
                </a:lnTo>
                <a:lnTo>
                  <a:pt x="385020" y="158178"/>
                </a:lnTo>
                <a:lnTo>
                  <a:pt x="395357" y="153035"/>
                </a:lnTo>
                <a:lnTo>
                  <a:pt x="405733" y="147935"/>
                </a:lnTo>
                <a:lnTo>
                  <a:pt x="413989" y="143950"/>
                </a:lnTo>
                <a:lnTo>
                  <a:pt x="422283" y="140022"/>
                </a:lnTo>
                <a:lnTo>
                  <a:pt x="430588" y="136120"/>
                </a:lnTo>
                <a:lnTo>
                  <a:pt x="439431" y="131945"/>
                </a:lnTo>
                <a:lnTo>
                  <a:pt x="439979" y="131565"/>
                </a:lnTo>
                <a:lnTo>
                  <a:pt x="440459" y="131213"/>
                </a:lnTo>
                <a:lnTo>
                  <a:pt x="446193" y="127598"/>
                </a:lnTo>
                <a:lnTo>
                  <a:pt x="452250" y="124698"/>
                </a:lnTo>
                <a:lnTo>
                  <a:pt x="458516" y="122217"/>
                </a:lnTo>
                <a:lnTo>
                  <a:pt x="464882" y="119860"/>
                </a:lnTo>
                <a:lnTo>
                  <a:pt x="471496" y="117143"/>
                </a:lnTo>
                <a:lnTo>
                  <a:pt x="478029" y="114173"/>
                </a:lnTo>
                <a:lnTo>
                  <a:pt x="484550" y="111179"/>
                </a:lnTo>
                <a:lnTo>
                  <a:pt x="491134" y="108386"/>
                </a:lnTo>
                <a:lnTo>
                  <a:pt x="497486" y="106144"/>
                </a:lnTo>
                <a:lnTo>
                  <a:pt x="503839" y="105037"/>
                </a:lnTo>
                <a:lnTo>
                  <a:pt x="510190" y="105908"/>
                </a:lnTo>
                <a:lnTo>
                  <a:pt x="516534" y="109600"/>
                </a:lnTo>
                <a:lnTo>
                  <a:pt x="521985" y="114253"/>
                </a:lnTo>
                <a:lnTo>
                  <a:pt x="523488" y="124497"/>
                </a:lnTo>
                <a:lnTo>
                  <a:pt x="514954" y="132152"/>
                </a:lnTo>
                <a:lnTo>
                  <a:pt x="510615" y="133490"/>
                </a:lnTo>
                <a:lnTo>
                  <a:pt x="507807" y="136352"/>
                </a:lnTo>
                <a:lnTo>
                  <a:pt x="503523" y="140752"/>
                </a:lnTo>
                <a:lnTo>
                  <a:pt x="498361" y="143128"/>
                </a:lnTo>
                <a:lnTo>
                  <a:pt x="491094" y="145619"/>
                </a:lnTo>
                <a:lnTo>
                  <a:pt x="489103" y="145727"/>
                </a:lnTo>
                <a:lnTo>
                  <a:pt x="486269" y="146257"/>
                </a:lnTo>
                <a:lnTo>
                  <a:pt x="484463" y="149648"/>
                </a:lnTo>
                <a:lnTo>
                  <a:pt x="483251" y="148423"/>
                </a:lnTo>
                <a:lnTo>
                  <a:pt x="482264" y="147458"/>
                </a:lnTo>
                <a:lnTo>
                  <a:pt x="482612" y="147824"/>
                </a:lnTo>
                <a:lnTo>
                  <a:pt x="478616" y="149803"/>
                </a:lnTo>
                <a:lnTo>
                  <a:pt x="475062" y="151524"/>
                </a:lnTo>
                <a:lnTo>
                  <a:pt x="471516" y="153359"/>
                </a:lnTo>
                <a:lnTo>
                  <a:pt x="468171" y="155112"/>
                </a:lnTo>
                <a:lnTo>
                  <a:pt x="464909" y="157066"/>
                </a:lnTo>
                <a:lnTo>
                  <a:pt x="461564" y="158819"/>
                </a:lnTo>
                <a:lnTo>
                  <a:pt x="456540" y="161529"/>
                </a:lnTo>
                <a:lnTo>
                  <a:pt x="451663" y="164687"/>
                </a:lnTo>
                <a:lnTo>
                  <a:pt x="446410" y="166748"/>
                </a:lnTo>
                <a:lnTo>
                  <a:pt x="440449" y="169437"/>
                </a:lnTo>
                <a:lnTo>
                  <a:pt x="434741" y="172506"/>
                </a:lnTo>
                <a:lnTo>
                  <a:pt x="429141" y="175693"/>
                </a:lnTo>
                <a:lnTo>
                  <a:pt x="423502" y="178734"/>
                </a:lnTo>
                <a:lnTo>
                  <a:pt x="417644" y="181938"/>
                </a:lnTo>
                <a:lnTo>
                  <a:pt x="411766" y="185252"/>
                </a:lnTo>
                <a:lnTo>
                  <a:pt x="405645" y="188226"/>
                </a:lnTo>
                <a:lnTo>
                  <a:pt x="399056" y="190409"/>
                </a:lnTo>
                <a:lnTo>
                  <a:pt x="391512" y="192233"/>
                </a:lnTo>
                <a:lnTo>
                  <a:pt x="384800" y="197388"/>
                </a:lnTo>
                <a:lnTo>
                  <a:pt x="377578" y="200837"/>
                </a:lnTo>
                <a:lnTo>
                  <a:pt x="371245" y="203885"/>
                </a:lnTo>
                <a:lnTo>
                  <a:pt x="364986" y="207957"/>
                </a:lnTo>
                <a:lnTo>
                  <a:pt x="352474" y="210359"/>
                </a:lnTo>
                <a:lnTo>
                  <a:pt x="348682" y="214246"/>
                </a:lnTo>
                <a:lnTo>
                  <a:pt x="338417" y="218193"/>
                </a:lnTo>
                <a:lnTo>
                  <a:pt x="333986" y="222146"/>
                </a:lnTo>
                <a:lnTo>
                  <a:pt x="329038" y="224942"/>
                </a:lnTo>
                <a:lnTo>
                  <a:pt x="323312" y="228129"/>
                </a:lnTo>
                <a:lnTo>
                  <a:pt x="317559" y="231243"/>
                </a:lnTo>
                <a:lnTo>
                  <a:pt x="311826" y="234386"/>
                </a:lnTo>
                <a:lnTo>
                  <a:pt x="306158" y="237659"/>
                </a:lnTo>
                <a:lnTo>
                  <a:pt x="304834" y="238432"/>
                </a:lnTo>
                <a:lnTo>
                  <a:pt x="304065" y="241206"/>
                </a:lnTo>
                <a:lnTo>
                  <a:pt x="304267" y="244717"/>
                </a:lnTo>
                <a:lnTo>
                  <a:pt x="306727" y="248010"/>
                </a:lnTo>
                <a:lnTo>
                  <a:pt x="307410" y="248904"/>
                </a:lnTo>
                <a:lnTo>
                  <a:pt x="308661" y="249371"/>
                </a:lnTo>
                <a:lnTo>
                  <a:pt x="309935" y="250179"/>
                </a:lnTo>
                <a:lnTo>
                  <a:pt x="311353" y="248782"/>
                </a:lnTo>
                <a:lnTo>
                  <a:pt x="311526" y="251562"/>
                </a:lnTo>
                <a:lnTo>
                  <a:pt x="311722" y="254020"/>
                </a:lnTo>
                <a:lnTo>
                  <a:pt x="311899" y="256526"/>
                </a:lnTo>
                <a:lnTo>
                  <a:pt x="314201" y="256603"/>
                </a:lnTo>
                <a:lnTo>
                  <a:pt x="315361" y="250898"/>
                </a:lnTo>
                <a:lnTo>
                  <a:pt x="350918" y="261604"/>
                </a:lnTo>
                <a:lnTo>
                  <a:pt x="350872" y="265840"/>
                </a:lnTo>
                <a:lnTo>
                  <a:pt x="356195" y="262813"/>
                </a:lnTo>
                <a:lnTo>
                  <a:pt x="357331" y="263288"/>
                </a:lnTo>
                <a:lnTo>
                  <a:pt x="363520" y="268304"/>
                </a:lnTo>
                <a:lnTo>
                  <a:pt x="364566" y="269128"/>
                </a:lnTo>
                <a:lnTo>
                  <a:pt x="367469" y="267633"/>
                </a:lnTo>
                <a:lnTo>
                  <a:pt x="369417" y="267230"/>
                </a:lnTo>
                <a:lnTo>
                  <a:pt x="370778" y="267964"/>
                </a:lnTo>
                <a:lnTo>
                  <a:pt x="372230" y="269013"/>
                </a:lnTo>
                <a:lnTo>
                  <a:pt x="373831" y="269571"/>
                </a:lnTo>
                <a:lnTo>
                  <a:pt x="378959" y="271271"/>
                </a:lnTo>
                <a:lnTo>
                  <a:pt x="384146" y="272829"/>
                </a:lnTo>
                <a:lnTo>
                  <a:pt x="389399" y="274360"/>
                </a:lnTo>
                <a:lnTo>
                  <a:pt x="391277" y="274924"/>
                </a:lnTo>
                <a:lnTo>
                  <a:pt x="394032" y="274582"/>
                </a:lnTo>
                <a:lnTo>
                  <a:pt x="399347" y="280892"/>
                </a:lnTo>
                <a:lnTo>
                  <a:pt x="406130" y="279027"/>
                </a:lnTo>
                <a:lnTo>
                  <a:pt x="411326" y="282027"/>
                </a:lnTo>
                <a:lnTo>
                  <a:pt x="415947" y="284675"/>
                </a:lnTo>
                <a:lnTo>
                  <a:pt x="421806" y="285022"/>
                </a:lnTo>
                <a:lnTo>
                  <a:pt x="427048" y="286714"/>
                </a:lnTo>
                <a:lnTo>
                  <a:pt x="431939" y="288315"/>
                </a:lnTo>
                <a:lnTo>
                  <a:pt x="436633" y="290386"/>
                </a:lnTo>
                <a:lnTo>
                  <a:pt x="441465" y="292128"/>
                </a:lnTo>
                <a:lnTo>
                  <a:pt x="443161" y="292726"/>
                </a:lnTo>
                <a:lnTo>
                  <a:pt x="445054" y="292853"/>
                </a:lnTo>
                <a:lnTo>
                  <a:pt x="446829" y="293263"/>
                </a:lnTo>
                <a:lnTo>
                  <a:pt x="454705" y="295170"/>
                </a:lnTo>
                <a:lnTo>
                  <a:pt x="462271" y="298220"/>
                </a:lnTo>
                <a:lnTo>
                  <a:pt x="470304" y="299751"/>
                </a:lnTo>
                <a:lnTo>
                  <a:pt x="472051" y="300094"/>
                </a:lnTo>
                <a:lnTo>
                  <a:pt x="473485" y="302517"/>
                </a:lnTo>
                <a:lnTo>
                  <a:pt x="475751" y="304679"/>
                </a:lnTo>
                <a:lnTo>
                  <a:pt x="476454" y="305526"/>
                </a:lnTo>
                <a:lnTo>
                  <a:pt x="482991" y="308643"/>
                </a:lnTo>
                <a:lnTo>
                  <a:pt x="485632" y="314167"/>
                </a:lnTo>
                <a:close/>
              </a:path>
            </a:pathLst>
          </a:custGeom>
          <a:solidFill>
            <a:srgbClr val="F5F5EF"/>
          </a:solidFill>
        </p:spPr>
        <p:txBody>
          <a:bodyPr wrap="square" lIns="0" tIns="0" rIns="0" bIns="0" rtlCol="0"/>
          <a:lstStyle/>
          <a:p>
            <a:endParaRPr/>
          </a:p>
        </p:txBody>
      </p:sp>
      <p:sp>
        <p:nvSpPr>
          <p:cNvPr id="9" name="object 9"/>
          <p:cNvSpPr/>
          <p:nvPr/>
        </p:nvSpPr>
        <p:spPr>
          <a:xfrm>
            <a:off x="15151531" y="66524"/>
            <a:ext cx="3048001" cy="424538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0676695" y="611875"/>
            <a:ext cx="24765" cy="24765"/>
          </a:xfrm>
          <a:custGeom>
            <a:avLst/>
            <a:gdLst/>
            <a:ahLst/>
            <a:cxnLst/>
            <a:rect l="l" t="t" r="r" b="b"/>
            <a:pathLst>
              <a:path w="24765" h="24765">
                <a:moveTo>
                  <a:pt x="7264" y="0"/>
                </a:moveTo>
                <a:lnTo>
                  <a:pt x="19761" y="1357"/>
                </a:lnTo>
                <a:lnTo>
                  <a:pt x="24565" y="8495"/>
                </a:lnTo>
                <a:lnTo>
                  <a:pt x="24513" y="9202"/>
                </a:lnTo>
                <a:lnTo>
                  <a:pt x="21006" y="20697"/>
                </a:lnTo>
                <a:lnTo>
                  <a:pt x="14537" y="24427"/>
                </a:lnTo>
                <a:lnTo>
                  <a:pt x="3487" y="21724"/>
                </a:lnTo>
                <a:lnTo>
                  <a:pt x="0" y="16531"/>
                </a:lnTo>
                <a:lnTo>
                  <a:pt x="521" y="9357"/>
                </a:lnTo>
                <a:lnTo>
                  <a:pt x="1387" y="4522"/>
                </a:lnTo>
                <a:lnTo>
                  <a:pt x="7264" y="0"/>
                </a:lnTo>
                <a:close/>
              </a:path>
            </a:pathLst>
          </a:custGeom>
          <a:solidFill>
            <a:srgbClr val="E35D5D"/>
          </a:solidFill>
        </p:spPr>
        <p:txBody>
          <a:bodyPr wrap="square" lIns="0" tIns="0" rIns="0" bIns="0" rtlCol="0"/>
          <a:lstStyle/>
          <a:p>
            <a:endParaRPr/>
          </a:p>
        </p:txBody>
      </p:sp>
      <p:pic>
        <p:nvPicPr>
          <p:cNvPr id="13" name="Picture 12"/>
          <p:cNvPicPr>
            <a:picLocks noChangeAspect="1"/>
          </p:cNvPicPr>
          <p:nvPr/>
        </p:nvPicPr>
        <p:blipFill>
          <a:blip r:embed="rId4"/>
          <a:stretch>
            <a:fillRect/>
          </a:stretch>
        </p:blipFill>
        <p:spPr>
          <a:xfrm>
            <a:off x="1110627" y="2747498"/>
            <a:ext cx="6038850" cy="2581275"/>
          </a:xfrm>
          <a:prstGeom prst="rect">
            <a:avLst/>
          </a:prstGeom>
        </p:spPr>
      </p:pic>
      <p:pic>
        <p:nvPicPr>
          <p:cNvPr id="14" name="Picture 13"/>
          <p:cNvPicPr>
            <a:picLocks noChangeAspect="1"/>
          </p:cNvPicPr>
          <p:nvPr/>
        </p:nvPicPr>
        <p:blipFill>
          <a:blip r:embed="rId5"/>
          <a:stretch>
            <a:fillRect/>
          </a:stretch>
        </p:blipFill>
        <p:spPr>
          <a:xfrm>
            <a:off x="8534920" y="2670367"/>
            <a:ext cx="6527978" cy="2658406"/>
          </a:xfrm>
          <a:prstGeom prst="rect">
            <a:avLst/>
          </a:prstGeom>
        </p:spPr>
      </p:pic>
      <p:pic>
        <p:nvPicPr>
          <p:cNvPr id="15" name="Picture 14"/>
          <p:cNvPicPr>
            <a:picLocks noChangeAspect="1"/>
          </p:cNvPicPr>
          <p:nvPr/>
        </p:nvPicPr>
        <p:blipFill>
          <a:blip r:embed="rId6"/>
          <a:stretch>
            <a:fillRect/>
          </a:stretch>
        </p:blipFill>
        <p:spPr>
          <a:xfrm>
            <a:off x="2960234" y="6819900"/>
            <a:ext cx="6575997" cy="2256015"/>
          </a:xfrm>
          <a:prstGeom prst="rect">
            <a:avLst/>
          </a:prstGeom>
        </p:spPr>
      </p:pic>
      <p:pic>
        <p:nvPicPr>
          <p:cNvPr id="16" name="Picture 15"/>
          <p:cNvPicPr>
            <a:picLocks noChangeAspect="1"/>
          </p:cNvPicPr>
          <p:nvPr/>
        </p:nvPicPr>
        <p:blipFill>
          <a:blip r:embed="rId7"/>
          <a:stretch>
            <a:fillRect/>
          </a:stretch>
        </p:blipFill>
        <p:spPr>
          <a:xfrm>
            <a:off x="9677400" y="6439135"/>
            <a:ext cx="7329297" cy="3847865"/>
          </a:xfrm>
          <a:prstGeom prst="rect">
            <a:avLst/>
          </a:prstGeom>
        </p:spPr>
      </p:pic>
      <p:sp>
        <p:nvSpPr>
          <p:cNvPr id="17" name="object 3"/>
          <p:cNvSpPr txBox="1">
            <a:spLocks/>
          </p:cNvSpPr>
          <p:nvPr/>
        </p:nvSpPr>
        <p:spPr>
          <a:xfrm>
            <a:off x="1371600" y="1603310"/>
            <a:ext cx="7313295" cy="829907"/>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marL="12700" marR="5080">
              <a:lnSpc>
                <a:spcPct val="115100"/>
              </a:lnSpc>
              <a:spcBef>
                <a:spcPts val="95"/>
              </a:spcBef>
            </a:pPr>
            <a:r>
              <a:rPr lang="en-US" kern="0" spc="80" dirty="0" err="1" smtClean="0">
                <a:solidFill>
                  <a:srgbClr val="FFFF00"/>
                </a:solidFill>
              </a:rPr>
              <a:t>Phiếu</a:t>
            </a:r>
            <a:r>
              <a:rPr lang="en-US" kern="0" spc="80" dirty="0" smtClean="0">
                <a:solidFill>
                  <a:srgbClr val="FFFF00"/>
                </a:solidFill>
              </a:rPr>
              <a:t> </a:t>
            </a:r>
            <a:r>
              <a:rPr lang="en-US" kern="0" spc="80" dirty="0" err="1" smtClean="0">
                <a:solidFill>
                  <a:srgbClr val="FFFF00"/>
                </a:solidFill>
              </a:rPr>
              <a:t>nhập</a:t>
            </a:r>
            <a:r>
              <a:rPr lang="en-US" kern="0" spc="80" dirty="0" smtClean="0">
                <a:solidFill>
                  <a:srgbClr val="FFFF00"/>
                </a:solidFill>
              </a:rPr>
              <a:t> </a:t>
            </a:r>
            <a:r>
              <a:rPr lang="en-US" kern="0" spc="80" dirty="0" err="1" smtClean="0">
                <a:solidFill>
                  <a:srgbClr val="FFFF00"/>
                </a:solidFill>
              </a:rPr>
              <a:t>sách</a:t>
            </a:r>
            <a:endParaRPr lang="en-US" kern="0" spc="80" dirty="0">
              <a:solidFill>
                <a:srgbClr val="FFFF00"/>
              </a:solidFill>
            </a:endParaRPr>
          </a:p>
        </p:txBody>
      </p:sp>
      <p:sp>
        <p:nvSpPr>
          <p:cNvPr id="18" name="object 3"/>
          <p:cNvSpPr txBox="1">
            <a:spLocks/>
          </p:cNvSpPr>
          <p:nvPr/>
        </p:nvSpPr>
        <p:spPr>
          <a:xfrm>
            <a:off x="8789857" y="1603310"/>
            <a:ext cx="7313295" cy="829907"/>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marL="12700" marR="5080">
              <a:lnSpc>
                <a:spcPct val="115100"/>
              </a:lnSpc>
              <a:spcBef>
                <a:spcPts val="95"/>
              </a:spcBef>
            </a:pPr>
            <a:r>
              <a:rPr lang="en-US" kern="0" spc="80" dirty="0" err="1" smtClean="0">
                <a:solidFill>
                  <a:srgbClr val="92D050"/>
                </a:solidFill>
              </a:rPr>
              <a:t>Hóa</a:t>
            </a:r>
            <a:r>
              <a:rPr lang="en-US" kern="0" spc="80" dirty="0" smtClean="0">
                <a:solidFill>
                  <a:srgbClr val="92D050"/>
                </a:solidFill>
              </a:rPr>
              <a:t> </a:t>
            </a:r>
            <a:r>
              <a:rPr lang="en-US" kern="0" spc="80" dirty="0" err="1" smtClean="0">
                <a:solidFill>
                  <a:srgbClr val="92D050"/>
                </a:solidFill>
              </a:rPr>
              <a:t>đơn</a:t>
            </a:r>
            <a:r>
              <a:rPr lang="en-US" kern="0" spc="80" dirty="0" smtClean="0">
                <a:solidFill>
                  <a:srgbClr val="92D050"/>
                </a:solidFill>
              </a:rPr>
              <a:t> </a:t>
            </a:r>
            <a:r>
              <a:rPr lang="en-US" kern="0" spc="80" dirty="0" err="1" smtClean="0">
                <a:solidFill>
                  <a:srgbClr val="92D050"/>
                </a:solidFill>
              </a:rPr>
              <a:t>bán</a:t>
            </a:r>
            <a:r>
              <a:rPr lang="en-US" kern="0" spc="80" dirty="0" smtClean="0">
                <a:solidFill>
                  <a:srgbClr val="92D050"/>
                </a:solidFill>
              </a:rPr>
              <a:t> </a:t>
            </a:r>
            <a:r>
              <a:rPr lang="en-US" kern="0" spc="80" dirty="0" err="1" smtClean="0">
                <a:solidFill>
                  <a:srgbClr val="92D050"/>
                </a:solidFill>
              </a:rPr>
              <a:t>sách</a:t>
            </a:r>
            <a:endParaRPr lang="en-US" kern="0" spc="80" dirty="0">
              <a:solidFill>
                <a:srgbClr val="92D050"/>
              </a:solidFill>
            </a:endParaRPr>
          </a:p>
        </p:txBody>
      </p:sp>
      <p:sp>
        <p:nvSpPr>
          <p:cNvPr id="19" name="object 3"/>
          <p:cNvSpPr txBox="1">
            <a:spLocks/>
          </p:cNvSpPr>
          <p:nvPr/>
        </p:nvSpPr>
        <p:spPr>
          <a:xfrm>
            <a:off x="3083809" y="5609228"/>
            <a:ext cx="7313295" cy="829907"/>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marL="12700" marR="5080">
              <a:lnSpc>
                <a:spcPct val="115100"/>
              </a:lnSpc>
              <a:spcBef>
                <a:spcPts val="95"/>
              </a:spcBef>
            </a:pPr>
            <a:r>
              <a:rPr lang="en-US" kern="0" spc="80" dirty="0" err="1" smtClean="0">
                <a:solidFill>
                  <a:schemeClr val="accent5">
                    <a:lumMod val="40000"/>
                    <a:lumOff val="60000"/>
                  </a:schemeClr>
                </a:solidFill>
              </a:rPr>
              <a:t>Danh</a:t>
            </a:r>
            <a:r>
              <a:rPr lang="en-US" kern="0" spc="80" dirty="0" smtClean="0">
                <a:solidFill>
                  <a:schemeClr val="accent5">
                    <a:lumMod val="40000"/>
                    <a:lumOff val="60000"/>
                  </a:schemeClr>
                </a:solidFill>
              </a:rPr>
              <a:t> </a:t>
            </a:r>
            <a:r>
              <a:rPr lang="en-US" kern="0" spc="80" dirty="0" err="1" smtClean="0">
                <a:solidFill>
                  <a:schemeClr val="accent5">
                    <a:lumMod val="40000"/>
                    <a:lumOff val="60000"/>
                  </a:schemeClr>
                </a:solidFill>
              </a:rPr>
              <a:t>Sách</a:t>
            </a:r>
            <a:r>
              <a:rPr lang="en-US" kern="0" spc="80" dirty="0" smtClean="0">
                <a:solidFill>
                  <a:schemeClr val="accent5">
                    <a:lumMod val="40000"/>
                    <a:lumOff val="60000"/>
                  </a:schemeClr>
                </a:solidFill>
              </a:rPr>
              <a:t> </a:t>
            </a:r>
            <a:r>
              <a:rPr lang="en-US" kern="0" spc="80" dirty="0" err="1" smtClean="0">
                <a:solidFill>
                  <a:schemeClr val="accent5">
                    <a:lumMod val="40000"/>
                    <a:lumOff val="60000"/>
                  </a:schemeClr>
                </a:solidFill>
              </a:rPr>
              <a:t>Sách</a:t>
            </a:r>
            <a:endParaRPr lang="en-US" kern="0" spc="80" dirty="0">
              <a:solidFill>
                <a:schemeClr val="accent5">
                  <a:lumMod val="40000"/>
                  <a:lumOff val="60000"/>
                </a:schemeClr>
              </a:solidFill>
            </a:endParaRPr>
          </a:p>
        </p:txBody>
      </p:sp>
      <p:sp>
        <p:nvSpPr>
          <p:cNvPr id="20" name="object 3"/>
          <p:cNvSpPr txBox="1">
            <a:spLocks/>
          </p:cNvSpPr>
          <p:nvPr/>
        </p:nvSpPr>
        <p:spPr>
          <a:xfrm>
            <a:off x="10416267" y="5400189"/>
            <a:ext cx="7313295" cy="829907"/>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marL="12700" marR="5080">
              <a:lnSpc>
                <a:spcPct val="115100"/>
              </a:lnSpc>
              <a:spcBef>
                <a:spcPts val="95"/>
              </a:spcBef>
            </a:pPr>
            <a:r>
              <a:rPr lang="en-US" kern="0" spc="80" dirty="0" err="1" smtClean="0">
                <a:solidFill>
                  <a:srgbClr val="00B0F0"/>
                </a:solidFill>
              </a:rPr>
              <a:t>Phiếu</a:t>
            </a:r>
            <a:r>
              <a:rPr lang="en-US" kern="0" spc="80" dirty="0" smtClean="0">
                <a:solidFill>
                  <a:srgbClr val="00B0F0"/>
                </a:solidFill>
              </a:rPr>
              <a:t> </a:t>
            </a:r>
            <a:r>
              <a:rPr lang="en-US" kern="0" spc="80" dirty="0" err="1" smtClean="0">
                <a:solidFill>
                  <a:srgbClr val="00B0F0"/>
                </a:solidFill>
              </a:rPr>
              <a:t>thu</a:t>
            </a:r>
            <a:r>
              <a:rPr lang="en-US" kern="0" spc="80" dirty="0" smtClean="0">
                <a:solidFill>
                  <a:srgbClr val="00B0F0"/>
                </a:solidFill>
              </a:rPr>
              <a:t> </a:t>
            </a:r>
            <a:r>
              <a:rPr lang="en-US" kern="0" spc="80" dirty="0" err="1" smtClean="0">
                <a:solidFill>
                  <a:srgbClr val="00B0F0"/>
                </a:solidFill>
              </a:rPr>
              <a:t>tiền</a:t>
            </a:r>
            <a:endParaRPr lang="en-US" kern="0" spc="80" dirty="0">
              <a:solidFill>
                <a:srgbClr val="00B0F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83592" y="6965416"/>
            <a:ext cx="6477001" cy="332158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597834" y="307644"/>
            <a:ext cx="8194366" cy="1180195"/>
          </a:xfrm>
          <a:prstGeom prst="rect">
            <a:avLst/>
          </a:prstGeom>
        </p:spPr>
        <p:txBody>
          <a:bodyPr vert="horz" wrap="square" lIns="0" tIns="12065" rIns="0" bIns="0" rtlCol="0">
            <a:spAutoFit/>
          </a:bodyPr>
          <a:lstStyle/>
          <a:p>
            <a:pPr marL="12700" marR="5080">
              <a:lnSpc>
                <a:spcPct val="115100"/>
              </a:lnSpc>
              <a:spcBef>
                <a:spcPts val="95"/>
              </a:spcBef>
            </a:pPr>
            <a:r>
              <a:rPr lang="en-US" sz="6600" spc="245" dirty="0" err="1" smtClean="0"/>
              <a:t>Biểu</a:t>
            </a:r>
            <a:r>
              <a:rPr lang="en-US" sz="6600" spc="245" dirty="0" smtClean="0"/>
              <a:t> </a:t>
            </a:r>
            <a:r>
              <a:rPr lang="en-US" sz="6600" spc="245" dirty="0" err="1" smtClean="0"/>
              <a:t>mẫu</a:t>
            </a:r>
            <a:r>
              <a:rPr lang="en-US" sz="6600" spc="245" dirty="0" smtClean="0"/>
              <a:t> </a:t>
            </a:r>
            <a:r>
              <a:rPr lang="en-US" sz="6600" spc="245" dirty="0" err="1" smtClean="0"/>
              <a:t>thống</a:t>
            </a:r>
            <a:r>
              <a:rPr lang="en-US" sz="6600" spc="245" dirty="0" smtClean="0"/>
              <a:t> </a:t>
            </a:r>
            <a:r>
              <a:rPr lang="en-US" sz="6600" spc="245" dirty="0" err="1" smtClean="0"/>
              <a:t>kê</a:t>
            </a:r>
            <a:endParaRPr sz="6600" spc="80" dirty="0"/>
          </a:p>
        </p:txBody>
      </p:sp>
      <p:sp>
        <p:nvSpPr>
          <p:cNvPr id="4" name="object 4"/>
          <p:cNvSpPr/>
          <p:nvPr/>
        </p:nvSpPr>
        <p:spPr>
          <a:xfrm>
            <a:off x="1872616" y="9287864"/>
            <a:ext cx="369570" cy="332105"/>
          </a:xfrm>
          <a:custGeom>
            <a:avLst/>
            <a:gdLst/>
            <a:ahLst/>
            <a:cxnLst/>
            <a:rect l="l" t="t" r="r" b="b"/>
            <a:pathLst>
              <a:path w="369569" h="332104">
                <a:moveTo>
                  <a:pt x="172665" y="143780"/>
                </a:moveTo>
                <a:lnTo>
                  <a:pt x="154835" y="170753"/>
                </a:lnTo>
                <a:lnTo>
                  <a:pt x="152652" y="169449"/>
                </a:lnTo>
                <a:lnTo>
                  <a:pt x="147309" y="166017"/>
                </a:lnTo>
                <a:lnTo>
                  <a:pt x="143929" y="164222"/>
                </a:lnTo>
                <a:lnTo>
                  <a:pt x="137110" y="160719"/>
                </a:lnTo>
                <a:lnTo>
                  <a:pt x="130260" y="157262"/>
                </a:lnTo>
                <a:lnTo>
                  <a:pt x="123438" y="153765"/>
                </a:lnTo>
                <a:lnTo>
                  <a:pt x="116702" y="150136"/>
                </a:lnTo>
                <a:lnTo>
                  <a:pt x="110052" y="146379"/>
                </a:lnTo>
                <a:lnTo>
                  <a:pt x="107027" y="144045"/>
                </a:lnTo>
                <a:lnTo>
                  <a:pt x="102844" y="141162"/>
                </a:lnTo>
                <a:lnTo>
                  <a:pt x="98508" y="138509"/>
                </a:lnTo>
                <a:lnTo>
                  <a:pt x="86480" y="131370"/>
                </a:lnTo>
                <a:lnTo>
                  <a:pt x="72199" y="123034"/>
                </a:lnTo>
                <a:lnTo>
                  <a:pt x="72383" y="122756"/>
                </a:lnTo>
                <a:lnTo>
                  <a:pt x="69535" y="120155"/>
                </a:lnTo>
                <a:lnTo>
                  <a:pt x="67294" y="116637"/>
                </a:lnTo>
                <a:lnTo>
                  <a:pt x="61911" y="117870"/>
                </a:lnTo>
                <a:lnTo>
                  <a:pt x="61041" y="114580"/>
                </a:lnTo>
                <a:lnTo>
                  <a:pt x="54372" y="110851"/>
                </a:lnTo>
                <a:lnTo>
                  <a:pt x="50006" y="108244"/>
                </a:lnTo>
                <a:lnTo>
                  <a:pt x="46252" y="102409"/>
                </a:lnTo>
                <a:lnTo>
                  <a:pt x="42265" y="101530"/>
                </a:lnTo>
                <a:lnTo>
                  <a:pt x="38450" y="98090"/>
                </a:lnTo>
                <a:lnTo>
                  <a:pt x="36386" y="96606"/>
                </a:lnTo>
                <a:lnTo>
                  <a:pt x="36917" y="88893"/>
                </a:lnTo>
                <a:lnTo>
                  <a:pt x="38368" y="86698"/>
                </a:lnTo>
                <a:lnTo>
                  <a:pt x="40236" y="86176"/>
                </a:lnTo>
                <a:lnTo>
                  <a:pt x="43457" y="85909"/>
                </a:lnTo>
                <a:lnTo>
                  <a:pt x="47045" y="85087"/>
                </a:lnTo>
                <a:lnTo>
                  <a:pt x="50125" y="89639"/>
                </a:lnTo>
                <a:lnTo>
                  <a:pt x="52850" y="90123"/>
                </a:lnTo>
                <a:lnTo>
                  <a:pt x="60616" y="94497"/>
                </a:lnTo>
                <a:lnTo>
                  <a:pt x="68546" y="98622"/>
                </a:lnTo>
                <a:lnTo>
                  <a:pt x="76856" y="104474"/>
                </a:lnTo>
                <a:lnTo>
                  <a:pt x="80402" y="106020"/>
                </a:lnTo>
                <a:lnTo>
                  <a:pt x="86195" y="108771"/>
                </a:lnTo>
                <a:lnTo>
                  <a:pt x="90010" y="112212"/>
                </a:lnTo>
                <a:lnTo>
                  <a:pt x="100005" y="117820"/>
                </a:lnTo>
                <a:lnTo>
                  <a:pt x="106931" y="121161"/>
                </a:lnTo>
                <a:lnTo>
                  <a:pt x="118043" y="127381"/>
                </a:lnTo>
                <a:lnTo>
                  <a:pt x="125506" y="132212"/>
                </a:lnTo>
                <a:lnTo>
                  <a:pt x="133276" y="136579"/>
                </a:lnTo>
                <a:lnTo>
                  <a:pt x="136987" y="137875"/>
                </a:lnTo>
                <a:lnTo>
                  <a:pt x="142670" y="140793"/>
                </a:lnTo>
                <a:lnTo>
                  <a:pt x="145738" y="143061"/>
                </a:lnTo>
                <a:lnTo>
                  <a:pt x="149118" y="144856"/>
                </a:lnTo>
                <a:lnTo>
                  <a:pt x="150526" y="145029"/>
                </a:lnTo>
                <a:lnTo>
                  <a:pt x="152976" y="145929"/>
                </a:lnTo>
                <a:lnTo>
                  <a:pt x="170368" y="119619"/>
                </a:lnTo>
                <a:lnTo>
                  <a:pt x="172665" y="143780"/>
                </a:lnTo>
                <a:close/>
              </a:path>
              <a:path w="369569" h="332104">
                <a:moveTo>
                  <a:pt x="170368" y="119619"/>
                </a:moveTo>
                <a:lnTo>
                  <a:pt x="152976" y="145929"/>
                </a:lnTo>
                <a:lnTo>
                  <a:pt x="152461" y="139800"/>
                </a:lnTo>
                <a:lnTo>
                  <a:pt x="150537" y="133498"/>
                </a:lnTo>
                <a:lnTo>
                  <a:pt x="151900" y="122223"/>
                </a:lnTo>
                <a:lnTo>
                  <a:pt x="149224" y="117060"/>
                </a:lnTo>
                <a:lnTo>
                  <a:pt x="150227" y="110936"/>
                </a:lnTo>
                <a:lnTo>
                  <a:pt x="150466" y="110575"/>
                </a:lnTo>
                <a:lnTo>
                  <a:pt x="149700" y="109430"/>
                </a:lnTo>
                <a:lnTo>
                  <a:pt x="148605" y="99571"/>
                </a:lnTo>
                <a:lnTo>
                  <a:pt x="147283" y="90056"/>
                </a:lnTo>
                <a:lnTo>
                  <a:pt x="144825" y="79956"/>
                </a:lnTo>
                <a:lnTo>
                  <a:pt x="143503" y="70441"/>
                </a:lnTo>
                <a:lnTo>
                  <a:pt x="142699" y="62444"/>
                </a:lnTo>
                <a:lnTo>
                  <a:pt x="141002" y="53497"/>
                </a:lnTo>
                <a:lnTo>
                  <a:pt x="140388" y="42911"/>
                </a:lnTo>
                <a:lnTo>
                  <a:pt x="139279" y="39982"/>
                </a:lnTo>
                <a:lnTo>
                  <a:pt x="137495" y="28862"/>
                </a:lnTo>
                <a:lnTo>
                  <a:pt x="135815" y="12980"/>
                </a:lnTo>
                <a:lnTo>
                  <a:pt x="134846" y="5233"/>
                </a:lnTo>
                <a:lnTo>
                  <a:pt x="142873" y="0"/>
                </a:lnTo>
                <a:lnTo>
                  <a:pt x="152505" y="3852"/>
                </a:lnTo>
                <a:lnTo>
                  <a:pt x="154582" y="7620"/>
                </a:lnTo>
                <a:lnTo>
                  <a:pt x="159604" y="48387"/>
                </a:lnTo>
                <a:lnTo>
                  <a:pt x="161178" y="55217"/>
                </a:lnTo>
                <a:lnTo>
                  <a:pt x="161639" y="61430"/>
                </a:lnTo>
                <a:lnTo>
                  <a:pt x="163619" y="74556"/>
                </a:lnTo>
                <a:lnTo>
                  <a:pt x="166326" y="81975"/>
                </a:lnTo>
                <a:lnTo>
                  <a:pt x="168723" y="96774"/>
                </a:lnTo>
                <a:lnTo>
                  <a:pt x="168467" y="104070"/>
                </a:lnTo>
                <a:lnTo>
                  <a:pt x="169847" y="115801"/>
                </a:lnTo>
                <a:lnTo>
                  <a:pt x="170368" y="119619"/>
                </a:lnTo>
                <a:close/>
              </a:path>
              <a:path w="369569" h="332104">
                <a:moveTo>
                  <a:pt x="234672" y="100645"/>
                </a:moveTo>
                <a:lnTo>
                  <a:pt x="155683" y="220138"/>
                </a:lnTo>
                <a:lnTo>
                  <a:pt x="130258" y="253994"/>
                </a:lnTo>
                <a:lnTo>
                  <a:pt x="125024" y="261912"/>
                </a:lnTo>
                <a:lnTo>
                  <a:pt x="120163" y="266963"/>
                </a:lnTo>
                <a:lnTo>
                  <a:pt x="116433" y="265695"/>
                </a:lnTo>
                <a:lnTo>
                  <a:pt x="113169" y="261422"/>
                </a:lnTo>
                <a:lnTo>
                  <a:pt x="112758" y="257437"/>
                </a:lnTo>
                <a:lnTo>
                  <a:pt x="114062" y="255465"/>
                </a:lnTo>
                <a:lnTo>
                  <a:pt x="116914" y="248846"/>
                </a:lnTo>
                <a:lnTo>
                  <a:pt x="120900" y="242818"/>
                </a:lnTo>
                <a:lnTo>
                  <a:pt x="134110" y="220530"/>
                </a:lnTo>
                <a:lnTo>
                  <a:pt x="143372" y="204216"/>
                </a:lnTo>
                <a:lnTo>
                  <a:pt x="148459" y="196520"/>
                </a:lnTo>
                <a:lnTo>
                  <a:pt x="144155" y="198425"/>
                </a:lnTo>
                <a:lnTo>
                  <a:pt x="136887" y="200208"/>
                </a:lnTo>
                <a:lnTo>
                  <a:pt x="133642" y="202814"/>
                </a:lnTo>
                <a:lnTo>
                  <a:pt x="125700" y="203313"/>
                </a:lnTo>
                <a:lnTo>
                  <a:pt x="122712" y="205530"/>
                </a:lnTo>
                <a:lnTo>
                  <a:pt x="119093" y="204096"/>
                </a:lnTo>
                <a:lnTo>
                  <a:pt x="115034" y="210236"/>
                </a:lnTo>
                <a:lnTo>
                  <a:pt x="109437" y="209490"/>
                </a:lnTo>
                <a:lnTo>
                  <a:pt x="104074" y="210696"/>
                </a:lnTo>
                <a:lnTo>
                  <a:pt x="57354" y="221492"/>
                </a:lnTo>
                <a:lnTo>
                  <a:pt x="55707" y="221681"/>
                </a:lnTo>
                <a:lnTo>
                  <a:pt x="54477" y="223542"/>
                </a:lnTo>
                <a:lnTo>
                  <a:pt x="47570" y="227081"/>
                </a:lnTo>
                <a:lnTo>
                  <a:pt x="40394" y="228725"/>
                </a:lnTo>
                <a:lnTo>
                  <a:pt x="31987" y="232231"/>
                </a:lnTo>
                <a:lnTo>
                  <a:pt x="29624" y="233503"/>
                </a:lnTo>
                <a:lnTo>
                  <a:pt x="25852" y="234603"/>
                </a:lnTo>
                <a:lnTo>
                  <a:pt x="24499" y="234347"/>
                </a:lnTo>
                <a:lnTo>
                  <a:pt x="24278" y="234680"/>
                </a:lnTo>
                <a:lnTo>
                  <a:pt x="22448" y="235147"/>
                </a:lnTo>
                <a:lnTo>
                  <a:pt x="21254" y="236953"/>
                </a:lnTo>
                <a:lnTo>
                  <a:pt x="16000" y="237991"/>
                </a:lnTo>
                <a:lnTo>
                  <a:pt x="11641" y="239980"/>
                </a:lnTo>
                <a:lnTo>
                  <a:pt x="6718" y="240518"/>
                </a:lnTo>
                <a:lnTo>
                  <a:pt x="4997" y="240818"/>
                </a:lnTo>
                <a:lnTo>
                  <a:pt x="1856" y="238662"/>
                </a:lnTo>
                <a:lnTo>
                  <a:pt x="1310" y="237183"/>
                </a:lnTo>
                <a:lnTo>
                  <a:pt x="0" y="234560"/>
                </a:lnTo>
                <a:lnTo>
                  <a:pt x="25543" y="218948"/>
                </a:lnTo>
                <a:lnTo>
                  <a:pt x="32891" y="214743"/>
                </a:lnTo>
                <a:lnTo>
                  <a:pt x="36411" y="211720"/>
                </a:lnTo>
                <a:lnTo>
                  <a:pt x="42730" y="209070"/>
                </a:lnTo>
                <a:lnTo>
                  <a:pt x="44395" y="208854"/>
                </a:lnTo>
                <a:lnTo>
                  <a:pt x="46171" y="208470"/>
                </a:lnTo>
                <a:lnTo>
                  <a:pt x="82817" y="194488"/>
                </a:lnTo>
                <a:lnTo>
                  <a:pt x="89749" y="193214"/>
                </a:lnTo>
                <a:lnTo>
                  <a:pt x="95669" y="191167"/>
                </a:lnTo>
                <a:lnTo>
                  <a:pt x="102704" y="189737"/>
                </a:lnTo>
                <a:lnTo>
                  <a:pt x="108742" y="187512"/>
                </a:lnTo>
                <a:lnTo>
                  <a:pt x="114715" y="185385"/>
                </a:lnTo>
                <a:lnTo>
                  <a:pt x="132897" y="178607"/>
                </a:lnTo>
                <a:lnTo>
                  <a:pt x="135738" y="176613"/>
                </a:lnTo>
                <a:lnTo>
                  <a:pt x="140606" y="176158"/>
                </a:lnTo>
                <a:lnTo>
                  <a:pt x="146980" y="173425"/>
                </a:lnTo>
                <a:lnTo>
                  <a:pt x="150586" y="172575"/>
                </a:lnTo>
                <a:lnTo>
                  <a:pt x="154835" y="170753"/>
                </a:lnTo>
                <a:lnTo>
                  <a:pt x="172665" y="143780"/>
                </a:lnTo>
                <a:lnTo>
                  <a:pt x="174005" y="157874"/>
                </a:lnTo>
                <a:lnTo>
                  <a:pt x="175157" y="158435"/>
                </a:lnTo>
                <a:lnTo>
                  <a:pt x="231997" y="72448"/>
                </a:lnTo>
                <a:lnTo>
                  <a:pt x="233792" y="72037"/>
                </a:lnTo>
                <a:lnTo>
                  <a:pt x="236774" y="72132"/>
                </a:lnTo>
                <a:lnTo>
                  <a:pt x="242058" y="73349"/>
                </a:lnTo>
                <a:lnTo>
                  <a:pt x="243332" y="76028"/>
                </a:lnTo>
                <a:lnTo>
                  <a:pt x="244160" y="81685"/>
                </a:lnTo>
                <a:lnTo>
                  <a:pt x="243934" y="84330"/>
                </a:lnTo>
                <a:lnTo>
                  <a:pt x="238241" y="92943"/>
                </a:lnTo>
                <a:lnTo>
                  <a:pt x="234672" y="100645"/>
                </a:lnTo>
                <a:close/>
              </a:path>
              <a:path w="369569" h="332104">
                <a:moveTo>
                  <a:pt x="47126" y="207026"/>
                </a:moveTo>
                <a:lnTo>
                  <a:pt x="46318" y="208248"/>
                </a:lnTo>
                <a:lnTo>
                  <a:pt x="45754" y="206798"/>
                </a:lnTo>
                <a:lnTo>
                  <a:pt x="47126" y="207026"/>
                </a:lnTo>
                <a:close/>
              </a:path>
              <a:path w="369569" h="332104">
                <a:moveTo>
                  <a:pt x="200391" y="120262"/>
                </a:moveTo>
                <a:lnTo>
                  <a:pt x="195120" y="128236"/>
                </a:lnTo>
                <a:lnTo>
                  <a:pt x="196687" y="123562"/>
                </a:lnTo>
                <a:lnTo>
                  <a:pt x="200391" y="120262"/>
                </a:lnTo>
                <a:close/>
              </a:path>
              <a:path w="369569" h="332104">
                <a:moveTo>
                  <a:pt x="231997" y="72448"/>
                </a:moveTo>
                <a:lnTo>
                  <a:pt x="206832" y="110517"/>
                </a:lnTo>
                <a:lnTo>
                  <a:pt x="220837" y="87028"/>
                </a:lnTo>
                <a:lnTo>
                  <a:pt x="230203" y="72859"/>
                </a:lnTo>
                <a:lnTo>
                  <a:pt x="231997" y="72448"/>
                </a:lnTo>
                <a:close/>
              </a:path>
              <a:path w="369569" h="332104">
                <a:moveTo>
                  <a:pt x="198872" y="157105"/>
                </a:moveTo>
                <a:lnTo>
                  <a:pt x="165539" y="207531"/>
                </a:lnTo>
                <a:lnTo>
                  <a:pt x="163929" y="207664"/>
                </a:lnTo>
                <a:lnTo>
                  <a:pt x="197996" y="156127"/>
                </a:lnTo>
                <a:lnTo>
                  <a:pt x="198872" y="157105"/>
                </a:lnTo>
                <a:close/>
              </a:path>
              <a:path w="369569" h="332104">
                <a:moveTo>
                  <a:pt x="207283" y="328625"/>
                </a:moveTo>
                <a:lnTo>
                  <a:pt x="202153" y="331780"/>
                </a:lnTo>
                <a:lnTo>
                  <a:pt x="197731" y="329257"/>
                </a:lnTo>
                <a:lnTo>
                  <a:pt x="196328" y="326773"/>
                </a:lnTo>
                <a:lnTo>
                  <a:pt x="196022" y="324933"/>
                </a:lnTo>
                <a:lnTo>
                  <a:pt x="193603" y="317077"/>
                </a:lnTo>
                <a:lnTo>
                  <a:pt x="190162" y="308464"/>
                </a:lnTo>
                <a:lnTo>
                  <a:pt x="185417" y="292612"/>
                </a:lnTo>
                <a:lnTo>
                  <a:pt x="184314" y="287372"/>
                </a:lnTo>
                <a:lnTo>
                  <a:pt x="181968" y="281709"/>
                </a:lnTo>
                <a:lnTo>
                  <a:pt x="172173" y="241254"/>
                </a:lnTo>
                <a:lnTo>
                  <a:pt x="170888" y="231682"/>
                </a:lnTo>
                <a:lnTo>
                  <a:pt x="166525" y="208342"/>
                </a:lnTo>
                <a:lnTo>
                  <a:pt x="166439" y="206169"/>
                </a:lnTo>
                <a:lnTo>
                  <a:pt x="199074" y="156799"/>
                </a:lnTo>
                <a:lnTo>
                  <a:pt x="200317" y="157222"/>
                </a:lnTo>
                <a:lnTo>
                  <a:pt x="200574" y="156833"/>
                </a:lnTo>
                <a:lnTo>
                  <a:pt x="202824" y="155732"/>
                </a:lnTo>
                <a:lnTo>
                  <a:pt x="182424" y="186594"/>
                </a:lnTo>
                <a:lnTo>
                  <a:pt x="184103" y="195569"/>
                </a:lnTo>
                <a:lnTo>
                  <a:pt x="186480" y="203488"/>
                </a:lnTo>
                <a:lnTo>
                  <a:pt x="188840" y="218342"/>
                </a:lnTo>
                <a:lnTo>
                  <a:pt x="188804" y="225305"/>
                </a:lnTo>
                <a:lnTo>
                  <a:pt x="189920" y="232830"/>
                </a:lnTo>
                <a:lnTo>
                  <a:pt x="190435" y="238959"/>
                </a:lnTo>
                <a:lnTo>
                  <a:pt x="190804" y="245311"/>
                </a:lnTo>
                <a:lnTo>
                  <a:pt x="192526" y="251919"/>
                </a:lnTo>
                <a:lnTo>
                  <a:pt x="192624" y="256375"/>
                </a:lnTo>
                <a:lnTo>
                  <a:pt x="195246" y="261622"/>
                </a:lnTo>
                <a:lnTo>
                  <a:pt x="197219" y="270152"/>
                </a:lnTo>
                <a:lnTo>
                  <a:pt x="197814" y="273859"/>
                </a:lnTo>
                <a:lnTo>
                  <a:pt x="199774" y="280105"/>
                </a:lnTo>
                <a:lnTo>
                  <a:pt x="198819" y="281550"/>
                </a:lnTo>
                <a:lnTo>
                  <a:pt x="198905" y="283723"/>
                </a:lnTo>
                <a:lnTo>
                  <a:pt x="200093" y="284228"/>
                </a:lnTo>
                <a:lnTo>
                  <a:pt x="201993" y="292870"/>
                </a:lnTo>
                <a:lnTo>
                  <a:pt x="203035" y="300505"/>
                </a:lnTo>
                <a:lnTo>
                  <a:pt x="205034" y="313604"/>
                </a:lnTo>
                <a:lnTo>
                  <a:pt x="205916" y="319177"/>
                </a:lnTo>
                <a:lnTo>
                  <a:pt x="207283" y="328625"/>
                </a:lnTo>
                <a:close/>
              </a:path>
              <a:path w="369569" h="332104">
                <a:moveTo>
                  <a:pt x="321022" y="244078"/>
                </a:moveTo>
                <a:lnTo>
                  <a:pt x="316119" y="251496"/>
                </a:lnTo>
                <a:lnTo>
                  <a:pt x="312451" y="254741"/>
                </a:lnTo>
                <a:lnTo>
                  <a:pt x="304295" y="253262"/>
                </a:lnTo>
                <a:lnTo>
                  <a:pt x="302194" y="251833"/>
                </a:lnTo>
                <a:lnTo>
                  <a:pt x="298685" y="250232"/>
                </a:lnTo>
                <a:lnTo>
                  <a:pt x="294877" y="251388"/>
                </a:lnTo>
                <a:lnTo>
                  <a:pt x="292782" y="247648"/>
                </a:lnTo>
                <a:lnTo>
                  <a:pt x="289126" y="246269"/>
                </a:lnTo>
                <a:lnTo>
                  <a:pt x="288875" y="244346"/>
                </a:lnTo>
                <a:lnTo>
                  <a:pt x="289407" y="243541"/>
                </a:lnTo>
                <a:lnTo>
                  <a:pt x="285764" y="244446"/>
                </a:lnTo>
                <a:lnTo>
                  <a:pt x="284558" y="243968"/>
                </a:lnTo>
                <a:lnTo>
                  <a:pt x="277142" y="239065"/>
                </a:lnTo>
                <a:lnTo>
                  <a:pt x="273596" y="237520"/>
                </a:lnTo>
                <a:lnTo>
                  <a:pt x="264712" y="232535"/>
                </a:lnTo>
                <a:lnTo>
                  <a:pt x="262524" y="231239"/>
                </a:lnTo>
                <a:lnTo>
                  <a:pt x="259291" y="229222"/>
                </a:lnTo>
                <a:lnTo>
                  <a:pt x="247067" y="222379"/>
                </a:lnTo>
                <a:lnTo>
                  <a:pt x="240233" y="218899"/>
                </a:lnTo>
                <a:lnTo>
                  <a:pt x="230257" y="213263"/>
                </a:lnTo>
                <a:lnTo>
                  <a:pt x="225652" y="211018"/>
                </a:lnTo>
                <a:lnTo>
                  <a:pt x="221328" y="206043"/>
                </a:lnTo>
                <a:lnTo>
                  <a:pt x="218310" y="206004"/>
                </a:lnTo>
                <a:lnTo>
                  <a:pt x="211328" y="202747"/>
                </a:lnTo>
                <a:lnTo>
                  <a:pt x="207709" y="201313"/>
                </a:lnTo>
                <a:lnTo>
                  <a:pt x="199981" y="196883"/>
                </a:lnTo>
                <a:lnTo>
                  <a:pt x="197243" y="194115"/>
                </a:lnTo>
                <a:lnTo>
                  <a:pt x="190648" y="190274"/>
                </a:lnTo>
                <a:lnTo>
                  <a:pt x="187029" y="188840"/>
                </a:lnTo>
                <a:lnTo>
                  <a:pt x="182424" y="186594"/>
                </a:lnTo>
                <a:lnTo>
                  <a:pt x="202824" y="155732"/>
                </a:lnTo>
                <a:lnTo>
                  <a:pt x="214075" y="150227"/>
                </a:lnTo>
                <a:lnTo>
                  <a:pt x="224772" y="145561"/>
                </a:lnTo>
                <a:lnTo>
                  <a:pt x="227411" y="143872"/>
                </a:lnTo>
                <a:lnTo>
                  <a:pt x="233309" y="144162"/>
                </a:lnTo>
                <a:lnTo>
                  <a:pt x="214091" y="173234"/>
                </a:lnTo>
                <a:lnTo>
                  <a:pt x="214122" y="175490"/>
                </a:lnTo>
                <a:lnTo>
                  <a:pt x="212984" y="177212"/>
                </a:lnTo>
                <a:lnTo>
                  <a:pt x="215207" y="180758"/>
                </a:lnTo>
                <a:lnTo>
                  <a:pt x="216193" y="181569"/>
                </a:lnTo>
                <a:lnTo>
                  <a:pt x="217914" y="181270"/>
                </a:lnTo>
                <a:lnTo>
                  <a:pt x="217014" y="182631"/>
                </a:lnTo>
                <a:lnTo>
                  <a:pt x="216475" y="185748"/>
                </a:lnTo>
                <a:lnTo>
                  <a:pt x="217829" y="186004"/>
                </a:lnTo>
                <a:lnTo>
                  <a:pt x="219885" y="182893"/>
                </a:lnTo>
                <a:lnTo>
                  <a:pt x="241392" y="194115"/>
                </a:lnTo>
                <a:lnTo>
                  <a:pt x="241038" y="196955"/>
                </a:lnTo>
                <a:lnTo>
                  <a:pt x="244901" y="195716"/>
                </a:lnTo>
                <a:lnTo>
                  <a:pt x="249262" y="200635"/>
                </a:lnTo>
                <a:lnTo>
                  <a:pt x="251221" y="199974"/>
                </a:lnTo>
                <a:lnTo>
                  <a:pt x="252685" y="200063"/>
                </a:lnTo>
                <a:lnTo>
                  <a:pt x="253689" y="200846"/>
                </a:lnTo>
                <a:lnTo>
                  <a:pt x="253542" y="201069"/>
                </a:lnTo>
                <a:lnTo>
                  <a:pt x="257964" y="203592"/>
                </a:lnTo>
                <a:lnTo>
                  <a:pt x="261344" y="205388"/>
                </a:lnTo>
                <a:lnTo>
                  <a:pt x="265876" y="207744"/>
                </a:lnTo>
                <a:lnTo>
                  <a:pt x="267431" y="207695"/>
                </a:lnTo>
                <a:lnTo>
                  <a:pt x="270310" y="212552"/>
                </a:lnTo>
                <a:lnTo>
                  <a:pt x="275049" y="212291"/>
                </a:lnTo>
                <a:lnTo>
                  <a:pt x="279832" y="216571"/>
                </a:lnTo>
                <a:lnTo>
                  <a:pt x="283708" y="217616"/>
                </a:lnTo>
                <a:lnTo>
                  <a:pt x="289266" y="220724"/>
                </a:lnTo>
                <a:lnTo>
                  <a:pt x="292460" y="222802"/>
                </a:lnTo>
                <a:lnTo>
                  <a:pt x="296826" y="225409"/>
                </a:lnTo>
                <a:lnTo>
                  <a:pt x="298106" y="225776"/>
                </a:lnTo>
                <a:lnTo>
                  <a:pt x="303972" y="228416"/>
                </a:lnTo>
                <a:lnTo>
                  <a:pt x="308247" y="231162"/>
                </a:lnTo>
                <a:lnTo>
                  <a:pt x="314279" y="233552"/>
                </a:lnTo>
                <a:lnTo>
                  <a:pt x="314732" y="235169"/>
                </a:lnTo>
                <a:lnTo>
                  <a:pt x="316447" y="237181"/>
                </a:lnTo>
                <a:lnTo>
                  <a:pt x="316263" y="237459"/>
                </a:lnTo>
                <a:lnTo>
                  <a:pt x="320373" y="240455"/>
                </a:lnTo>
                <a:lnTo>
                  <a:pt x="321022" y="244078"/>
                </a:lnTo>
                <a:close/>
              </a:path>
              <a:path w="369569" h="332104">
                <a:moveTo>
                  <a:pt x="369175" y="127476"/>
                </a:moveTo>
                <a:lnTo>
                  <a:pt x="362269" y="131014"/>
                </a:lnTo>
                <a:lnTo>
                  <a:pt x="359103" y="131197"/>
                </a:lnTo>
                <a:lnTo>
                  <a:pt x="353586" y="134937"/>
                </a:lnTo>
                <a:lnTo>
                  <a:pt x="349962" y="135814"/>
                </a:lnTo>
                <a:lnTo>
                  <a:pt x="344947" y="136491"/>
                </a:lnTo>
                <a:lnTo>
                  <a:pt x="344634" y="136964"/>
                </a:lnTo>
                <a:lnTo>
                  <a:pt x="341946" y="136424"/>
                </a:lnTo>
                <a:lnTo>
                  <a:pt x="340569" y="138508"/>
                </a:lnTo>
                <a:lnTo>
                  <a:pt x="339932" y="137169"/>
                </a:lnTo>
                <a:lnTo>
                  <a:pt x="334403" y="138624"/>
                </a:lnTo>
                <a:lnTo>
                  <a:pt x="329076" y="139773"/>
                </a:lnTo>
                <a:lnTo>
                  <a:pt x="326914" y="140740"/>
                </a:lnTo>
                <a:lnTo>
                  <a:pt x="324808" y="141623"/>
                </a:lnTo>
                <a:lnTo>
                  <a:pt x="321091" y="142640"/>
                </a:lnTo>
                <a:lnTo>
                  <a:pt x="318305" y="144551"/>
                </a:lnTo>
                <a:lnTo>
                  <a:pt x="308331" y="145822"/>
                </a:lnTo>
                <a:lnTo>
                  <a:pt x="303586" y="148395"/>
                </a:lnTo>
                <a:lnTo>
                  <a:pt x="292472" y="151388"/>
                </a:lnTo>
                <a:lnTo>
                  <a:pt x="287507" y="154294"/>
                </a:lnTo>
                <a:lnTo>
                  <a:pt x="275376" y="154220"/>
                </a:lnTo>
                <a:lnTo>
                  <a:pt x="270613" y="156820"/>
                </a:lnTo>
                <a:lnTo>
                  <a:pt x="261275" y="159431"/>
                </a:lnTo>
                <a:lnTo>
                  <a:pt x="256934" y="161392"/>
                </a:lnTo>
                <a:lnTo>
                  <a:pt x="248043" y="161024"/>
                </a:lnTo>
                <a:lnTo>
                  <a:pt x="245165" y="163074"/>
                </a:lnTo>
                <a:lnTo>
                  <a:pt x="238191" y="164412"/>
                </a:lnTo>
                <a:lnTo>
                  <a:pt x="235203" y="166629"/>
                </a:lnTo>
                <a:lnTo>
                  <a:pt x="225792" y="169351"/>
                </a:lnTo>
                <a:lnTo>
                  <a:pt x="221304" y="171534"/>
                </a:lnTo>
                <a:lnTo>
                  <a:pt x="214091" y="173234"/>
                </a:lnTo>
                <a:lnTo>
                  <a:pt x="233309" y="144162"/>
                </a:lnTo>
                <a:lnTo>
                  <a:pt x="234783" y="144234"/>
                </a:lnTo>
                <a:lnTo>
                  <a:pt x="238083" y="141545"/>
                </a:lnTo>
                <a:lnTo>
                  <a:pt x="247623" y="138629"/>
                </a:lnTo>
                <a:lnTo>
                  <a:pt x="254487" y="137457"/>
                </a:lnTo>
                <a:lnTo>
                  <a:pt x="261516" y="136036"/>
                </a:lnTo>
                <a:lnTo>
                  <a:pt x="268879" y="134110"/>
                </a:lnTo>
                <a:lnTo>
                  <a:pt x="282579" y="129506"/>
                </a:lnTo>
                <a:lnTo>
                  <a:pt x="298555" y="126066"/>
                </a:lnTo>
                <a:lnTo>
                  <a:pt x="306043" y="123949"/>
                </a:lnTo>
                <a:lnTo>
                  <a:pt x="313715" y="121555"/>
                </a:lnTo>
                <a:lnTo>
                  <a:pt x="320107" y="118794"/>
                </a:lnTo>
                <a:lnTo>
                  <a:pt x="325379" y="117728"/>
                </a:lnTo>
                <a:lnTo>
                  <a:pt x="337387" y="115685"/>
                </a:lnTo>
                <a:lnTo>
                  <a:pt x="344343" y="114374"/>
                </a:lnTo>
                <a:lnTo>
                  <a:pt x="355383" y="111492"/>
                </a:lnTo>
                <a:lnTo>
                  <a:pt x="361657" y="111213"/>
                </a:lnTo>
                <a:lnTo>
                  <a:pt x="369192" y="120540"/>
                </a:lnTo>
                <a:lnTo>
                  <a:pt x="369175" y="127476"/>
                </a:lnTo>
                <a:close/>
              </a:path>
            </a:pathLst>
          </a:custGeom>
          <a:solidFill>
            <a:srgbClr val="F5F5EF"/>
          </a:solidFill>
        </p:spPr>
        <p:txBody>
          <a:bodyPr wrap="square" lIns="0" tIns="0" rIns="0" bIns="0" rtlCol="0"/>
          <a:lstStyle/>
          <a:p>
            <a:endParaRPr/>
          </a:p>
        </p:txBody>
      </p:sp>
      <p:sp>
        <p:nvSpPr>
          <p:cNvPr id="5" name="object 5"/>
          <p:cNvSpPr/>
          <p:nvPr/>
        </p:nvSpPr>
        <p:spPr>
          <a:xfrm>
            <a:off x="1348626" y="1300610"/>
            <a:ext cx="369570" cy="332740"/>
          </a:xfrm>
          <a:custGeom>
            <a:avLst/>
            <a:gdLst/>
            <a:ahLst/>
            <a:cxnLst/>
            <a:rect l="l" t="t" r="r" b="b"/>
            <a:pathLst>
              <a:path w="369569" h="332739">
                <a:moveTo>
                  <a:pt x="321395" y="244587"/>
                </a:moveTo>
                <a:lnTo>
                  <a:pt x="315847" y="251580"/>
                </a:lnTo>
                <a:lnTo>
                  <a:pt x="312064" y="254748"/>
                </a:lnTo>
                <a:lnTo>
                  <a:pt x="306877" y="253954"/>
                </a:lnTo>
                <a:lnTo>
                  <a:pt x="304330" y="253548"/>
                </a:lnTo>
                <a:lnTo>
                  <a:pt x="301969" y="251947"/>
                </a:lnTo>
                <a:lnTo>
                  <a:pt x="298783" y="250560"/>
                </a:lnTo>
                <a:lnTo>
                  <a:pt x="295302" y="251932"/>
                </a:lnTo>
                <a:lnTo>
                  <a:pt x="292775" y="247906"/>
                </a:lnTo>
                <a:lnTo>
                  <a:pt x="289451" y="246667"/>
                </a:lnTo>
                <a:lnTo>
                  <a:pt x="289135" y="246537"/>
                </a:lnTo>
                <a:lnTo>
                  <a:pt x="289355" y="244926"/>
                </a:lnTo>
                <a:lnTo>
                  <a:pt x="289328" y="243751"/>
                </a:lnTo>
                <a:lnTo>
                  <a:pt x="286180" y="244983"/>
                </a:lnTo>
                <a:lnTo>
                  <a:pt x="284185" y="243984"/>
                </a:lnTo>
                <a:lnTo>
                  <a:pt x="277580" y="239618"/>
                </a:lnTo>
                <a:lnTo>
                  <a:pt x="273266" y="237564"/>
                </a:lnTo>
                <a:lnTo>
                  <a:pt x="269285" y="235372"/>
                </a:lnTo>
                <a:lnTo>
                  <a:pt x="264073" y="232486"/>
                </a:lnTo>
                <a:lnTo>
                  <a:pt x="259045" y="229322"/>
                </a:lnTo>
                <a:lnTo>
                  <a:pt x="253834" y="226436"/>
                </a:lnTo>
                <a:lnTo>
                  <a:pt x="247336" y="222819"/>
                </a:lnTo>
                <a:lnTo>
                  <a:pt x="240672" y="219453"/>
                </a:lnTo>
                <a:lnTo>
                  <a:pt x="234211" y="215780"/>
                </a:lnTo>
                <a:lnTo>
                  <a:pt x="230127" y="213440"/>
                </a:lnTo>
                <a:lnTo>
                  <a:pt x="225813" y="211386"/>
                </a:lnTo>
                <a:lnTo>
                  <a:pt x="222508" y="207685"/>
                </a:lnTo>
                <a:lnTo>
                  <a:pt x="221244" y="206250"/>
                </a:lnTo>
                <a:lnTo>
                  <a:pt x="218357" y="206298"/>
                </a:lnTo>
                <a:lnTo>
                  <a:pt x="216335" y="205401"/>
                </a:lnTo>
                <a:lnTo>
                  <a:pt x="211882" y="203376"/>
                </a:lnTo>
                <a:lnTo>
                  <a:pt x="207383" y="201359"/>
                </a:lnTo>
                <a:lnTo>
                  <a:pt x="203140" y="198954"/>
                </a:lnTo>
                <a:lnTo>
                  <a:pt x="200045" y="197187"/>
                </a:lnTo>
                <a:lnTo>
                  <a:pt x="197462" y="194522"/>
                </a:lnTo>
                <a:lnTo>
                  <a:pt x="190702" y="190572"/>
                </a:lnTo>
                <a:lnTo>
                  <a:pt x="186790" y="188945"/>
                </a:lnTo>
                <a:lnTo>
                  <a:pt x="182168" y="186688"/>
                </a:lnTo>
                <a:lnTo>
                  <a:pt x="184148" y="195862"/>
                </a:lnTo>
                <a:lnTo>
                  <a:pt x="186099" y="203499"/>
                </a:lnTo>
                <a:lnTo>
                  <a:pt x="187381" y="211173"/>
                </a:lnTo>
                <a:lnTo>
                  <a:pt x="188604" y="218449"/>
                </a:lnTo>
                <a:lnTo>
                  <a:pt x="189169" y="225809"/>
                </a:lnTo>
                <a:lnTo>
                  <a:pt x="189966" y="233123"/>
                </a:lnTo>
                <a:lnTo>
                  <a:pt x="190690" y="239390"/>
                </a:lnTo>
                <a:lnTo>
                  <a:pt x="191015" y="245713"/>
                </a:lnTo>
                <a:lnTo>
                  <a:pt x="192166" y="251943"/>
                </a:lnTo>
                <a:lnTo>
                  <a:pt x="193056" y="256924"/>
                </a:lnTo>
                <a:lnTo>
                  <a:pt x="194995" y="261718"/>
                </a:lnTo>
                <a:lnTo>
                  <a:pt x="196303" y="266615"/>
                </a:lnTo>
                <a:lnTo>
                  <a:pt x="197353" y="270503"/>
                </a:lnTo>
                <a:lnTo>
                  <a:pt x="198292" y="274437"/>
                </a:lnTo>
                <a:lnTo>
                  <a:pt x="199036" y="278363"/>
                </a:lnTo>
                <a:lnTo>
                  <a:pt x="199374" y="280103"/>
                </a:lnTo>
                <a:lnTo>
                  <a:pt x="199034" y="281955"/>
                </a:lnTo>
                <a:lnTo>
                  <a:pt x="199013" y="284056"/>
                </a:lnTo>
                <a:lnTo>
                  <a:pt x="199190" y="284214"/>
                </a:lnTo>
                <a:lnTo>
                  <a:pt x="200345" y="284657"/>
                </a:lnTo>
                <a:lnTo>
                  <a:pt x="200452" y="285287"/>
                </a:lnTo>
                <a:lnTo>
                  <a:pt x="201874" y="293054"/>
                </a:lnTo>
                <a:lnTo>
                  <a:pt x="203157" y="300848"/>
                </a:lnTo>
                <a:lnTo>
                  <a:pt x="205240" y="314003"/>
                </a:lnTo>
                <a:lnTo>
                  <a:pt x="205884" y="319419"/>
                </a:lnTo>
                <a:lnTo>
                  <a:pt x="207692" y="329157"/>
                </a:lnTo>
                <a:lnTo>
                  <a:pt x="202693" y="332400"/>
                </a:lnTo>
                <a:lnTo>
                  <a:pt x="198002" y="329699"/>
                </a:lnTo>
                <a:lnTo>
                  <a:pt x="196563" y="327191"/>
                </a:lnTo>
                <a:lnTo>
                  <a:pt x="195833" y="325071"/>
                </a:lnTo>
                <a:lnTo>
                  <a:pt x="193226" y="317091"/>
                </a:lnTo>
                <a:lnTo>
                  <a:pt x="190707" y="309087"/>
                </a:lnTo>
                <a:lnTo>
                  <a:pt x="188218" y="301072"/>
                </a:lnTo>
                <a:lnTo>
                  <a:pt x="185699" y="293061"/>
                </a:lnTo>
                <a:lnTo>
                  <a:pt x="183856" y="287331"/>
                </a:lnTo>
                <a:lnTo>
                  <a:pt x="181577" y="281713"/>
                </a:lnTo>
                <a:lnTo>
                  <a:pt x="180030" y="275900"/>
                </a:lnTo>
                <a:lnTo>
                  <a:pt x="170742" y="231848"/>
                </a:lnTo>
                <a:lnTo>
                  <a:pt x="169034" y="221959"/>
                </a:lnTo>
                <a:lnTo>
                  <a:pt x="167314" y="212081"/>
                </a:lnTo>
                <a:lnTo>
                  <a:pt x="167033" y="210498"/>
                </a:lnTo>
                <a:lnTo>
                  <a:pt x="166909" y="208859"/>
                </a:lnTo>
                <a:lnTo>
                  <a:pt x="166651" y="206572"/>
                </a:lnTo>
                <a:lnTo>
                  <a:pt x="165191" y="207564"/>
                </a:lnTo>
                <a:lnTo>
                  <a:pt x="163996" y="207972"/>
                </a:lnTo>
                <a:lnTo>
                  <a:pt x="163399" y="208814"/>
                </a:lnTo>
                <a:lnTo>
                  <a:pt x="159253" y="214417"/>
                </a:lnTo>
                <a:lnTo>
                  <a:pt x="155219" y="220094"/>
                </a:lnTo>
                <a:lnTo>
                  <a:pt x="151138" y="225781"/>
                </a:lnTo>
                <a:lnTo>
                  <a:pt x="130597" y="254481"/>
                </a:lnTo>
                <a:lnTo>
                  <a:pt x="130303" y="254926"/>
                </a:lnTo>
                <a:lnTo>
                  <a:pt x="130131" y="255491"/>
                </a:lnTo>
                <a:lnTo>
                  <a:pt x="129791" y="255944"/>
                </a:lnTo>
                <a:lnTo>
                  <a:pt x="127409" y="259001"/>
                </a:lnTo>
                <a:lnTo>
                  <a:pt x="125391" y="262418"/>
                </a:lnTo>
                <a:lnTo>
                  <a:pt x="120078" y="267170"/>
                </a:lnTo>
                <a:lnTo>
                  <a:pt x="116280" y="265857"/>
                </a:lnTo>
                <a:lnTo>
                  <a:pt x="114807" y="263765"/>
                </a:lnTo>
                <a:lnTo>
                  <a:pt x="113475" y="261886"/>
                </a:lnTo>
                <a:lnTo>
                  <a:pt x="113279" y="258044"/>
                </a:lnTo>
                <a:lnTo>
                  <a:pt x="114275" y="255868"/>
                </a:lnTo>
                <a:lnTo>
                  <a:pt x="117319" y="249377"/>
                </a:lnTo>
                <a:lnTo>
                  <a:pt x="121137" y="243237"/>
                </a:lnTo>
                <a:lnTo>
                  <a:pt x="124749" y="237042"/>
                </a:lnTo>
                <a:lnTo>
                  <a:pt x="145161" y="202148"/>
                </a:lnTo>
                <a:lnTo>
                  <a:pt x="146973" y="199832"/>
                </a:lnTo>
                <a:lnTo>
                  <a:pt x="148184" y="196601"/>
                </a:lnTo>
                <a:lnTo>
                  <a:pt x="145953" y="197481"/>
                </a:lnTo>
                <a:lnTo>
                  <a:pt x="143675" y="198371"/>
                </a:lnTo>
                <a:lnTo>
                  <a:pt x="141416" y="199233"/>
                </a:lnTo>
                <a:lnTo>
                  <a:pt x="137342" y="200772"/>
                </a:lnTo>
                <a:lnTo>
                  <a:pt x="133757" y="203153"/>
                </a:lnTo>
                <a:lnTo>
                  <a:pt x="128978" y="203507"/>
                </a:lnTo>
                <a:lnTo>
                  <a:pt x="125962" y="203749"/>
                </a:lnTo>
                <a:lnTo>
                  <a:pt x="122998" y="205982"/>
                </a:lnTo>
                <a:lnTo>
                  <a:pt x="119366" y="204539"/>
                </a:lnTo>
                <a:lnTo>
                  <a:pt x="118950" y="204743"/>
                </a:lnTo>
                <a:lnTo>
                  <a:pt x="118849" y="204956"/>
                </a:lnTo>
                <a:lnTo>
                  <a:pt x="115336" y="210698"/>
                </a:lnTo>
                <a:lnTo>
                  <a:pt x="109050" y="209497"/>
                </a:lnTo>
                <a:lnTo>
                  <a:pt x="103814" y="210787"/>
                </a:lnTo>
                <a:lnTo>
                  <a:pt x="57125" y="221603"/>
                </a:lnTo>
                <a:lnTo>
                  <a:pt x="55782" y="221993"/>
                </a:lnTo>
                <a:lnTo>
                  <a:pt x="54999" y="224150"/>
                </a:lnTo>
                <a:lnTo>
                  <a:pt x="47184" y="227089"/>
                </a:lnTo>
                <a:lnTo>
                  <a:pt x="40635" y="229147"/>
                </a:lnTo>
                <a:lnTo>
                  <a:pt x="31792" y="232364"/>
                </a:lnTo>
                <a:lnTo>
                  <a:pt x="29648" y="233781"/>
                </a:lnTo>
                <a:lnTo>
                  <a:pt x="27306" y="234708"/>
                </a:lnTo>
                <a:lnTo>
                  <a:pt x="26260" y="235135"/>
                </a:lnTo>
                <a:lnTo>
                  <a:pt x="24930" y="234895"/>
                </a:lnTo>
                <a:lnTo>
                  <a:pt x="24290" y="234950"/>
                </a:lnTo>
                <a:lnTo>
                  <a:pt x="22987" y="235766"/>
                </a:lnTo>
                <a:lnTo>
                  <a:pt x="21999" y="236590"/>
                </a:lnTo>
                <a:lnTo>
                  <a:pt x="20897" y="236979"/>
                </a:lnTo>
                <a:lnTo>
                  <a:pt x="16359" y="238491"/>
                </a:lnTo>
                <a:lnTo>
                  <a:pt x="11851" y="240381"/>
                </a:lnTo>
                <a:lnTo>
                  <a:pt x="7167" y="241078"/>
                </a:lnTo>
                <a:lnTo>
                  <a:pt x="5414" y="241357"/>
                </a:lnTo>
                <a:lnTo>
                  <a:pt x="2400" y="239284"/>
                </a:lnTo>
                <a:lnTo>
                  <a:pt x="1431" y="237526"/>
                </a:lnTo>
                <a:lnTo>
                  <a:pt x="0" y="234823"/>
                </a:lnTo>
                <a:lnTo>
                  <a:pt x="690" y="231527"/>
                </a:lnTo>
                <a:lnTo>
                  <a:pt x="8382" y="226950"/>
                </a:lnTo>
                <a:lnTo>
                  <a:pt x="13172" y="224327"/>
                </a:lnTo>
                <a:lnTo>
                  <a:pt x="18075" y="221899"/>
                </a:lnTo>
                <a:lnTo>
                  <a:pt x="21553" y="220167"/>
                </a:lnTo>
                <a:lnTo>
                  <a:pt x="25334" y="219072"/>
                </a:lnTo>
                <a:lnTo>
                  <a:pt x="28746" y="217256"/>
                </a:lnTo>
                <a:lnTo>
                  <a:pt x="32917" y="215023"/>
                </a:lnTo>
                <a:lnTo>
                  <a:pt x="36750" y="212207"/>
                </a:lnTo>
                <a:lnTo>
                  <a:pt x="40874" y="209863"/>
                </a:lnTo>
                <a:lnTo>
                  <a:pt x="42298" y="209047"/>
                </a:lnTo>
                <a:lnTo>
                  <a:pt x="44135" y="208944"/>
                </a:lnTo>
                <a:lnTo>
                  <a:pt x="45831" y="208509"/>
                </a:lnTo>
                <a:lnTo>
                  <a:pt x="45950" y="208268"/>
                </a:lnTo>
                <a:lnTo>
                  <a:pt x="46166" y="207333"/>
                </a:lnTo>
                <a:lnTo>
                  <a:pt x="46730" y="207027"/>
                </a:lnTo>
                <a:lnTo>
                  <a:pt x="82833" y="194761"/>
                </a:lnTo>
                <a:lnTo>
                  <a:pt x="89401" y="193247"/>
                </a:lnTo>
                <a:lnTo>
                  <a:pt x="95942" y="191610"/>
                </a:lnTo>
                <a:lnTo>
                  <a:pt x="126663" y="181005"/>
                </a:lnTo>
                <a:lnTo>
                  <a:pt x="132574" y="178657"/>
                </a:lnTo>
                <a:lnTo>
                  <a:pt x="136287" y="177239"/>
                </a:lnTo>
                <a:lnTo>
                  <a:pt x="140160" y="176126"/>
                </a:lnTo>
                <a:lnTo>
                  <a:pt x="147050" y="173734"/>
                </a:lnTo>
                <a:lnTo>
                  <a:pt x="150133" y="172538"/>
                </a:lnTo>
                <a:lnTo>
                  <a:pt x="154615" y="170870"/>
                </a:lnTo>
                <a:lnTo>
                  <a:pt x="150344" y="168326"/>
                </a:lnTo>
                <a:lnTo>
                  <a:pt x="147255" y="166244"/>
                </a:lnTo>
                <a:lnTo>
                  <a:pt x="143974" y="164514"/>
                </a:lnTo>
                <a:lnTo>
                  <a:pt x="137109" y="160980"/>
                </a:lnTo>
                <a:lnTo>
                  <a:pt x="130210" y="157492"/>
                </a:lnTo>
                <a:lnTo>
                  <a:pt x="123333" y="153958"/>
                </a:lnTo>
                <a:lnTo>
                  <a:pt x="116534" y="150288"/>
                </a:lnTo>
                <a:lnTo>
                  <a:pt x="110363" y="146847"/>
                </a:lnTo>
                <a:lnTo>
                  <a:pt x="104658" y="142517"/>
                </a:lnTo>
                <a:lnTo>
                  <a:pt x="98577" y="138817"/>
                </a:lnTo>
                <a:lnTo>
                  <a:pt x="92331" y="135076"/>
                </a:lnTo>
                <a:lnTo>
                  <a:pt x="86048" y="131393"/>
                </a:lnTo>
                <a:lnTo>
                  <a:pt x="79750" y="127731"/>
                </a:lnTo>
                <a:lnTo>
                  <a:pt x="73464" y="124053"/>
                </a:lnTo>
                <a:lnTo>
                  <a:pt x="72587" y="123553"/>
                </a:lnTo>
                <a:lnTo>
                  <a:pt x="71903" y="122702"/>
                </a:lnTo>
                <a:lnTo>
                  <a:pt x="69239" y="120222"/>
                </a:lnTo>
                <a:lnTo>
                  <a:pt x="66872" y="116622"/>
                </a:lnTo>
                <a:lnTo>
                  <a:pt x="65473" y="116974"/>
                </a:lnTo>
                <a:lnTo>
                  <a:pt x="61589" y="117920"/>
                </a:lnTo>
                <a:lnTo>
                  <a:pt x="60571" y="114532"/>
                </a:lnTo>
                <a:lnTo>
                  <a:pt x="58417" y="113348"/>
                </a:lnTo>
                <a:lnTo>
                  <a:pt x="54241" y="111027"/>
                </a:lnTo>
                <a:lnTo>
                  <a:pt x="49998" y="108501"/>
                </a:lnTo>
                <a:lnTo>
                  <a:pt x="45886" y="102430"/>
                </a:lnTo>
                <a:lnTo>
                  <a:pt x="42671" y="102061"/>
                </a:lnTo>
                <a:lnTo>
                  <a:pt x="40867" y="100469"/>
                </a:lnTo>
                <a:lnTo>
                  <a:pt x="38587" y="98443"/>
                </a:lnTo>
                <a:lnTo>
                  <a:pt x="36234" y="96768"/>
                </a:lnTo>
                <a:lnTo>
                  <a:pt x="36324" y="92556"/>
                </a:lnTo>
                <a:lnTo>
                  <a:pt x="36417" y="88825"/>
                </a:lnTo>
                <a:lnTo>
                  <a:pt x="38372" y="86963"/>
                </a:lnTo>
                <a:lnTo>
                  <a:pt x="40496" y="86610"/>
                </a:lnTo>
                <a:lnTo>
                  <a:pt x="43333" y="86090"/>
                </a:lnTo>
                <a:lnTo>
                  <a:pt x="46930" y="85274"/>
                </a:lnTo>
                <a:lnTo>
                  <a:pt x="49397" y="88782"/>
                </a:lnTo>
                <a:lnTo>
                  <a:pt x="50251" y="89985"/>
                </a:lnTo>
                <a:lnTo>
                  <a:pt x="52481" y="90141"/>
                </a:lnTo>
                <a:lnTo>
                  <a:pt x="53963" y="91001"/>
                </a:lnTo>
                <a:lnTo>
                  <a:pt x="60919" y="94961"/>
                </a:lnTo>
                <a:lnTo>
                  <a:pt x="68095" y="98586"/>
                </a:lnTo>
                <a:lnTo>
                  <a:pt x="74647" y="103157"/>
                </a:lnTo>
                <a:lnTo>
                  <a:pt x="77335" y="105053"/>
                </a:lnTo>
                <a:lnTo>
                  <a:pt x="80081" y="106071"/>
                </a:lnTo>
                <a:lnTo>
                  <a:pt x="82877" y="107439"/>
                </a:lnTo>
                <a:lnTo>
                  <a:pt x="86511" y="109243"/>
                </a:lnTo>
                <a:lnTo>
                  <a:pt x="89616" y="112213"/>
                </a:lnTo>
                <a:lnTo>
                  <a:pt x="93196" y="114221"/>
                </a:lnTo>
                <a:lnTo>
                  <a:pt x="99928" y="118032"/>
                </a:lnTo>
                <a:lnTo>
                  <a:pt x="106879" y="121389"/>
                </a:lnTo>
                <a:lnTo>
                  <a:pt x="113601" y="125154"/>
                </a:lnTo>
                <a:lnTo>
                  <a:pt x="119260" y="128336"/>
                </a:lnTo>
                <a:lnTo>
                  <a:pt x="124664" y="132028"/>
                </a:lnTo>
                <a:lnTo>
                  <a:pt x="133577" y="137041"/>
                </a:lnTo>
                <a:lnTo>
                  <a:pt x="137133" y="138234"/>
                </a:lnTo>
                <a:lnTo>
                  <a:pt x="140432" y="139936"/>
                </a:lnTo>
                <a:lnTo>
                  <a:pt x="142976" y="141259"/>
                </a:lnTo>
                <a:lnTo>
                  <a:pt x="145273" y="143017"/>
                </a:lnTo>
                <a:lnTo>
                  <a:pt x="147781" y="144395"/>
                </a:lnTo>
                <a:lnTo>
                  <a:pt x="149030" y="145061"/>
                </a:lnTo>
                <a:lnTo>
                  <a:pt x="150499" y="145273"/>
                </a:lnTo>
                <a:lnTo>
                  <a:pt x="152621" y="145957"/>
                </a:lnTo>
                <a:lnTo>
                  <a:pt x="152065" y="139801"/>
                </a:lnTo>
                <a:lnTo>
                  <a:pt x="150712" y="133876"/>
                </a:lnTo>
                <a:lnTo>
                  <a:pt x="151292" y="128192"/>
                </a:lnTo>
                <a:lnTo>
                  <a:pt x="151919" y="122498"/>
                </a:lnTo>
                <a:lnTo>
                  <a:pt x="149253" y="117342"/>
                </a:lnTo>
                <a:lnTo>
                  <a:pt x="150248" y="111213"/>
                </a:lnTo>
                <a:lnTo>
                  <a:pt x="149983" y="110519"/>
                </a:lnTo>
                <a:lnTo>
                  <a:pt x="149941" y="109852"/>
                </a:lnTo>
                <a:lnTo>
                  <a:pt x="148857" y="100001"/>
                </a:lnTo>
                <a:lnTo>
                  <a:pt x="147170" y="90245"/>
                </a:lnTo>
                <a:lnTo>
                  <a:pt x="145277" y="80517"/>
                </a:lnTo>
                <a:lnTo>
                  <a:pt x="143572" y="70749"/>
                </a:lnTo>
                <a:lnTo>
                  <a:pt x="142332" y="62464"/>
                </a:lnTo>
                <a:lnTo>
                  <a:pt x="141537" y="54113"/>
                </a:lnTo>
                <a:lnTo>
                  <a:pt x="140417" y="45828"/>
                </a:lnTo>
                <a:lnTo>
                  <a:pt x="140034" y="42939"/>
                </a:lnTo>
                <a:lnTo>
                  <a:pt x="139056" y="40098"/>
                </a:lnTo>
                <a:lnTo>
                  <a:pt x="138645" y="37191"/>
                </a:lnTo>
                <a:lnTo>
                  <a:pt x="137527" y="29146"/>
                </a:lnTo>
                <a:lnTo>
                  <a:pt x="136530" y="21101"/>
                </a:lnTo>
                <a:lnTo>
                  <a:pt x="135505" y="13038"/>
                </a:lnTo>
                <a:lnTo>
                  <a:pt x="134548" y="5299"/>
                </a:lnTo>
                <a:lnTo>
                  <a:pt x="142475" y="0"/>
                </a:lnTo>
                <a:lnTo>
                  <a:pt x="148743" y="2626"/>
                </a:lnTo>
                <a:lnTo>
                  <a:pt x="152813" y="4318"/>
                </a:lnTo>
                <a:lnTo>
                  <a:pt x="154594" y="7891"/>
                </a:lnTo>
                <a:lnTo>
                  <a:pt x="155164" y="12140"/>
                </a:lnTo>
                <a:lnTo>
                  <a:pt x="156378" y="21349"/>
                </a:lnTo>
                <a:lnTo>
                  <a:pt x="157599" y="30552"/>
                </a:lnTo>
                <a:lnTo>
                  <a:pt x="158829" y="39753"/>
                </a:lnTo>
                <a:lnTo>
                  <a:pt x="160068" y="48957"/>
                </a:lnTo>
                <a:lnTo>
                  <a:pt x="160932" y="55317"/>
                </a:lnTo>
                <a:lnTo>
                  <a:pt x="161657" y="61705"/>
                </a:lnTo>
                <a:lnTo>
                  <a:pt x="164142" y="75165"/>
                </a:lnTo>
                <a:lnTo>
                  <a:pt x="166227" y="82172"/>
                </a:lnTo>
                <a:lnTo>
                  <a:pt x="168434" y="96845"/>
                </a:lnTo>
                <a:lnTo>
                  <a:pt x="168722" y="104501"/>
                </a:lnTo>
                <a:lnTo>
                  <a:pt x="169438" y="112120"/>
                </a:lnTo>
                <a:lnTo>
                  <a:pt x="169791" y="116027"/>
                </a:lnTo>
                <a:lnTo>
                  <a:pt x="170377" y="119887"/>
                </a:lnTo>
                <a:lnTo>
                  <a:pt x="170777" y="123785"/>
                </a:lnTo>
                <a:lnTo>
                  <a:pt x="171643" y="132412"/>
                </a:lnTo>
                <a:lnTo>
                  <a:pt x="174206" y="158270"/>
                </a:lnTo>
                <a:lnTo>
                  <a:pt x="174690" y="158390"/>
                </a:lnTo>
                <a:lnTo>
                  <a:pt x="175155" y="158538"/>
                </a:lnTo>
                <a:lnTo>
                  <a:pt x="175667" y="158676"/>
                </a:lnTo>
                <a:lnTo>
                  <a:pt x="178353" y="154064"/>
                </a:lnTo>
                <a:lnTo>
                  <a:pt x="181012" y="149434"/>
                </a:lnTo>
                <a:lnTo>
                  <a:pt x="183726" y="144841"/>
                </a:lnTo>
                <a:lnTo>
                  <a:pt x="184506" y="143480"/>
                </a:lnTo>
                <a:lnTo>
                  <a:pt x="185387" y="142146"/>
                </a:lnTo>
                <a:lnTo>
                  <a:pt x="186325" y="140849"/>
                </a:lnTo>
                <a:lnTo>
                  <a:pt x="189378" y="136839"/>
                </a:lnTo>
                <a:lnTo>
                  <a:pt x="192197" y="132635"/>
                </a:lnTo>
                <a:lnTo>
                  <a:pt x="194793" y="128282"/>
                </a:lnTo>
                <a:lnTo>
                  <a:pt x="197167" y="124143"/>
                </a:lnTo>
                <a:lnTo>
                  <a:pt x="200316" y="120475"/>
                </a:lnTo>
                <a:lnTo>
                  <a:pt x="202914" y="116484"/>
                </a:lnTo>
                <a:lnTo>
                  <a:pt x="206643" y="110655"/>
                </a:lnTo>
                <a:lnTo>
                  <a:pt x="210338" y="104803"/>
                </a:lnTo>
                <a:lnTo>
                  <a:pt x="217700" y="93082"/>
                </a:lnTo>
                <a:lnTo>
                  <a:pt x="221206" y="87534"/>
                </a:lnTo>
                <a:lnTo>
                  <a:pt x="224600" y="81913"/>
                </a:lnTo>
                <a:lnTo>
                  <a:pt x="228162" y="76403"/>
                </a:lnTo>
                <a:lnTo>
                  <a:pt x="230264" y="73162"/>
                </a:lnTo>
                <a:lnTo>
                  <a:pt x="233553" y="72142"/>
                </a:lnTo>
                <a:lnTo>
                  <a:pt x="237243" y="72705"/>
                </a:lnTo>
                <a:lnTo>
                  <a:pt x="241649" y="73341"/>
                </a:lnTo>
                <a:lnTo>
                  <a:pt x="243743" y="76562"/>
                </a:lnTo>
                <a:lnTo>
                  <a:pt x="244611" y="82246"/>
                </a:lnTo>
                <a:lnTo>
                  <a:pt x="243550" y="84339"/>
                </a:lnTo>
                <a:lnTo>
                  <a:pt x="242643" y="86015"/>
                </a:lnTo>
                <a:lnTo>
                  <a:pt x="238584" y="93433"/>
                </a:lnTo>
                <a:lnTo>
                  <a:pt x="234656" y="100897"/>
                </a:lnTo>
                <a:lnTo>
                  <a:pt x="212703" y="134532"/>
                </a:lnTo>
                <a:lnTo>
                  <a:pt x="197700" y="156194"/>
                </a:lnTo>
                <a:lnTo>
                  <a:pt x="198720" y="157267"/>
                </a:lnTo>
                <a:lnTo>
                  <a:pt x="199286" y="157202"/>
                </a:lnTo>
                <a:lnTo>
                  <a:pt x="199946" y="157239"/>
                </a:lnTo>
                <a:lnTo>
                  <a:pt x="200427" y="156998"/>
                </a:lnTo>
                <a:lnTo>
                  <a:pt x="207367" y="153801"/>
                </a:lnTo>
                <a:lnTo>
                  <a:pt x="214373" y="150687"/>
                </a:lnTo>
                <a:lnTo>
                  <a:pt x="221210" y="147341"/>
                </a:lnTo>
                <a:lnTo>
                  <a:pt x="224586" y="145701"/>
                </a:lnTo>
                <a:lnTo>
                  <a:pt x="227593" y="144255"/>
                </a:lnTo>
                <a:lnTo>
                  <a:pt x="231736" y="144439"/>
                </a:lnTo>
                <a:lnTo>
                  <a:pt x="234931" y="144595"/>
                </a:lnTo>
                <a:lnTo>
                  <a:pt x="238151" y="141853"/>
                </a:lnTo>
                <a:lnTo>
                  <a:pt x="248020" y="139154"/>
                </a:lnTo>
                <a:lnTo>
                  <a:pt x="254677" y="137845"/>
                </a:lnTo>
                <a:lnTo>
                  <a:pt x="261247" y="136120"/>
                </a:lnTo>
                <a:lnTo>
                  <a:pt x="268539" y="134148"/>
                </a:lnTo>
                <a:lnTo>
                  <a:pt x="275808" y="132127"/>
                </a:lnTo>
                <a:lnTo>
                  <a:pt x="283074" y="130097"/>
                </a:lnTo>
                <a:lnTo>
                  <a:pt x="290361" y="128098"/>
                </a:lnTo>
                <a:lnTo>
                  <a:pt x="298062" y="126003"/>
                </a:lnTo>
                <a:lnTo>
                  <a:pt x="305847" y="124082"/>
                </a:lnTo>
                <a:lnTo>
                  <a:pt x="313956" y="121977"/>
                </a:lnTo>
                <a:lnTo>
                  <a:pt x="314354" y="121801"/>
                </a:lnTo>
                <a:lnTo>
                  <a:pt x="320109" y="119058"/>
                </a:lnTo>
                <a:lnTo>
                  <a:pt x="325925" y="118352"/>
                </a:lnTo>
                <a:lnTo>
                  <a:pt x="331776" y="117349"/>
                </a:lnTo>
                <a:lnTo>
                  <a:pt x="337906" y="116291"/>
                </a:lnTo>
                <a:lnTo>
                  <a:pt x="343927" y="114362"/>
                </a:lnTo>
                <a:lnTo>
                  <a:pt x="350037" y="113211"/>
                </a:lnTo>
                <a:lnTo>
                  <a:pt x="355888" y="112088"/>
                </a:lnTo>
                <a:lnTo>
                  <a:pt x="361649" y="111465"/>
                </a:lnTo>
                <a:lnTo>
                  <a:pt x="366203" y="117111"/>
                </a:lnTo>
                <a:lnTo>
                  <a:pt x="369136" y="120766"/>
                </a:lnTo>
                <a:lnTo>
                  <a:pt x="368852" y="127525"/>
                </a:lnTo>
                <a:lnTo>
                  <a:pt x="362436" y="131388"/>
                </a:lnTo>
                <a:lnTo>
                  <a:pt x="359486" y="131714"/>
                </a:lnTo>
                <a:lnTo>
                  <a:pt x="357334" y="133205"/>
                </a:lnTo>
                <a:lnTo>
                  <a:pt x="354045" y="135503"/>
                </a:lnTo>
                <a:lnTo>
                  <a:pt x="350440" y="136393"/>
                </a:lnTo>
                <a:lnTo>
                  <a:pt x="345468" y="137099"/>
                </a:lnTo>
                <a:lnTo>
                  <a:pt x="344177" y="136924"/>
                </a:lnTo>
                <a:lnTo>
                  <a:pt x="342292" y="136915"/>
                </a:lnTo>
                <a:lnTo>
                  <a:pt x="340718" y="138870"/>
                </a:lnTo>
                <a:lnTo>
                  <a:pt x="340089" y="137935"/>
                </a:lnTo>
                <a:lnTo>
                  <a:pt x="339573" y="137194"/>
                </a:lnTo>
                <a:lnTo>
                  <a:pt x="339752" y="137472"/>
                </a:lnTo>
                <a:lnTo>
                  <a:pt x="336944" y="138251"/>
                </a:lnTo>
                <a:lnTo>
                  <a:pt x="334451" y="138919"/>
                </a:lnTo>
                <a:lnTo>
                  <a:pt x="331950" y="139661"/>
                </a:lnTo>
                <a:lnTo>
                  <a:pt x="329588" y="140375"/>
                </a:lnTo>
                <a:lnTo>
                  <a:pt x="327254" y="141228"/>
                </a:lnTo>
                <a:lnTo>
                  <a:pt x="324892" y="141942"/>
                </a:lnTo>
                <a:lnTo>
                  <a:pt x="321334" y="143063"/>
                </a:lnTo>
                <a:lnTo>
                  <a:pt x="317817" y="144491"/>
                </a:lnTo>
                <a:lnTo>
                  <a:pt x="308545" y="146226"/>
                </a:lnTo>
                <a:lnTo>
                  <a:pt x="303371" y="148516"/>
                </a:lnTo>
                <a:lnTo>
                  <a:pt x="292456" y="151641"/>
                </a:lnTo>
                <a:lnTo>
                  <a:pt x="287063" y="154263"/>
                </a:lnTo>
                <a:lnTo>
                  <a:pt x="280890" y="154535"/>
                </a:lnTo>
                <a:lnTo>
                  <a:pt x="275822" y="154778"/>
                </a:lnTo>
                <a:lnTo>
                  <a:pt x="270883" y="157261"/>
                </a:lnTo>
                <a:lnTo>
                  <a:pt x="265823" y="158588"/>
                </a:lnTo>
                <a:lnTo>
                  <a:pt x="261384" y="159765"/>
                </a:lnTo>
                <a:lnTo>
                  <a:pt x="256866" y="161610"/>
                </a:lnTo>
                <a:lnTo>
                  <a:pt x="248538" y="161614"/>
                </a:lnTo>
                <a:lnTo>
                  <a:pt x="245628" y="163643"/>
                </a:lnTo>
                <a:lnTo>
                  <a:pt x="238553" y="164914"/>
                </a:lnTo>
                <a:lnTo>
                  <a:pt x="235225" y="166906"/>
                </a:lnTo>
                <a:lnTo>
                  <a:pt x="231706" y="168093"/>
                </a:lnTo>
                <a:lnTo>
                  <a:pt x="226297" y="169947"/>
                </a:lnTo>
                <a:lnTo>
                  <a:pt x="220821" y="171477"/>
                </a:lnTo>
                <a:lnTo>
                  <a:pt x="215459" y="173443"/>
                </a:lnTo>
                <a:lnTo>
                  <a:pt x="214515" y="173776"/>
                </a:lnTo>
                <a:lnTo>
                  <a:pt x="213682" y="175462"/>
                </a:lnTo>
                <a:lnTo>
                  <a:pt x="213383" y="177739"/>
                </a:lnTo>
                <a:lnTo>
                  <a:pt x="214562" y="180155"/>
                </a:lnTo>
                <a:lnTo>
                  <a:pt x="214891" y="180812"/>
                </a:lnTo>
                <a:lnTo>
                  <a:pt x="215638" y="181266"/>
                </a:lnTo>
                <a:lnTo>
                  <a:pt x="216357" y="181941"/>
                </a:lnTo>
                <a:lnTo>
                  <a:pt x="217438" y="181218"/>
                </a:lnTo>
                <a:lnTo>
                  <a:pt x="217210" y="183024"/>
                </a:lnTo>
                <a:lnTo>
                  <a:pt x="217036" y="184626"/>
                </a:lnTo>
                <a:lnTo>
                  <a:pt x="216844" y="186255"/>
                </a:lnTo>
                <a:lnTo>
                  <a:pt x="218314" y="186588"/>
                </a:lnTo>
                <a:lnTo>
                  <a:pt x="219755" y="183069"/>
                </a:lnTo>
                <a:lnTo>
                  <a:pt x="241286" y="194307"/>
                </a:lnTo>
                <a:lnTo>
                  <a:pt x="240739" y="197020"/>
                </a:lnTo>
                <a:lnTo>
                  <a:pt x="244527" y="195732"/>
                </a:lnTo>
                <a:lnTo>
                  <a:pt x="245199" y="196176"/>
                </a:lnTo>
                <a:lnTo>
                  <a:pt x="248562" y="200155"/>
                </a:lnTo>
                <a:lnTo>
                  <a:pt x="249133" y="200812"/>
                </a:lnTo>
                <a:lnTo>
                  <a:pt x="251180" y="200209"/>
                </a:lnTo>
                <a:lnTo>
                  <a:pt x="252480" y="200190"/>
                </a:lnTo>
                <a:lnTo>
                  <a:pt x="253265" y="200829"/>
                </a:lnTo>
                <a:lnTo>
                  <a:pt x="254070" y="201680"/>
                </a:lnTo>
                <a:lnTo>
                  <a:pt x="255030" y="202235"/>
                </a:lnTo>
                <a:lnTo>
                  <a:pt x="258116" y="203956"/>
                </a:lnTo>
                <a:lnTo>
                  <a:pt x="261257" y="205593"/>
                </a:lnTo>
                <a:lnTo>
                  <a:pt x="264444" y="207221"/>
                </a:lnTo>
                <a:lnTo>
                  <a:pt x="265582" y="207813"/>
                </a:lnTo>
                <a:lnTo>
                  <a:pt x="267393" y="207932"/>
                </a:lnTo>
                <a:lnTo>
                  <a:pt x="270037" y="212634"/>
                </a:lnTo>
                <a:lnTo>
                  <a:pt x="274621" y="212271"/>
                </a:lnTo>
                <a:lnTo>
                  <a:pt x="277592" y="214834"/>
                </a:lnTo>
                <a:lnTo>
                  <a:pt x="280237" y="217101"/>
                </a:lnTo>
                <a:lnTo>
                  <a:pt x="283957" y="218043"/>
                </a:lnTo>
                <a:lnTo>
                  <a:pt x="287118" y="219773"/>
                </a:lnTo>
                <a:lnTo>
                  <a:pt x="290064" y="221401"/>
                </a:lnTo>
                <a:lnTo>
                  <a:pt x="292826" y="223307"/>
                </a:lnTo>
                <a:lnTo>
                  <a:pt x="295717" y="225018"/>
                </a:lnTo>
                <a:lnTo>
                  <a:pt x="296733" y="225611"/>
                </a:lnTo>
                <a:lnTo>
                  <a:pt x="297934" y="225925"/>
                </a:lnTo>
                <a:lnTo>
                  <a:pt x="299023" y="226406"/>
                </a:lnTo>
                <a:lnTo>
                  <a:pt x="303849" y="228598"/>
                </a:lnTo>
                <a:lnTo>
                  <a:pt x="308336" y="231484"/>
                </a:lnTo>
                <a:lnTo>
                  <a:pt x="313309" y="233454"/>
                </a:lnTo>
                <a:lnTo>
                  <a:pt x="314389" y="233888"/>
                </a:lnTo>
                <a:lnTo>
                  <a:pt x="315015" y="235619"/>
                </a:lnTo>
                <a:lnTo>
                  <a:pt x="316206" y="237285"/>
                </a:lnTo>
                <a:lnTo>
                  <a:pt x="316554" y="237914"/>
                </a:lnTo>
                <a:lnTo>
                  <a:pt x="320373" y="240718"/>
                </a:lnTo>
                <a:lnTo>
                  <a:pt x="321395" y="244587"/>
                </a:lnTo>
                <a:close/>
              </a:path>
            </a:pathLst>
          </a:custGeom>
          <a:solidFill>
            <a:srgbClr val="F5F5EF"/>
          </a:solidFill>
        </p:spPr>
        <p:txBody>
          <a:bodyPr wrap="square" lIns="0" tIns="0" rIns="0" bIns="0" rtlCol="0"/>
          <a:lstStyle/>
          <a:p>
            <a:endParaRPr/>
          </a:p>
        </p:txBody>
      </p:sp>
      <p:sp>
        <p:nvSpPr>
          <p:cNvPr id="6" name="object 6"/>
          <p:cNvSpPr/>
          <p:nvPr/>
        </p:nvSpPr>
        <p:spPr>
          <a:xfrm>
            <a:off x="13759543" y="581965"/>
            <a:ext cx="369570" cy="332105"/>
          </a:xfrm>
          <a:custGeom>
            <a:avLst/>
            <a:gdLst/>
            <a:ahLst/>
            <a:cxnLst/>
            <a:rect l="l" t="t" r="r" b="b"/>
            <a:pathLst>
              <a:path w="369570" h="332105">
                <a:moveTo>
                  <a:pt x="172665" y="143780"/>
                </a:moveTo>
                <a:lnTo>
                  <a:pt x="154835" y="170753"/>
                </a:lnTo>
                <a:lnTo>
                  <a:pt x="152652" y="169449"/>
                </a:lnTo>
                <a:lnTo>
                  <a:pt x="147309" y="166017"/>
                </a:lnTo>
                <a:lnTo>
                  <a:pt x="143929" y="164222"/>
                </a:lnTo>
                <a:lnTo>
                  <a:pt x="137110" y="160719"/>
                </a:lnTo>
                <a:lnTo>
                  <a:pt x="130260" y="157262"/>
                </a:lnTo>
                <a:lnTo>
                  <a:pt x="123438" y="153765"/>
                </a:lnTo>
                <a:lnTo>
                  <a:pt x="116702" y="150136"/>
                </a:lnTo>
                <a:lnTo>
                  <a:pt x="110052" y="146379"/>
                </a:lnTo>
                <a:lnTo>
                  <a:pt x="107027" y="144045"/>
                </a:lnTo>
                <a:lnTo>
                  <a:pt x="102844" y="141162"/>
                </a:lnTo>
                <a:lnTo>
                  <a:pt x="98508" y="138509"/>
                </a:lnTo>
                <a:lnTo>
                  <a:pt x="86480" y="131370"/>
                </a:lnTo>
                <a:lnTo>
                  <a:pt x="72199" y="123034"/>
                </a:lnTo>
                <a:lnTo>
                  <a:pt x="72383" y="122756"/>
                </a:lnTo>
                <a:lnTo>
                  <a:pt x="69535" y="120155"/>
                </a:lnTo>
                <a:lnTo>
                  <a:pt x="67294" y="116637"/>
                </a:lnTo>
                <a:lnTo>
                  <a:pt x="61911" y="117870"/>
                </a:lnTo>
                <a:lnTo>
                  <a:pt x="61041" y="114580"/>
                </a:lnTo>
                <a:lnTo>
                  <a:pt x="54372" y="110851"/>
                </a:lnTo>
                <a:lnTo>
                  <a:pt x="50006" y="108244"/>
                </a:lnTo>
                <a:lnTo>
                  <a:pt x="46252" y="102409"/>
                </a:lnTo>
                <a:lnTo>
                  <a:pt x="42265" y="101530"/>
                </a:lnTo>
                <a:lnTo>
                  <a:pt x="38450" y="98090"/>
                </a:lnTo>
                <a:lnTo>
                  <a:pt x="36386" y="96606"/>
                </a:lnTo>
                <a:lnTo>
                  <a:pt x="36917" y="88893"/>
                </a:lnTo>
                <a:lnTo>
                  <a:pt x="38368" y="86698"/>
                </a:lnTo>
                <a:lnTo>
                  <a:pt x="40236" y="86176"/>
                </a:lnTo>
                <a:lnTo>
                  <a:pt x="43457" y="85909"/>
                </a:lnTo>
                <a:lnTo>
                  <a:pt x="47045" y="85087"/>
                </a:lnTo>
                <a:lnTo>
                  <a:pt x="50125" y="89639"/>
                </a:lnTo>
                <a:lnTo>
                  <a:pt x="52850" y="90123"/>
                </a:lnTo>
                <a:lnTo>
                  <a:pt x="60616" y="94497"/>
                </a:lnTo>
                <a:lnTo>
                  <a:pt x="68546" y="98622"/>
                </a:lnTo>
                <a:lnTo>
                  <a:pt x="76856" y="104474"/>
                </a:lnTo>
                <a:lnTo>
                  <a:pt x="80402" y="106020"/>
                </a:lnTo>
                <a:lnTo>
                  <a:pt x="86195" y="108771"/>
                </a:lnTo>
                <a:lnTo>
                  <a:pt x="90010" y="112212"/>
                </a:lnTo>
                <a:lnTo>
                  <a:pt x="100005" y="117820"/>
                </a:lnTo>
                <a:lnTo>
                  <a:pt x="106931" y="121161"/>
                </a:lnTo>
                <a:lnTo>
                  <a:pt x="118043" y="127381"/>
                </a:lnTo>
                <a:lnTo>
                  <a:pt x="125506" y="132212"/>
                </a:lnTo>
                <a:lnTo>
                  <a:pt x="133276" y="136579"/>
                </a:lnTo>
                <a:lnTo>
                  <a:pt x="136987" y="137875"/>
                </a:lnTo>
                <a:lnTo>
                  <a:pt x="142670" y="140793"/>
                </a:lnTo>
                <a:lnTo>
                  <a:pt x="145738" y="143061"/>
                </a:lnTo>
                <a:lnTo>
                  <a:pt x="149118" y="144856"/>
                </a:lnTo>
                <a:lnTo>
                  <a:pt x="150526" y="145029"/>
                </a:lnTo>
                <a:lnTo>
                  <a:pt x="152976" y="145929"/>
                </a:lnTo>
                <a:lnTo>
                  <a:pt x="170368" y="119619"/>
                </a:lnTo>
                <a:lnTo>
                  <a:pt x="172665" y="143780"/>
                </a:lnTo>
                <a:close/>
              </a:path>
              <a:path w="369570" h="332105">
                <a:moveTo>
                  <a:pt x="170368" y="119619"/>
                </a:moveTo>
                <a:lnTo>
                  <a:pt x="152976" y="145929"/>
                </a:lnTo>
                <a:lnTo>
                  <a:pt x="152461" y="139800"/>
                </a:lnTo>
                <a:lnTo>
                  <a:pt x="150537" y="133498"/>
                </a:lnTo>
                <a:lnTo>
                  <a:pt x="151900" y="122223"/>
                </a:lnTo>
                <a:lnTo>
                  <a:pt x="149224" y="117060"/>
                </a:lnTo>
                <a:lnTo>
                  <a:pt x="150227" y="110936"/>
                </a:lnTo>
                <a:lnTo>
                  <a:pt x="150466" y="110575"/>
                </a:lnTo>
                <a:lnTo>
                  <a:pt x="149700" y="109430"/>
                </a:lnTo>
                <a:lnTo>
                  <a:pt x="148605" y="99571"/>
                </a:lnTo>
                <a:lnTo>
                  <a:pt x="147283" y="90056"/>
                </a:lnTo>
                <a:lnTo>
                  <a:pt x="144825" y="79956"/>
                </a:lnTo>
                <a:lnTo>
                  <a:pt x="143503" y="70441"/>
                </a:lnTo>
                <a:lnTo>
                  <a:pt x="142699" y="62444"/>
                </a:lnTo>
                <a:lnTo>
                  <a:pt x="141002" y="53497"/>
                </a:lnTo>
                <a:lnTo>
                  <a:pt x="140388" y="42911"/>
                </a:lnTo>
                <a:lnTo>
                  <a:pt x="139279" y="39982"/>
                </a:lnTo>
                <a:lnTo>
                  <a:pt x="137495" y="28862"/>
                </a:lnTo>
                <a:lnTo>
                  <a:pt x="135815" y="12980"/>
                </a:lnTo>
                <a:lnTo>
                  <a:pt x="134846" y="5233"/>
                </a:lnTo>
                <a:lnTo>
                  <a:pt x="142873" y="0"/>
                </a:lnTo>
                <a:lnTo>
                  <a:pt x="152505" y="3852"/>
                </a:lnTo>
                <a:lnTo>
                  <a:pt x="154582" y="7620"/>
                </a:lnTo>
                <a:lnTo>
                  <a:pt x="159604" y="48387"/>
                </a:lnTo>
                <a:lnTo>
                  <a:pt x="161178" y="55217"/>
                </a:lnTo>
                <a:lnTo>
                  <a:pt x="161639" y="61430"/>
                </a:lnTo>
                <a:lnTo>
                  <a:pt x="163619" y="74556"/>
                </a:lnTo>
                <a:lnTo>
                  <a:pt x="166326" y="81975"/>
                </a:lnTo>
                <a:lnTo>
                  <a:pt x="168723" y="96774"/>
                </a:lnTo>
                <a:lnTo>
                  <a:pt x="168467" y="104070"/>
                </a:lnTo>
                <a:lnTo>
                  <a:pt x="169847" y="115801"/>
                </a:lnTo>
                <a:lnTo>
                  <a:pt x="170368" y="119619"/>
                </a:lnTo>
                <a:close/>
              </a:path>
              <a:path w="369570" h="332105">
                <a:moveTo>
                  <a:pt x="234672" y="100645"/>
                </a:moveTo>
                <a:lnTo>
                  <a:pt x="155683" y="220138"/>
                </a:lnTo>
                <a:lnTo>
                  <a:pt x="130258" y="253994"/>
                </a:lnTo>
                <a:lnTo>
                  <a:pt x="125024" y="261912"/>
                </a:lnTo>
                <a:lnTo>
                  <a:pt x="120163" y="266963"/>
                </a:lnTo>
                <a:lnTo>
                  <a:pt x="116433" y="265695"/>
                </a:lnTo>
                <a:lnTo>
                  <a:pt x="113169" y="261422"/>
                </a:lnTo>
                <a:lnTo>
                  <a:pt x="112758" y="257437"/>
                </a:lnTo>
                <a:lnTo>
                  <a:pt x="114062" y="255465"/>
                </a:lnTo>
                <a:lnTo>
                  <a:pt x="116914" y="248846"/>
                </a:lnTo>
                <a:lnTo>
                  <a:pt x="120900" y="242818"/>
                </a:lnTo>
                <a:lnTo>
                  <a:pt x="134110" y="220530"/>
                </a:lnTo>
                <a:lnTo>
                  <a:pt x="143372" y="204216"/>
                </a:lnTo>
                <a:lnTo>
                  <a:pt x="148459" y="196520"/>
                </a:lnTo>
                <a:lnTo>
                  <a:pt x="144155" y="198425"/>
                </a:lnTo>
                <a:lnTo>
                  <a:pt x="136887" y="200208"/>
                </a:lnTo>
                <a:lnTo>
                  <a:pt x="133642" y="202814"/>
                </a:lnTo>
                <a:lnTo>
                  <a:pt x="125700" y="203313"/>
                </a:lnTo>
                <a:lnTo>
                  <a:pt x="122712" y="205530"/>
                </a:lnTo>
                <a:lnTo>
                  <a:pt x="119093" y="204096"/>
                </a:lnTo>
                <a:lnTo>
                  <a:pt x="115034" y="210236"/>
                </a:lnTo>
                <a:lnTo>
                  <a:pt x="109437" y="209490"/>
                </a:lnTo>
                <a:lnTo>
                  <a:pt x="104074" y="210696"/>
                </a:lnTo>
                <a:lnTo>
                  <a:pt x="57354" y="221492"/>
                </a:lnTo>
                <a:lnTo>
                  <a:pt x="55707" y="221681"/>
                </a:lnTo>
                <a:lnTo>
                  <a:pt x="54477" y="223542"/>
                </a:lnTo>
                <a:lnTo>
                  <a:pt x="47570" y="227081"/>
                </a:lnTo>
                <a:lnTo>
                  <a:pt x="40394" y="228725"/>
                </a:lnTo>
                <a:lnTo>
                  <a:pt x="31987" y="232231"/>
                </a:lnTo>
                <a:lnTo>
                  <a:pt x="29624" y="233503"/>
                </a:lnTo>
                <a:lnTo>
                  <a:pt x="25852" y="234603"/>
                </a:lnTo>
                <a:lnTo>
                  <a:pt x="24499" y="234347"/>
                </a:lnTo>
                <a:lnTo>
                  <a:pt x="24278" y="234680"/>
                </a:lnTo>
                <a:lnTo>
                  <a:pt x="22448" y="235147"/>
                </a:lnTo>
                <a:lnTo>
                  <a:pt x="21254" y="236953"/>
                </a:lnTo>
                <a:lnTo>
                  <a:pt x="16000" y="237991"/>
                </a:lnTo>
                <a:lnTo>
                  <a:pt x="11641" y="239980"/>
                </a:lnTo>
                <a:lnTo>
                  <a:pt x="6718" y="240518"/>
                </a:lnTo>
                <a:lnTo>
                  <a:pt x="4997" y="240818"/>
                </a:lnTo>
                <a:lnTo>
                  <a:pt x="1856" y="238662"/>
                </a:lnTo>
                <a:lnTo>
                  <a:pt x="1310" y="237183"/>
                </a:lnTo>
                <a:lnTo>
                  <a:pt x="0" y="234560"/>
                </a:lnTo>
                <a:lnTo>
                  <a:pt x="25543" y="218948"/>
                </a:lnTo>
                <a:lnTo>
                  <a:pt x="32891" y="214743"/>
                </a:lnTo>
                <a:lnTo>
                  <a:pt x="36411" y="211720"/>
                </a:lnTo>
                <a:lnTo>
                  <a:pt x="42730" y="209070"/>
                </a:lnTo>
                <a:lnTo>
                  <a:pt x="44395" y="208854"/>
                </a:lnTo>
                <a:lnTo>
                  <a:pt x="46171" y="208470"/>
                </a:lnTo>
                <a:lnTo>
                  <a:pt x="82817" y="194488"/>
                </a:lnTo>
                <a:lnTo>
                  <a:pt x="89749" y="193214"/>
                </a:lnTo>
                <a:lnTo>
                  <a:pt x="95669" y="191167"/>
                </a:lnTo>
                <a:lnTo>
                  <a:pt x="102704" y="189737"/>
                </a:lnTo>
                <a:lnTo>
                  <a:pt x="108742" y="187512"/>
                </a:lnTo>
                <a:lnTo>
                  <a:pt x="114715" y="185385"/>
                </a:lnTo>
                <a:lnTo>
                  <a:pt x="132897" y="178607"/>
                </a:lnTo>
                <a:lnTo>
                  <a:pt x="135738" y="176613"/>
                </a:lnTo>
                <a:lnTo>
                  <a:pt x="140606" y="176158"/>
                </a:lnTo>
                <a:lnTo>
                  <a:pt x="146980" y="173425"/>
                </a:lnTo>
                <a:lnTo>
                  <a:pt x="150586" y="172575"/>
                </a:lnTo>
                <a:lnTo>
                  <a:pt x="154835" y="170753"/>
                </a:lnTo>
                <a:lnTo>
                  <a:pt x="172665" y="143780"/>
                </a:lnTo>
                <a:lnTo>
                  <a:pt x="174005" y="157874"/>
                </a:lnTo>
                <a:lnTo>
                  <a:pt x="175157" y="158435"/>
                </a:lnTo>
                <a:lnTo>
                  <a:pt x="231997" y="72448"/>
                </a:lnTo>
                <a:lnTo>
                  <a:pt x="233792" y="72037"/>
                </a:lnTo>
                <a:lnTo>
                  <a:pt x="236774" y="72132"/>
                </a:lnTo>
                <a:lnTo>
                  <a:pt x="242058" y="73349"/>
                </a:lnTo>
                <a:lnTo>
                  <a:pt x="243332" y="76028"/>
                </a:lnTo>
                <a:lnTo>
                  <a:pt x="244160" y="81685"/>
                </a:lnTo>
                <a:lnTo>
                  <a:pt x="243934" y="84330"/>
                </a:lnTo>
                <a:lnTo>
                  <a:pt x="238241" y="92943"/>
                </a:lnTo>
                <a:lnTo>
                  <a:pt x="234672" y="100645"/>
                </a:lnTo>
                <a:close/>
              </a:path>
              <a:path w="369570" h="332105">
                <a:moveTo>
                  <a:pt x="47126" y="207026"/>
                </a:moveTo>
                <a:lnTo>
                  <a:pt x="46318" y="208248"/>
                </a:lnTo>
                <a:lnTo>
                  <a:pt x="45754" y="206798"/>
                </a:lnTo>
                <a:lnTo>
                  <a:pt x="47126" y="207026"/>
                </a:lnTo>
                <a:close/>
              </a:path>
              <a:path w="369570" h="332105">
                <a:moveTo>
                  <a:pt x="200391" y="120262"/>
                </a:moveTo>
                <a:lnTo>
                  <a:pt x="195120" y="128236"/>
                </a:lnTo>
                <a:lnTo>
                  <a:pt x="196687" y="123562"/>
                </a:lnTo>
                <a:lnTo>
                  <a:pt x="200391" y="120262"/>
                </a:lnTo>
                <a:close/>
              </a:path>
              <a:path w="369570" h="332105">
                <a:moveTo>
                  <a:pt x="231997" y="72448"/>
                </a:moveTo>
                <a:lnTo>
                  <a:pt x="206832" y="110517"/>
                </a:lnTo>
                <a:lnTo>
                  <a:pt x="220837" y="87028"/>
                </a:lnTo>
                <a:lnTo>
                  <a:pt x="230203" y="72859"/>
                </a:lnTo>
                <a:lnTo>
                  <a:pt x="231997" y="72448"/>
                </a:lnTo>
                <a:close/>
              </a:path>
              <a:path w="369570" h="332105">
                <a:moveTo>
                  <a:pt x="198872" y="157105"/>
                </a:moveTo>
                <a:lnTo>
                  <a:pt x="165539" y="207531"/>
                </a:lnTo>
                <a:lnTo>
                  <a:pt x="163929" y="207664"/>
                </a:lnTo>
                <a:lnTo>
                  <a:pt x="197996" y="156127"/>
                </a:lnTo>
                <a:lnTo>
                  <a:pt x="198872" y="157105"/>
                </a:lnTo>
                <a:close/>
              </a:path>
              <a:path w="369570" h="332105">
                <a:moveTo>
                  <a:pt x="207283" y="328625"/>
                </a:moveTo>
                <a:lnTo>
                  <a:pt x="202153" y="331780"/>
                </a:lnTo>
                <a:lnTo>
                  <a:pt x="197731" y="329257"/>
                </a:lnTo>
                <a:lnTo>
                  <a:pt x="196328" y="326773"/>
                </a:lnTo>
                <a:lnTo>
                  <a:pt x="196022" y="324933"/>
                </a:lnTo>
                <a:lnTo>
                  <a:pt x="193603" y="317077"/>
                </a:lnTo>
                <a:lnTo>
                  <a:pt x="190162" y="308464"/>
                </a:lnTo>
                <a:lnTo>
                  <a:pt x="185417" y="292612"/>
                </a:lnTo>
                <a:lnTo>
                  <a:pt x="184314" y="287372"/>
                </a:lnTo>
                <a:lnTo>
                  <a:pt x="181968" y="281709"/>
                </a:lnTo>
                <a:lnTo>
                  <a:pt x="172173" y="241254"/>
                </a:lnTo>
                <a:lnTo>
                  <a:pt x="170888" y="231682"/>
                </a:lnTo>
                <a:lnTo>
                  <a:pt x="166525" y="208342"/>
                </a:lnTo>
                <a:lnTo>
                  <a:pt x="166439" y="206169"/>
                </a:lnTo>
                <a:lnTo>
                  <a:pt x="199074" y="156799"/>
                </a:lnTo>
                <a:lnTo>
                  <a:pt x="200317" y="157222"/>
                </a:lnTo>
                <a:lnTo>
                  <a:pt x="200574" y="156833"/>
                </a:lnTo>
                <a:lnTo>
                  <a:pt x="202824" y="155732"/>
                </a:lnTo>
                <a:lnTo>
                  <a:pt x="182424" y="186594"/>
                </a:lnTo>
                <a:lnTo>
                  <a:pt x="184103" y="195569"/>
                </a:lnTo>
                <a:lnTo>
                  <a:pt x="186480" y="203488"/>
                </a:lnTo>
                <a:lnTo>
                  <a:pt x="188840" y="218342"/>
                </a:lnTo>
                <a:lnTo>
                  <a:pt x="188804" y="225305"/>
                </a:lnTo>
                <a:lnTo>
                  <a:pt x="189920" y="232830"/>
                </a:lnTo>
                <a:lnTo>
                  <a:pt x="190435" y="238959"/>
                </a:lnTo>
                <a:lnTo>
                  <a:pt x="190804" y="245311"/>
                </a:lnTo>
                <a:lnTo>
                  <a:pt x="192526" y="251919"/>
                </a:lnTo>
                <a:lnTo>
                  <a:pt x="192624" y="256375"/>
                </a:lnTo>
                <a:lnTo>
                  <a:pt x="195246" y="261622"/>
                </a:lnTo>
                <a:lnTo>
                  <a:pt x="197219" y="270152"/>
                </a:lnTo>
                <a:lnTo>
                  <a:pt x="197814" y="273859"/>
                </a:lnTo>
                <a:lnTo>
                  <a:pt x="199774" y="280105"/>
                </a:lnTo>
                <a:lnTo>
                  <a:pt x="198819" y="281550"/>
                </a:lnTo>
                <a:lnTo>
                  <a:pt x="198905" y="283723"/>
                </a:lnTo>
                <a:lnTo>
                  <a:pt x="200093" y="284228"/>
                </a:lnTo>
                <a:lnTo>
                  <a:pt x="201993" y="292870"/>
                </a:lnTo>
                <a:lnTo>
                  <a:pt x="203035" y="300505"/>
                </a:lnTo>
                <a:lnTo>
                  <a:pt x="205034" y="313604"/>
                </a:lnTo>
                <a:lnTo>
                  <a:pt x="205916" y="319177"/>
                </a:lnTo>
                <a:lnTo>
                  <a:pt x="207283" y="328625"/>
                </a:lnTo>
                <a:close/>
              </a:path>
              <a:path w="369570" h="332105">
                <a:moveTo>
                  <a:pt x="321022" y="244078"/>
                </a:moveTo>
                <a:lnTo>
                  <a:pt x="316119" y="251496"/>
                </a:lnTo>
                <a:lnTo>
                  <a:pt x="312451" y="254741"/>
                </a:lnTo>
                <a:lnTo>
                  <a:pt x="304295" y="253262"/>
                </a:lnTo>
                <a:lnTo>
                  <a:pt x="302194" y="251833"/>
                </a:lnTo>
                <a:lnTo>
                  <a:pt x="298685" y="250232"/>
                </a:lnTo>
                <a:lnTo>
                  <a:pt x="294877" y="251388"/>
                </a:lnTo>
                <a:lnTo>
                  <a:pt x="292782" y="247648"/>
                </a:lnTo>
                <a:lnTo>
                  <a:pt x="289126" y="246269"/>
                </a:lnTo>
                <a:lnTo>
                  <a:pt x="288875" y="244346"/>
                </a:lnTo>
                <a:lnTo>
                  <a:pt x="289407" y="243541"/>
                </a:lnTo>
                <a:lnTo>
                  <a:pt x="285764" y="244446"/>
                </a:lnTo>
                <a:lnTo>
                  <a:pt x="284558" y="243968"/>
                </a:lnTo>
                <a:lnTo>
                  <a:pt x="277142" y="239065"/>
                </a:lnTo>
                <a:lnTo>
                  <a:pt x="273596" y="237520"/>
                </a:lnTo>
                <a:lnTo>
                  <a:pt x="264712" y="232535"/>
                </a:lnTo>
                <a:lnTo>
                  <a:pt x="262524" y="231239"/>
                </a:lnTo>
                <a:lnTo>
                  <a:pt x="259291" y="229222"/>
                </a:lnTo>
                <a:lnTo>
                  <a:pt x="247067" y="222379"/>
                </a:lnTo>
                <a:lnTo>
                  <a:pt x="240233" y="218899"/>
                </a:lnTo>
                <a:lnTo>
                  <a:pt x="230257" y="213263"/>
                </a:lnTo>
                <a:lnTo>
                  <a:pt x="225652" y="211018"/>
                </a:lnTo>
                <a:lnTo>
                  <a:pt x="221328" y="206043"/>
                </a:lnTo>
                <a:lnTo>
                  <a:pt x="218310" y="206004"/>
                </a:lnTo>
                <a:lnTo>
                  <a:pt x="211328" y="202747"/>
                </a:lnTo>
                <a:lnTo>
                  <a:pt x="207709" y="201313"/>
                </a:lnTo>
                <a:lnTo>
                  <a:pt x="199981" y="196883"/>
                </a:lnTo>
                <a:lnTo>
                  <a:pt x="197243" y="194115"/>
                </a:lnTo>
                <a:lnTo>
                  <a:pt x="190648" y="190274"/>
                </a:lnTo>
                <a:lnTo>
                  <a:pt x="187029" y="188840"/>
                </a:lnTo>
                <a:lnTo>
                  <a:pt x="182424" y="186594"/>
                </a:lnTo>
                <a:lnTo>
                  <a:pt x="202824" y="155732"/>
                </a:lnTo>
                <a:lnTo>
                  <a:pt x="214075" y="150227"/>
                </a:lnTo>
                <a:lnTo>
                  <a:pt x="224772" y="145561"/>
                </a:lnTo>
                <a:lnTo>
                  <a:pt x="227411" y="143872"/>
                </a:lnTo>
                <a:lnTo>
                  <a:pt x="233309" y="144162"/>
                </a:lnTo>
                <a:lnTo>
                  <a:pt x="214091" y="173234"/>
                </a:lnTo>
                <a:lnTo>
                  <a:pt x="214122" y="175490"/>
                </a:lnTo>
                <a:lnTo>
                  <a:pt x="212984" y="177212"/>
                </a:lnTo>
                <a:lnTo>
                  <a:pt x="215207" y="180758"/>
                </a:lnTo>
                <a:lnTo>
                  <a:pt x="216193" y="181569"/>
                </a:lnTo>
                <a:lnTo>
                  <a:pt x="217914" y="181270"/>
                </a:lnTo>
                <a:lnTo>
                  <a:pt x="217014" y="182631"/>
                </a:lnTo>
                <a:lnTo>
                  <a:pt x="216475" y="185748"/>
                </a:lnTo>
                <a:lnTo>
                  <a:pt x="217829" y="186004"/>
                </a:lnTo>
                <a:lnTo>
                  <a:pt x="219885" y="182893"/>
                </a:lnTo>
                <a:lnTo>
                  <a:pt x="241392" y="194115"/>
                </a:lnTo>
                <a:lnTo>
                  <a:pt x="241038" y="196955"/>
                </a:lnTo>
                <a:lnTo>
                  <a:pt x="244901" y="195716"/>
                </a:lnTo>
                <a:lnTo>
                  <a:pt x="249262" y="200635"/>
                </a:lnTo>
                <a:lnTo>
                  <a:pt x="251221" y="199974"/>
                </a:lnTo>
                <a:lnTo>
                  <a:pt x="252685" y="200063"/>
                </a:lnTo>
                <a:lnTo>
                  <a:pt x="253689" y="200846"/>
                </a:lnTo>
                <a:lnTo>
                  <a:pt x="253542" y="201069"/>
                </a:lnTo>
                <a:lnTo>
                  <a:pt x="257964" y="203592"/>
                </a:lnTo>
                <a:lnTo>
                  <a:pt x="261344" y="205388"/>
                </a:lnTo>
                <a:lnTo>
                  <a:pt x="265876" y="207744"/>
                </a:lnTo>
                <a:lnTo>
                  <a:pt x="267431" y="207695"/>
                </a:lnTo>
                <a:lnTo>
                  <a:pt x="270310" y="212552"/>
                </a:lnTo>
                <a:lnTo>
                  <a:pt x="275049" y="212291"/>
                </a:lnTo>
                <a:lnTo>
                  <a:pt x="279832" y="216571"/>
                </a:lnTo>
                <a:lnTo>
                  <a:pt x="283708" y="217616"/>
                </a:lnTo>
                <a:lnTo>
                  <a:pt x="289266" y="220724"/>
                </a:lnTo>
                <a:lnTo>
                  <a:pt x="292460" y="222802"/>
                </a:lnTo>
                <a:lnTo>
                  <a:pt x="296826" y="225409"/>
                </a:lnTo>
                <a:lnTo>
                  <a:pt x="298106" y="225776"/>
                </a:lnTo>
                <a:lnTo>
                  <a:pt x="303972" y="228416"/>
                </a:lnTo>
                <a:lnTo>
                  <a:pt x="308247" y="231162"/>
                </a:lnTo>
                <a:lnTo>
                  <a:pt x="314279" y="233552"/>
                </a:lnTo>
                <a:lnTo>
                  <a:pt x="314732" y="235169"/>
                </a:lnTo>
                <a:lnTo>
                  <a:pt x="316447" y="237181"/>
                </a:lnTo>
                <a:lnTo>
                  <a:pt x="316263" y="237459"/>
                </a:lnTo>
                <a:lnTo>
                  <a:pt x="320373" y="240455"/>
                </a:lnTo>
                <a:lnTo>
                  <a:pt x="321022" y="244078"/>
                </a:lnTo>
                <a:close/>
              </a:path>
              <a:path w="369570" h="332105">
                <a:moveTo>
                  <a:pt x="369175" y="127476"/>
                </a:moveTo>
                <a:lnTo>
                  <a:pt x="362269" y="131014"/>
                </a:lnTo>
                <a:lnTo>
                  <a:pt x="359103" y="131197"/>
                </a:lnTo>
                <a:lnTo>
                  <a:pt x="353586" y="134937"/>
                </a:lnTo>
                <a:lnTo>
                  <a:pt x="349962" y="135814"/>
                </a:lnTo>
                <a:lnTo>
                  <a:pt x="344947" y="136491"/>
                </a:lnTo>
                <a:lnTo>
                  <a:pt x="344634" y="136964"/>
                </a:lnTo>
                <a:lnTo>
                  <a:pt x="341946" y="136424"/>
                </a:lnTo>
                <a:lnTo>
                  <a:pt x="340569" y="138508"/>
                </a:lnTo>
                <a:lnTo>
                  <a:pt x="339932" y="137169"/>
                </a:lnTo>
                <a:lnTo>
                  <a:pt x="334403" y="138624"/>
                </a:lnTo>
                <a:lnTo>
                  <a:pt x="329076" y="139773"/>
                </a:lnTo>
                <a:lnTo>
                  <a:pt x="326914" y="140740"/>
                </a:lnTo>
                <a:lnTo>
                  <a:pt x="324808" y="141623"/>
                </a:lnTo>
                <a:lnTo>
                  <a:pt x="321091" y="142640"/>
                </a:lnTo>
                <a:lnTo>
                  <a:pt x="318305" y="144551"/>
                </a:lnTo>
                <a:lnTo>
                  <a:pt x="308331" y="145822"/>
                </a:lnTo>
                <a:lnTo>
                  <a:pt x="303586" y="148395"/>
                </a:lnTo>
                <a:lnTo>
                  <a:pt x="292472" y="151388"/>
                </a:lnTo>
                <a:lnTo>
                  <a:pt x="287507" y="154294"/>
                </a:lnTo>
                <a:lnTo>
                  <a:pt x="275376" y="154220"/>
                </a:lnTo>
                <a:lnTo>
                  <a:pt x="270613" y="156820"/>
                </a:lnTo>
                <a:lnTo>
                  <a:pt x="261275" y="159431"/>
                </a:lnTo>
                <a:lnTo>
                  <a:pt x="256934" y="161392"/>
                </a:lnTo>
                <a:lnTo>
                  <a:pt x="248043" y="161024"/>
                </a:lnTo>
                <a:lnTo>
                  <a:pt x="245165" y="163074"/>
                </a:lnTo>
                <a:lnTo>
                  <a:pt x="238191" y="164412"/>
                </a:lnTo>
                <a:lnTo>
                  <a:pt x="235203" y="166629"/>
                </a:lnTo>
                <a:lnTo>
                  <a:pt x="225792" y="169351"/>
                </a:lnTo>
                <a:lnTo>
                  <a:pt x="221304" y="171534"/>
                </a:lnTo>
                <a:lnTo>
                  <a:pt x="214091" y="173234"/>
                </a:lnTo>
                <a:lnTo>
                  <a:pt x="233309" y="144162"/>
                </a:lnTo>
                <a:lnTo>
                  <a:pt x="234783" y="144234"/>
                </a:lnTo>
                <a:lnTo>
                  <a:pt x="238083" y="141545"/>
                </a:lnTo>
                <a:lnTo>
                  <a:pt x="247623" y="138629"/>
                </a:lnTo>
                <a:lnTo>
                  <a:pt x="254487" y="137457"/>
                </a:lnTo>
                <a:lnTo>
                  <a:pt x="261516" y="136036"/>
                </a:lnTo>
                <a:lnTo>
                  <a:pt x="268879" y="134110"/>
                </a:lnTo>
                <a:lnTo>
                  <a:pt x="282579" y="129506"/>
                </a:lnTo>
                <a:lnTo>
                  <a:pt x="298555" y="126066"/>
                </a:lnTo>
                <a:lnTo>
                  <a:pt x="306043" y="123949"/>
                </a:lnTo>
                <a:lnTo>
                  <a:pt x="313715" y="121555"/>
                </a:lnTo>
                <a:lnTo>
                  <a:pt x="320107" y="118794"/>
                </a:lnTo>
                <a:lnTo>
                  <a:pt x="325379" y="117728"/>
                </a:lnTo>
                <a:lnTo>
                  <a:pt x="337387" y="115685"/>
                </a:lnTo>
                <a:lnTo>
                  <a:pt x="344343" y="114374"/>
                </a:lnTo>
                <a:lnTo>
                  <a:pt x="355383" y="111492"/>
                </a:lnTo>
                <a:lnTo>
                  <a:pt x="361651" y="111221"/>
                </a:lnTo>
                <a:lnTo>
                  <a:pt x="369192" y="120540"/>
                </a:lnTo>
                <a:lnTo>
                  <a:pt x="369175" y="127476"/>
                </a:lnTo>
                <a:close/>
              </a:path>
            </a:pathLst>
          </a:custGeom>
          <a:solidFill>
            <a:srgbClr val="F5F5EF"/>
          </a:solidFill>
        </p:spPr>
        <p:txBody>
          <a:bodyPr wrap="square" lIns="0" tIns="0" rIns="0" bIns="0" rtlCol="0"/>
          <a:lstStyle/>
          <a:p>
            <a:endParaRPr/>
          </a:p>
        </p:txBody>
      </p:sp>
      <p:sp>
        <p:nvSpPr>
          <p:cNvPr id="10" name="object 10"/>
          <p:cNvSpPr/>
          <p:nvPr/>
        </p:nvSpPr>
        <p:spPr>
          <a:xfrm>
            <a:off x="16002000" y="9486900"/>
            <a:ext cx="369570" cy="332105"/>
          </a:xfrm>
          <a:custGeom>
            <a:avLst/>
            <a:gdLst/>
            <a:ahLst/>
            <a:cxnLst/>
            <a:rect l="l" t="t" r="r" b="b"/>
            <a:pathLst>
              <a:path w="369569" h="332104">
                <a:moveTo>
                  <a:pt x="172665" y="143780"/>
                </a:moveTo>
                <a:lnTo>
                  <a:pt x="154835" y="170753"/>
                </a:lnTo>
                <a:lnTo>
                  <a:pt x="152652" y="169449"/>
                </a:lnTo>
                <a:lnTo>
                  <a:pt x="147309" y="166017"/>
                </a:lnTo>
                <a:lnTo>
                  <a:pt x="143929" y="164222"/>
                </a:lnTo>
                <a:lnTo>
                  <a:pt x="137110" y="160719"/>
                </a:lnTo>
                <a:lnTo>
                  <a:pt x="130260" y="157262"/>
                </a:lnTo>
                <a:lnTo>
                  <a:pt x="123438" y="153765"/>
                </a:lnTo>
                <a:lnTo>
                  <a:pt x="116702" y="150136"/>
                </a:lnTo>
                <a:lnTo>
                  <a:pt x="110052" y="146379"/>
                </a:lnTo>
                <a:lnTo>
                  <a:pt x="107027" y="144045"/>
                </a:lnTo>
                <a:lnTo>
                  <a:pt x="102844" y="141162"/>
                </a:lnTo>
                <a:lnTo>
                  <a:pt x="98508" y="138509"/>
                </a:lnTo>
                <a:lnTo>
                  <a:pt x="86480" y="131370"/>
                </a:lnTo>
                <a:lnTo>
                  <a:pt x="72199" y="123034"/>
                </a:lnTo>
                <a:lnTo>
                  <a:pt x="72383" y="122756"/>
                </a:lnTo>
                <a:lnTo>
                  <a:pt x="69535" y="120155"/>
                </a:lnTo>
                <a:lnTo>
                  <a:pt x="67294" y="116637"/>
                </a:lnTo>
                <a:lnTo>
                  <a:pt x="61911" y="117870"/>
                </a:lnTo>
                <a:lnTo>
                  <a:pt x="61041" y="114580"/>
                </a:lnTo>
                <a:lnTo>
                  <a:pt x="54372" y="110851"/>
                </a:lnTo>
                <a:lnTo>
                  <a:pt x="50006" y="108244"/>
                </a:lnTo>
                <a:lnTo>
                  <a:pt x="46252" y="102409"/>
                </a:lnTo>
                <a:lnTo>
                  <a:pt x="42265" y="101530"/>
                </a:lnTo>
                <a:lnTo>
                  <a:pt x="38450" y="98090"/>
                </a:lnTo>
                <a:lnTo>
                  <a:pt x="36386" y="96606"/>
                </a:lnTo>
                <a:lnTo>
                  <a:pt x="36917" y="88893"/>
                </a:lnTo>
                <a:lnTo>
                  <a:pt x="38368" y="86698"/>
                </a:lnTo>
                <a:lnTo>
                  <a:pt x="40236" y="86176"/>
                </a:lnTo>
                <a:lnTo>
                  <a:pt x="43457" y="85909"/>
                </a:lnTo>
                <a:lnTo>
                  <a:pt x="47045" y="85087"/>
                </a:lnTo>
                <a:lnTo>
                  <a:pt x="50125" y="89639"/>
                </a:lnTo>
                <a:lnTo>
                  <a:pt x="52850" y="90123"/>
                </a:lnTo>
                <a:lnTo>
                  <a:pt x="60616" y="94497"/>
                </a:lnTo>
                <a:lnTo>
                  <a:pt x="68546" y="98622"/>
                </a:lnTo>
                <a:lnTo>
                  <a:pt x="76856" y="104474"/>
                </a:lnTo>
                <a:lnTo>
                  <a:pt x="80402" y="106020"/>
                </a:lnTo>
                <a:lnTo>
                  <a:pt x="86195" y="108771"/>
                </a:lnTo>
                <a:lnTo>
                  <a:pt x="90010" y="112212"/>
                </a:lnTo>
                <a:lnTo>
                  <a:pt x="100005" y="117820"/>
                </a:lnTo>
                <a:lnTo>
                  <a:pt x="106931" y="121161"/>
                </a:lnTo>
                <a:lnTo>
                  <a:pt x="118043" y="127381"/>
                </a:lnTo>
                <a:lnTo>
                  <a:pt x="125506" y="132212"/>
                </a:lnTo>
                <a:lnTo>
                  <a:pt x="133276" y="136579"/>
                </a:lnTo>
                <a:lnTo>
                  <a:pt x="136987" y="137875"/>
                </a:lnTo>
                <a:lnTo>
                  <a:pt x="142670" y="140793"/>
                </a:lnTo>
                <a:lnTo>
                  <a:pt x="145738" y="143061"/>
                </a:lnTo>
                <a:lnTo>
                  <a:pt x="149118" y="144856"/>
                </a:lnTo>
                <a:lnTo>
                  <a:pt x="150526" y="145029"/>
                </a:lnTo>
                <a:lnTo>
                  <a:pt x="152976" y="145929"/>
                </a:lnTo>
                <a:lnTo>
                  <a:pt x="170368" y="119619"/>
                </a:lnTo>
                <a:lnTo>
                  <a:pt x="172665" y="143780"/>
                </a:lnTo>
                <a:close/>
              </a:path>
              <a:path w="369569" h="332104">
                <a:moveTo>
                  <a:pt x="170368" y="119619"/>
                </a:moveTo>
                <a:lnTo>
                  <a:pt x="152976" y="145929"/>
                </a:lnTo>
                <a:lnTo>
                  <a:pt x="152461" y="139800"/>
                </a:lnTo>
                <a:lnTo>
                  <a:pt x="150537" y="133498"/>
                </a:lnTo>
                <a:lnTo>
                  <a:pt x="151900" y="122223"/>
                </a:lnTo>
                <a:lnTo>
                  <a:pt x="149224" y="117060"/>
                </a:lnTo>
                <a:lnTo>
                  <a:pt x="150227" y="110936"/>
                </a:lnTo>
                <a:lnTo>
                  <a:pt x="150466" y="110575"/>
                </a:lnTo>
                <a:lnTo>
                  <a:pt x="149700" y="109430"/>
                </a:lnTo>
                <a:lnTo>
                  <a:pt x="148605" y="99571"/>
                </a:lnTo>
                <a:lnTo>
                  <a:pt x="147283" y="90056"/>
                </a:lnTo>
                <a:lnTo>
                  <a:pt x="144825" y="79956"/>
                </a:lnTo>
                <a:lnTo>
                  <a:pt x="143503" y="70441"/>
                </a:lnTo>
                <a:lnTo>
                  <a:pt x="142699" y="62444"/>
                </a:lnTo>
                <a:lnTo>
                  <a:pt x="141002" y="53497"/>
                </a:lnTo>
                <a:lnTo>
                  <a:pt x="140388" y="42911"/>
                </a:lnTo>
                <a:lnTo>
                  <a:pt x="139279" y="39982"/>
                </a:lnTo>
                <a:lnTo>
                  <a:pt x="137495" y="28862"/>
                </a:lnTo>
                <a:lnTo>
                  <a:pt x="135815" y="12980"/>
                </a:lnTo>
                <a:lnTo>
                  <a:pt x="134846" y="5233"/>
                </a:lnTo>
                <a:lnTo>
                  <a:pt x="142873" y="0"/>
                </a:lnTo>
                <a:lnTo>
                  <a:pt x="152505" y="3852"/>
                </a:lnTo>
                <a:lnTo>
                  <a:pt x="154582" y="7620"/>
                </a:lnTo>
                <a:lnTo>
                  <a:pt x="159604" y="48387"/>
                </a:lnTo>
                <a:lnTo>
                  <a:pt x="161178" y="55217"/>
                </a:lnTo>
                <a:lnTo>
                  <a:pt x="161639" y="61430"/>
                </a:lnTo>
                <a:lnTo>
                  <a:pt x="163619" y="74556"/>
                </a:lnTo>
                <a:lnTo>
                  <a:pt x="166326" y="81975"/>
                </a:lnTo>
                <a:lnTo>
                  <a:pt x="168723" y="96774"/>
                </a:lnTo>
                <a:lnTo>
                  <a:pt x="168467" y="104070"/>
                </a:lnTo>
                <a:lnTo>
                  <a:pt x="169847" y="115801"/>
                </a:lnTo>
                <a:lnTo>
                  <a:pt x="170368" y="119619"/>
                </a:lnTo>
                <a:close/>
              </a:path>
              <a:path w="369569" h="332104">
                <a:moveTo>
                  <a:pt x="234672" y="100645"/>
                </a:moveTo>
                <a:lnTo>
                  <a:pt x="155683" y="220138"/>
                </a:lnTo>
                <a:lnTo>
                  <a:pt x="130258" y="253994"/>
                </a:lnTo>
                <a:lnTo>
                  <a:pt x="125024" y="261912"/>
                </a:lnTo>
                <a:lnTo>
                  <a:pt x="120163" y="266963"/>
                </a:lnTo>
                <a:lnTo>
                  <a:pt x="116433" y="265695"/>
                </a:lnTo>
                <a:lnTo>
                  <a:pt x="113169" y="261422"/>
                </a:lnTo>
                <a:lnTo>
                  <a:pt x="112758" y="257437"/>
                </a:lnTo>
                <a:lnTo>
                  <a:pt x="114062" y="255465"/>
                </a:lnTo>
                <a:lnTo>
                  <a:pt x="116914" y="248846"/>
                </a:lnTo>
                <a:lnTo>
                  <a:pt x="120900" y="242818"/>
                </a:lnTo>
                <a:lnTo>
                  <a:pt x="134110" y="220530"/>
                </a:lnTo>
                <a:lnTo>
                  <a:pt x="143372" y="204216"/>
                </a:lnTo>
                <a:lnTo>
                  <a:pt x="148459" y="196520"/>
                </a:lnTo>
                <a:lnTo>
                  <a:pt x="144155" y="198425"/>
                </a:lnTo>
                <a:lnTo>
                  <a:pt x="136887" y="200208"/>
                </a:lnTo>
                <a:lnTo>
                  <a:pt x="133642" y="202814"/>
                </a:lnTo>
                <a:lnTo>
                  <a:pt x="125700" y="203313"/>
                </a:lnTo>
                <a:lnTo>
                  <a:pt x="122712" y="205530"/>
                </a:lnTo>
                <a:lnTo>
                  <a:pt x="119093" y="204096"/>
                </a:lnTo>
                <a:lnTo>
                  <a:pt x="115034" y="210236"/>
                </a:lnTo>
                <a:lnTo>
                  <a:pt x="109437" y="209490"/>
                </a:lnTo>
                <a:lnTo>
                  <a:pt x="104074" y="210696"/>
                </a:lnTo>
                <a:lnTo>
                  <a:pt x="57354" y="221492"/>
                </a:lnTo>
                <a:lnTo>
                  <a:pt x="55707" y="221681"/>
                </a:lnTo>
                <a:lnTo>
                  <a:pt x="54477" y="223542"/>
                </a:lnTo>
                <a:lnTo>
                  <a:pt x="47570" y="227081"/>
                </a:lnTo>
                <a:lnTo>
                  <a:pt x="40394" y="228725"/>
                </a:lnTo>
                <a:lnTo>
                  <a:pt x="31987" y="232231"/>
                </a:lnTo>
                <a:lnTo>
                  <a:pt x="29624" y="233503"/>
                </a:lnTo>
                <a:lnTo>
                  <a:pt x="25852" y="234603"/>
                </a:lnTo>
                <a:lnTo>
                  <a:pt x="24499" y="234347"/>
                </a:lnTo>
                <a:lnTo>
                  <a:pt x="24278" y="234680"/>
                </a:lnTo>
                <a:lnTo>
                  <a:pt x="22448" y="235147"/>
                </a:lnTo>
                <a:lnTo>
                  <a:pt x="21254" y="236953"/>
                </a:lnTo>
                <a:lnTo>
                  <a:pt x="16000" y="237991"/>
                </a:lnTo>
                <a:lnTo>
                  <a:pt x="11641" y="239980"/>
                </a:lnTo>
                <a:lnTo>
                  <a:pt x="6718" y="240518"/>
                </a:lnTo>
                <a:lnTo>
                  <a:pt x="4997" y="240818"/>
                </a:lnTo>
                <a:lnTo>
                  <a:pt x="1856" y="238662"/>
                </a:lnTo>
                <a:lnTo>
                  <a:pt x="1310" y="237183"/>
                </a:lnTo>
                <a:lnTo>
                  <a:pt x="0" y="234560"/>
                </a:lnTo>
                <a:lnTo>
                  <a:pt x="25543" y="218948"/>
                </a:lnTo>
                <a:lnTo>
                  <a:pt x="32891" y="214743"/>
                </a:lnTo>
                <a:lnTo>
                  <a:pt x="36411" y="211720"/>
                </a:lnTo>
                <a:lnTo>
                  <a:pt x="42730" y="209070"/>
                </a:lnTo>
                <a:lnTo>
                  <a:pt x="44395" y="208854"/>
                </a:lnTo>
                <a:lnTo>
                  <a:pt x="46171" y="208470"/>
                </a:lnTo>
                <a:lnTo>
                  <a:pt x="82817" y="194488"/>
                </a:lnTo>
                <a:lnTo>
                  <a:pt x="89749" y="193214"/>
                </a:lnTo>
                <a:lnTo>
                  <a:pt x="95669" y="191167"/>
                </a:lnTo>
                <a:lnTo>
                  <a:pt x="102704" y="189737"/>
                </a:lnTo>
                <a:lnTo>
                  <a:pt x="108742" y="187512"/>
                </a:lnTo>
                <a:lnTo>
                  <a:pt x="114715" y="185385"/>
                </a:lnTo>
                <a:lnTo>
                  <a:pt x="132897" y="178607"/>
                </a:lnTo>
                <a:lnTo>
                  <a:pt x="135738" y="176613"/>
                </a:lnTo>
                <a:lnTo>
                  <a:pt x="140606" y="176158"/>
                </a:lnTo>
                <a:lnTo>
                  <a:pt x="146980" y="173425"/>
                </a:lnTo>
                <a:lnTo>
                  <a:pt x="150586" y="172575"/>
                </a:lnTo>
                <a:lnTo>
                  <a:pt x="154835" y="170753"/>
                </a:lnTo>
                <a:lnTo>
                  <a:pt x="172665" y="143780"/>
                </a:lnTo>
                <a:lnTo>
                  <a:pt x="174005" y="157874"/>
                </a:lnTo>
                <a:lnTo>
                  <a:pt x="175157" y="158435"/>
                </a:lnTo>
                <a:lnTo>
                  <a:pt x="231997" y="72448"/>
                </a:lnTo>
                <a:lnTo>
                  <a:pt x="233792" y="72037"/>
                </a:lnTo>
                <a:lnTo>
                  <a:pt x="236774" y="72132"/>
                </a:lnTo>
                <a:lnTo>
                  <a:pt x="242058" y="73349"/>
                </a:lnTo>
                <a:lnTo>
                  <a:pt x="243332" y="76028"/>
                </a:lnTo>
                <a:lnTo>
                  <a:pt x="244160" y="81685"/>
                </a:lnTo>
                <a:lnTo>
                  <a:pt x="243934" y="84330"/>
                </a:lnTo>
                <a:lnTo>
                  <a:pt x="238241" y="92943"/>
                </a:lnTo>
                <a:lnTo>
                  <a:pt x="234672" y="100645"/>
                </a:lnTo>
                <a:close/>
              </a:path>
              <a:path w="369569" h="332104">
                <a:moveTo>
                  <a:pt x="47126" y="207026"/>
                </a:moveTo>
                <a:lnTo>
                  <a:pt x="46318" y="208248"/>
                </a:lnTo>
                <a:lnTo>
                  <a:pt x="45754" y="206798"/>
                </a:lnTo>
                <a:lnTo>
                  <a:pt x="47126" y="207026"/>
                </a:lnTo>
                <a:close/>
              </a:path>
              <a:path w="369569" h="332104">
                <a:moveTo>
                  <a:pt x="200391" y="120262"/>
                </a:moveTo>
                <a:lnTo>
                  <a:pt x="195120" y="128236"/>
                </a:lnTo>
                <a:lnTo>
                  <a:pt x="196687" y="123562"/>
                </a:lnTo>
                <a:lnTo>
                  <a:pt x="200391" y="120262"/>
                </a:lnTo>
                <a:close/>
              </a:path>
              <a:path w="369569" h="332104">
                <a:moveTo>
                  <a:pt x="231997" y="72448"/>
                </a:moveTo>
                <a:lnTo>
                  <a:pt x="206832" y="110517"/>
                </a:lnTo>
                <a:lnTo>
                  <a:pt x="220837" y="87028"/>
                </a:lnTo>
                <a:lnTo>
                  <a:pt x="230203" y="72859"/>
                </a:lnTo>
                <a:lnTo>
                  <a:pt x="231997" y="72448"/>
                </a:lnTo>
                <a:close/>
              </a:path>
              <a:path w="369569" h="332104">
                <a:moveTo>
                  <a:pt x="198872" y="157105"/>
                </a:moveTo>
                <a:lnTo>
                  <a:pt x="165539" y="207531"/>
                </a:lnTo>
                <a:lnTo>
                  <a:pt x="163929" y="207664"/>
                </a:lnTo>
                <a:lnTo>
                  <a:pt x="197996" y="156127"/>
                </a:lnTo>
                <a:lnTo>
                  <a:pt x="198872" y="157105"/>
                </a:lnTo>
                <a:close/>
              </a:path>
              <a:path w="369569" h="332104">
                <a:moveTo>
                  <a:pt x="207283" y="328625"/>
                </a:moveTo>
                <a:lnTo>
                  <a:pt x="202153" y="331780"/>
                </a:lnTo>
                <a:lnTo>
                  <a:pt x="197731" y="329257"/>
                </a:lnTo>
                <a:lnTo>
                  <a:pt x="196328" y="326773"/>
                </a:lnTo>
                <a:lnTo>
                  <a:pt x="196022" y="324933"/>
                </a:lnTo>
                <a:lnTo>
                  <a:pt x="193603" y="317077"/>
                </a:lnTo>
                <a:lnTo>
                  <a:pt x="190162" y="308464"/>
                </a:lnTo>
                <a:lnTo>
                  <a:pt x="185417" y="292612"/>
                </a:lnTo>
                <a:lnTo>
                  <a:pt x="184314" y="287372"/>
                </a:lnTo>
                <a:lnTo>
                  <a:pt x="181968" y="281709"/>
                </a:lnTo>
                <a:lnTo>
                  <a:pt x="172173" y="241254"/>
                </a:lnTo>
                <a:lnTo>
                  <a:pt x="170888" y="231682"/>
                </a:lnTo>
                <a:lnTo>
                  <a:pt x="166525" y="208342"/>
                </a:lnTo>
                <a:lnTo>
                  <a:pt x="166439" y="206169"/>
                </a:lnTo>
                <a:lnTo>
                  <a:pt x="199074" y="156799"/>
                </a:lnTo>
                <a:lnTo>
                  <a:pt x="200317" y="157222"/>
                </a:lnTo>
                <a:lnTo>
                  <a:pt x="200574" y="156833"/>
                </a:lnTo>
                <a:lnTo>
                  <a:pt x="202824" y="155732"/>
                </a:lnTo>
                <a:lnTo>
                  <a:pt x="182424" y="186594"/>
                </a:lnTo>
                <a:lnTo>
                  <a:pt x="184103" y="195569"/>
                </a:lnTo>
                <a:lnTo>
                  <a:pt x="186480" y="203488"/>
                </a:lnTo>
                <a:lnTo>
                  <a:pt x="188840" y="218342"/>
                </a:lnTo>
                <a:lnTo>
                  <a:pt x="188804" y="225305"/>
                </a:lnTo>
                <a:lnTo>
                  <a:pt x="189920" y="232830"/>
                </a:lnTo>
                <a:lnTo>
                  <a:pt x="190435" y="238959"/>
                </a:lnTo>
                <a:lnTo>
                  <a:pt x="190804" y="245311"/>
                </a:lnTo>
                <a:lnTo>
                  <a:pt x="192526" y="251919"/>
                </a:lnTo>
                <a:lnTo>
                  <a:pt x="192624" y="256375"/>
                </a:lnTo>
                <a:lnTo>
                  <a:pt x="195246" y="261622"/>
                </a:lnTo>
                <a:lnTo>
                  <a:pt x="197219" y="270152"/>
                </a:lnTo>
                <a:lnTo>
                  <a:pt x="197814" y="273859"/>
                </a:lnTo>
                <a:lnTo>
                  <a:pt x="199774" y="280105"/>
                </a:lnTo>
                <a:lnTo>
                  <a:pt x="198819" y="281550"/>
                </a:lnTo>
                <a:lnTo>
                  <a:pt x="198905" y="283723"/>
                </a:lnTo>
                <a:lnTo>
                  <a:pt x="200093" y="284228"/>
                </a:lnTo>
                <a:lnTo>
                  <a:pt x="201993" y="292870"/>
                </a:lnTo>
                <a:lnTo>
                  <a:pt x="203035" y="300505"/>
                </a:lnTo>
                <a:lnTo>
                  <a:pt x="205034" y="313604"/>
                </a:lnTo>
                <a:lnTo>
                  <a:pt x="205916" y="319177"/>
                </a:lnTo>
                <a:lnTo>
                  <a:pt x="207283" y="328625"/>
                </a:lnTo>
                <a:close/>
              </a:path>
              <a:path w="369569" h="332104">
                <a:moveTo>
                  <a:pt x="321022" y="244078"/>
                </a:moveTo>
                <a:lnTo>
                  <a:pt x="316119" y="251496"/>
                </a:lnTo>
                <a:lnTo>
                  <a:pt x="312451" y="254741"/>
                </a:lnTo>
                <a:lnTo>
                  <a:pt x="304295" y="253262"/>
                </a:lnTo>
                <a:lnTo>
                  <a:pt x="302194" y="251833"/>
                </a:lnTo>
                <a:lnTo>
                  <a:pt x="298685" y="250232"/>
                </a:lnTo>
                <a:lnTo>
                  <a:pt x="294877" y="251388"/>
                </a:lnTo>
                <a:lnTo>
                  <a:pt x="292782" y="247648"/>
                </a:lnTo>
                <a:lnTo>
                  <a:pt x="289126" y="246269"/>
                </a:lnTo>
                <a:lnTo>
                  <a:pt x="288875" y="244346"/>
                </a:lnTo>
                <a:lnTo>
                  <a:pt x="289407" y="243541"/>
                </a:lnTo>
                <a:lnTo>
                  <a:pt x="285764" y="244446"/>
                </a:lnTo>
                <a:lnTo>
                  <a:pt x="284558" y="243968"/>
                </a:lnTo>
                <a:lnTo>
                  <a:pt x="277142" y="239065"/>
                </a:lnTo>
                <a:lnTo>
                  <a:pt x="273596" y="237520"/>
                </a:lnTo>
                <a:lnTo>
                  <a:pt x="264712" y="232535"/>
                </a:lnTo>
                <a:lnTo>
                  <a:pt x="262524" y="231239"/>
                </a:lnTo>
                <a:lnTo>
                  <a:pt x="259291" y="229222"/>
                </a:lnTo>
                <a:lnTo>
                  <a:pt x="247067" y="222379"/>
                </a:lnTo>
                <a:lnTo>
                  <a:pt x="240233" y="218899"/>
                </a:lnTo>
                <a:lnTo>
                  <a:pt x="230257" y="213263"/>
                </a:lnTo>
                <a:lnTo>
                  <a:pt x="225652" y="211018"/>
                </a:lnTo>
                <a:lnTo>
                  <a:pt x="221328" y="206043"/>
                </a:lnTo>
                <a:lnTo>
                  <a:pt x="218310" y="206004"/>
                </a:lnTo>
                <a:lnTo>
                  <a:pt x="211328" y="202747"/>
                </a:lnTo>
                <a:lnTo>
                  <a:pt x="207709" y="201313"/>
                </a:lnTo>
                <a:lnTo>
                  <a:pt x="199981" y="196883"/>
                </a:lnTo>
                <a:lnTo>
                  <a:pt x="197243" y="194115"/>
                </a:lnTo>
                <a:lnTo>
                  <a:pt x="190648" y="190274"/>
                </a:lnTo>
                <a:lnTo>
                  <a:pt x="187029" y="188840"/>
                </a:lnTo>
                <a:lnTo>
                  <a:pt x="182424" y="186594"/>
                </a:lnTo>
                <a:lnTo>
                  <a:pt x="202824" y="155732"/>
                </a:lnTo>
                <a:lnTo>
                  <a:pt x="214075" y="150227"/>
                </a:lnTo>
                <a:lnTo>
                  <a:pt x="224772" y="145561"/>
                </a:lnTo>
                <a:lnTo>
                  <a:pt x="227411" y="143872"/>
                </a:lnTo>
                <a:lnTo>
                  <a:pt x="233309" y="144162"/>
                </a:lnTo>
                <a:lnTo>
                  <a:pt x="214091" y="173234"/>
                </a:lnTo>
                <a:lnTo>
                  <a:pt x="214122" y="175490"/>
                </a:lnTo>
                <a:lnTo>
                  <a:pt x="212984" y="177212"/>
                </a:lnTo>
                <a:lnTo>
                  <a:pt x="215207" y="180758"/>
                </a:lnTo>
                <a:lnTo>
                  <a:pt x="216193" y="181569"/>
                </a:lnTo>
                <a:lnTo>
                  <a:pt x="217914" y="181270"/>
                </a:lnTo>
                <a:lnTo>
                  <a:pt x="217014" y="182631"/>
                </a:lnTo>
                <a:lnTo>
                  <a:pt x="216475" y="185748"/>
                </a:lnTo>
                <a:lnTo>
                  <a:pt x="217829" y="186004"/>
                </a:lnTo>
                <a:lnTo>
                  <a:pt x="219885" y="182893"/>
                </a:lnTo>
                <a:lnTo>
                  <a:pt x="241392" y="194115"/>
                </a:lnTo>
                <a:lnTo>
                  <a:pt x="241038" y="196955"/>
                </a:lnTo>
                <a:lnTo>
                  <a:pt x="244901" y="195716"/>
                </a:lnTo>
                <a:lnTo>
                  <a:pt x="249262" y="200635"/>
                </a:lnTo>
                <a:lnTo>
                  <a:pt x="251221" y="199974"/>
                </a:lnTo>
                <a:lnTo>
                  <a:pt x="252685" y="200063"/>
                </a:lnTo>
                <a:lnTo>
                  <a:pt x="253689" y="200846"/>
                </a:lnTo>
                <a:lnTo>
                  <a:pt x="253542" y="201069"/>
                </a:lnTo>
                <a:lnTo>
                  <a:pt x="257964" y="203592"/>
                </a:lnTo>
                <a:lnTo>
                  <a:pt x="261344" y="205388"/>
                </a:lnTo>
                <a:lnTo>
                  <a:pt x="265876" y="207744"/>
                </a:lnTo>
                <a:lnTo>
                  <a:pt x="267431" y="207695"/>
                </a:lnTo>
                <a:lnTo>
                  <a:pt x="270310" y="212552"/>
                </a:lnTo>
                <a:lnTo>
                  <a:pt x="275049" y="212291"/>
                </a:lnTo>
                <a:lnTo>
                  <a:pt x="279832" y="216571"/>
                </a:lnTo>
                <a:lnTo>
                  <a:pt x="283708" y="217616"/>
                </a:lnTo>
                <a:lnTo>
                  <a:pt x="289266" y="220724"/>
                </a:lnTo>
                <a:lnTo>
                  <a:pt x="292460" y="222802"/>
                </a:lnTo>
                <a:lnTo>
                  <a:pt x="296826" y="225409"/>
                </a:lnTo>
                <a:lnTo>
                  <a:pt x="298106" y="225776"/>
                </a:lnTo>
                <a:lnTo>
                  <a:pt x="303972" y="228416"/>
                </a:lnTo>
                <a:lnTo>
                  <a:pt x="308247" y="231162"/>
                </a:lnTo>
                <a:lnTo>
                  <a:pt x="314279" y="233552"/>
                </a:lnTo>
                <a:lnTo>
                  <a:pt x="314732" y="235169"/>
                </a:lnTo>
                <a:lnTo>
                  <a:pt x="316447" y="237181"/>
                </a:lnTo>
                <a:lnTo>
                  <a:pt x="316263" y="237459"/>
                </a:lnTo>
                <a:lnTo>
                  <a:pt x="320373" y="240455"/>
                </a:lnTo>
                <a:lnTo>
                  <a:pt x="321022" y="244078"/>
                </a:lnTo>
                <a:close/>
              </a:path>
              <a:path w="369569" h="332104">
                <a:moveTo>
                  <a:pt x="369175" y="127476"/>
                </a:moveTo>
                <a:lnTo>
                  <a:pt x="362269" y="131014"/>
                </a:lnTo>
                <a:lnTo>
                  <a:pt x="359103" y="131197"/>
                </a:lnTo>
                <a:lnTo>
                  <a:pt x="353586" y="134937"/>
                </a:lnTo>
                <a:lnTo>
                  <a:pt x="349962" y="135814"/>
                </a:lnTo>
                <a:lnTo>
                  <a:pt x="344947" y="136491"/>
                </a:lnTo>
                <a:lnTo>
                  <a:pt x="344634" y="136964"/>
                </a:lnTo>
                <a:lnTo>
                  <a:pt x="341946" y="136424"/>
                </a:lnTo>
                <a:lnTo>
                  <a:pt x="340569" y="138508"/>
                </a:lnTo>
                <a:lnTo>
                  <a:pt x="339932" y="137169"/>
                </a:lnTo>
                <a:lnTo>
                  <a:pt x="334403" y="138624"/>
                </a:lnTo>
                <a:lnTo>
                  <a:pt x="329076" y="139773"/>
                </a:lnTo>
                <a:lnTo>
                  <a:pt x="326914" y="140740"/>
                </a:lnTo>
                <a:lnTo>
                  <a:pt x="324808" y="141623"/>
                </a:lnTo>
                <a:lnTo>
                  <a:pt x="321091" y="142640"/>
                </a:lnTo>
                <a:lnTo>
                  <a:pt x="318305" y="144551"/>
                </a:lnTo>
                <a:lnTo>
                  <a:pt x="308331" y="145822"/>
                </a:lnTo>
                <a:lnTo>
                  <a:pt x="303586" y="148395"/>
                </a:lnTo>
                <a:lnTo>
                  <a:pt x="292472" y="151388"/>
                </a:lnTo>
                <a:lnTo>
                  <a:pt x="287507" y="154294"/>
                </a:lnTo>
                <a:lnTo>
                  <a:pt x="275376" y="154220"/>
                </a:lnTo>
                <a:lnTo>
                  <a:pt x="270613" y="156820"/>
                </a:lnTo>
                <a:lnTo>
                  <a:pt x="261275" y="159431"/>
                </a:lnTo>
                <a:lnTo>
                  <a:pt x="256934" y="161392"/>
                </a:lnTo>
                <a:lnTo>
                  <a:pt x="248043" y="161024"/>
                </a:lnTo>
                <a:lnTo>
                  <a:pt x="245165" y="163074"/>
                </a:lnTo>
                <a:lnTo>
                  <a:pt x="238191" y="164412"/>
                </a:lnTo>
                <a:lnTo>
                  <a:pt x="235203" y="166629"/>
                </a:lnTo>
                <a:lnTo>
                  <a:pt x="225792" y="169351"/>
                </a:lnTo>
                <a:lnTo>
                  <a:pt x="221304" y="171534"/>
                </a:lnTo>
                <a:lnTo>
                  <a:pt x="214091" y="173234"/>
                </a:lnTo>
                <a:lnTo>
                  <a:pt x="233309" y="144162"/>
                </a:lnTo>
                <a:lnTo>
                  <a:pt x="234783" y="144234"/>
                </a:lnTo>
                <a:lnTo>
                  <a:pt x="238083" y="141545"/>
                </a:lnTo>
                <a:lnTo>
                  <a:pt x="247623" y="138629"/>
                </a:lnTo>
                <a:lnTo>
                  <a:pt x="254487" y="137457"/>
                </a:lnTo>
                <a:lnTo>
                  <a:pt x="261516" y="136036"/>
                </a:lnTo>
                <a:lnTo>
                  <a:pt x="268879" y="134110"/>
                </a:lnTo>
                <a:lnTo>
                  <a:pt x="282579" y="129506"/>
                </a:lnTo>
                <a:lnTo>
                  <a:pt x="298555" y="126066"/>
                </a:lnTo>
                <a:lnTo>
                  <a:pt x="306043" y="123949"/>
                </a:lnTo>
                <a:lnTo>
                  <a:pt x="313715" y="121555"/>
                </a:lnTo>
                <a:lnTo>
                  <a:pt x="320107" y="118794"/>
                </a:lnTo>
                <a:lnTo>
                  <a:pt x="325379" y="117728"/>
                </a:lnTo>
                <a:lnTo>
                  <a:pt x="337387" y="115685"/>
                </a:lnTo>
                <a:lnTo>
                  <a:pt x="344343" y="114374"/>
                </a:lnTo>
                <a:lnTo>
                  <a:pt x="355383" y="111492"/>
                </a:lnTo>
                <a:lnTo>
                  <a:pt x="361657" y="111212"/>
                </a:lnTo>
                <a:lnTo>
                  <a:pt x="369192" y="120540"/>
                </a:lnTo>
                <a:lnTo>
                  <a:pt x="369175" y="127476"/>
                </a:lnTo>
                <a:close/>
              </a:path>
            </a:pathLst>
          </a:custGeom>
          <a:solidFill>
            <a:srgbClr val="F5F5EF"/>
          </a:solidFill>
        </p:spPr>
        <p:txBody>
          <a:bodyPr wrap="square" lIns="0" tIns="0" rIns="0" bIns="0" rtlCol="0"/>
          <a:lstStyle/>
          <a:p>
            <a:endParaRPr/>
          </a:p>
        </p:txBody>
      </p:sp>
      <p:pic>
        <p:nvPicPr>
          <p:cNvPr id="11" name="Picture 10"/>
          <p:cNvPicPr>
            <a:picLocks noChangeAspect="1"/>
          </p:cNvPicPr>
          <p:nvPr/>
        </p:nvPicPr>
        <p:blipFill>
          <a:blip r:embed="rId3"/>
          <a:stretch>
            <a:fillRect/>
          </a:stretch>
        </p:blipFill>
        <p:spPr>
          <a:xfrm>
            <a:off x="381000" y="5068396"/>
            <a:ext cx="7882460" cy="2710034"/>
          </a:xfrm>
          <a:prstGeom prst="rect">
            <a:avLst/>
          </a:prstGeom>
        </p:spPr>
      </p:pic>
      <p:pic>
        <p:nvPicPr>
          <p:cNvPr id="12" name="Picture 11"/>
          <p:cNvPicPr>
            <a:picLocks noChangeAspect="1"/>
          </p:cNvPicPr>
          <p:nvPr/>
        </p:nvPicPr>
        <p:blipFill>
          <a:blip r:embed="rId4"/>
          <a:stretch>
            <a:fillRect/>
          </a:stretch>
        </p:blipFill>
        <p:spPr>
          <a:xfrm>
            <a:off x="9821028" y="4991100"/>
            <a:ext cx="8329076" cy="2821640"/>
          </a:xfrm>
          <a:prstGeom prst="rect">
            <a:avLst/>
          </a:prstGeom>
        </p:spPr>
      </p:pic>
      <p:sp>
        <p:nvSpPr>
          <p:cNvPr id="13" name="object 3"/>
          <p:cNvSpPr txBox="1">
            <a:spLocks/>
          </p:cNvSpPr>
          <p:nvPr/>
        </p:nvSpPr>
        <p:spPr>
          <a:xfrm>
            <a:off x="2242186" y="4368667"/>
            <a:ext cx="8194366" cy="659861"/>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marL="12700" marR="5080">
              <a:lnSpc>
                <a:spcPct val="115100"/>
              </a:lnSpc>
              <a:spcBef>
                <a:spcPts val="95"/>
              </a:spcBef>
            </a:pPr>
            <a:r>
              <a:rPr lang="en-US" sz="4000" kern="0" spc="245" dirty="0" err="1" smtClean="0"/>
              <a:t>Báo</a:t>
            </a:r>
            <a:r>
              <a:rPr lang="en-US" sz="4000" kern="0" spc="245" dirty="0" smtClean="0"/>
              <a:t> </a:t>
            </a:r>
            <a:r>
              <a:rPr lang="en-US" sz="4000" kern="0" spc="245" dirty="0" err="1" smtClean="0"/>
              <a:t>cáo</a:t>
            </a:r>
            <a:r>
              <a:rPr lang="en-US" sz="4000" kern="0" spc="245" dirty="0" smtClean="0"/>
              <a:t> </a:t>
            </a:r>
            <a:r>
              <a:rPr lang="en-US" sz="4000" kern="0" spc="245" dirty="0" err="1" smtClean="0"/>
              <a:t>tồn</a:t>
            </a:r>
            <a:endParaRPr lang="en-US" sz="4000" kern="0" spc="80" dirty="0"/>
          </a:p>
        </p:txBody>
      </p:sp>
      <p:sp>
        <p:nvSpPr>
          <p:cNvPr id="14" name="object 3"/>
          <p:cNvSpPr txBox="1">
            <a:spLocks/>
          </p:cNvSpPr>
          <p:nvPr/>
        </p:nvSpPr>
        <p:spPr>
          <a:xfrm>
            <a:off x="12089602" y="4281956"/>
            <a:ext cx="8194366" cy="595099"/>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marL="12700" marR="5080">
              <a:lnSpc>
                <a:spcPct val="115100"/>
              </a:lnSpc>
              <a:spcBef>
                <a:spcPts val="95"/>
              </a:spcBef>
            </a:pPr>
            <a:r>
              <a:rPr lang="en-US" sz="3600" kern="0" spc="80" dirty="0" err="1" smtClean="0"/>
              <a:t>Báo</a:t>
            </a:r>
            <a:r>
              <a:rPr lang="en-US" sz="3600" kern="0" spc="80" dirty="0" smtClean="0"/>
              <a:t> </a:t>
            </a:r>
            <a:r>
              <a:rPr lang="en-US" sz="3600" kern="0" spc="80" dirty="0" err="1" smtClean="0"/>
              <a:t>cáo</a:t>
            </a:r>
            <a:r>
              <a:rPr lang="en-US" sz="3600" kern="0" spc="80" dirty="0" smtClean="0"/>
              <a:t> </a:t>
            </a:r>
            <a:r>
              <a:rPr lang="en-US" sz="3600" kern="0" spc="80" dirty="0" err="1" smtClean="0"/>
              <a:t>công</a:t>
            </a:r>
            <a:r>
              <a:rPr lang="en-US" sz="3600" kern="0" spc="80" dirty="0" smtClean="0"/>
              <a:t> </a:t>
            </a:r>
            <a:r>
              <a:rPr lang="en-US" sz="3600" kern="0" spc="80" dirty="0" err="1" smtClean="0"/>
              <a:t>nợ</a:t>
            </a:r>
            <a:endParaRPr lang="en-US" sz="3600" kern="0" spc="80" dirty="0"/>
          </a:p>
        </p:txBody>
      </p:sp>
      <p:pic>
        <p:nvPicPr>
          <p:cNvPr id="15" name="Picture 14"/>
          <p:cNvPicPr>
            <a:picLocks noChangeAspect="1"/>
          </p:cNvPicPr>
          <p:nvPr/>
        </p:nvPicPr>
        <p:blipFill>
          <a:blip r:embed="rId5"/>
          <a:stretch>
            <a:fillRect/>
          </a:stretch>
        </p:blipFill>
        <p:spPr>
          <a:xfrm>
            <a:off x="3107871" y="2532830"/>
            <a:ext cx="12877800" cy="1717931"/>
          </a:xfrm>
          <a:prstGeom prst="rect">
            <a:avLst/>
          </a:prstGeom>
        </p:spPr>
      </p:pic>
      <p:sp>
        <p:nvSpPr>
          <p:cNvPr id="16" name="object 3"/>
          <p:cNvSpPr txBox="1">
            <a:spLocks/>
          </p:cNvSpPr>
          <p:nvPr/>
        </p:nvSpPr>
        <p:spPr>
          <a:xfrm>
            <a:off x="7791305" y="1740697"/>
            <a:ext cx="8194366" cy="659861"/>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marL="12700" marR="5080">
              <a:lnSpc>
                <a:spcPct val="115100"/>
              </a:lnSpc>
              <a:spcBef>
                <a:spcPts val="95"/>
              </a:spcBef>
            </a:pPr>
            <a:r>
              <a:rPr lang="en-US" sz="4000" kern="0" spc="245" dirty="0" err="1" smtClean="0"/>
              <a:t>Quy</a:t>
            </a:r>
            <a:r>
              <a:rPr lang="en-US" sz="4000" kern="0" spc="245" dirty="0" smtClean="0"/>
              <a:t> </a:t>
            </a:r>
            <a:r>
              <a:rPr lang="en-US" sz="4000" kern="0" spc="245" dirty="0" err="1" smtClean="0"/>
              <a:t>định</a:t>
            </a:r>
            <a:endParaRPr lang="en-US" sz="4000" kern="0" spc="8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2800" y="3467100"/>
            <a:ext cx="11614849" cy="2348207"/>
          </a:xfrm>
          <a:prstGeom prst="rect">
            <a:avLst/>
          </a:prstGeom>
        </p:spPr>
        <p:txBody>
          <a:bodyPr vert="horz" wrap="square" lIns="0" tIns="12065" rIns="0" bIns="0" rtlCol="0">
            <a:spAutoFit/>
          </a:bodyPr>
          <a:lstStyle/>
          <a:p>
            <a:pPr marL="12065" marR="5080" algn="ctr">
              <a:lnSpc>
                <a:spcPct val="115100"/>
              </a:lnSpc>
              <a:spcBef>
                <a:spcPts val="95"/>
              </a:spcBef>
            </a:pPr>
            <a:r>
              <a:rPr lang="en-US" sz="6600" spc="245" dirty="0" smtClean="0"/>
              <a:t>Chương III: </a:t>
            </a:r>
            <a:br>
              <a:rPr lang="en-US" sz="6600" spc="245" dirty="0" smtClean="0"/>
            </a:br>
            <a:r>
              <a:rPr lang="en-US" sz="6600" spc="245" dirty="0" smtClean="0"/>
              <a:t>Chương trình ứng dụng</a:t>
            </a:r>
            <a:endParaRPr sz="6600" spc="25" dirty="0"/>
          </a:p>
        </p:txBody>
      </p:sp>
      <p:sp>
        <p:nvSpPr>
          <p:cNvPr id="3" name="object 3"/>
          <p:cNvSpPr/>
          <p:nvPr/>
        </p:nvSpPr>
        <p:spPr>
          <a:xfrm>
            <a:off x="0" y="5137541"/>
            <a:ext cx="4756349" cy="514945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632850" y="0"/>
            <a:ext cx="4655149" cy="51214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193032" y="2037538"/>
            <a:ext cx="804545" cy="956944"/>
          </a:xfrm>
          <a:custGeom>
            <a:avLst/>
            <a:gdLst/>
            <a:ahLst/>
            <a:cxnLst/>
            <a:rect l="l" t="t" r="r" b="b"/>
            <a:pathLst>
              <a:path w="804544" h="956944">
                <a:moveTo>
                  <a:pt x="350837" y="461828"/>
                </a:moveTo>
                <a:lnTo>
                  <a:pt x="390020" y="535371"/>
                </a:lnTo>
                <a:lnTo>
                  <a:pt x="382336" y="539853"/>
                </a:lnTo>
                <a:lnTo>
                  <a:pt x="374631" y="544298"/>
                </a:lnTo>
                <a:lnTo>
                  <a:pt x="369148" y="547513"/>
                </a:lnTo>
                <a:lnTo>
                  <a:pt x="362673" y="551565"/>
                </a:lnTo>
                <a:lnTo>
                  <a:pt x="346858" y="562395"/>
                </a:lnTo>
                <a:lnTo>
                  <a:pt x="331110" y="573349"/>
                </a:lnTo>
                <a:lnTo>
                  <a:pt x="314181" y="584790"/>
                </a:lnTo>
                <a:lnTo>
                  <a:pt x="298187" y="595284"/>
                </a:lnTo>
                <a:lnTo>
                  <a:pt x="287264" y="601791"/>
                </a:lnTo>
                <a:lnTo>
                  <a:pt x="262610" y="614938"/>
                </a:lnTo>
                <a:lnTo>
                  <a:pt x="251508" y="621110"/>
                </a:lnTo>
                <a:lnTo>
                  <a:pt x="235081" y="630791"/>
                </a:lnTo>
                <a:lnTo>
                  <a:pt x="188323" y="659169"/>
                </a:lnTo>
                <a:lnTo>
                  <a:pt x="186161" y="660512"/>
                </a:lnTo>
                <a:lnTo>
                  <a:pt x="183523" y="660962"/>
                </a:lnTo>
                <a:lnTo>
                  <a:pt x="174963" y="663803"/>
                </a:lnTo>
                <a:lnTo>
                  <a:pt x="163975" y="664786"/>
                </a:lnTo>
                <a:lnTo>
                  <a:pt x="163002" y="668362"/>
                </a:lnTo>
                <a:lnTo>
                  <a:pt x="159765" y="678492"/>
                </a:lnTo>
                <a:lnTo>
                  <a:pt x="151465" y="676419"/>
                </a:lnTo>
                <a:lnTo>
                  <a:pt x="146099" y="679851"/>
                </a:lnTo>
                <a:lnTo>
                  <a:pt x="106495" y="694647"/>
                </a:lnTo>
                <a:lnTo>
                  <a:pt x="101514" y="701504"/>
                </a:lnTo>
                <a:lnTo>
                  <a:pt x="89394" y="705765"/>
                </a:lnTo>
                <a:lnTo>
                  <a:pt x="82550" y="709125"/>
                </a:lnTo>
                <a:lnTo>
                  <a:pt x="72705" y="704150"/>
                </a:lnTo>
                <a:lnTo>
                  <a:pt x="65576" y="698873"/>
                </a:lnTo>
                <a:lnTo>
                  <a:pt x="63566" y="692398"/>
                </a:lnTo>
                <a:lnTo>
                  <a:pt x="66705" y="682086"/>
                </a:lnTo>
                <a:lnTo>
                  <a:pt x="69596" y="676708"/>
                </a:lnTo>
                <a:lnTo>
                  <a:pt x="74403" y="672226"/>
                </a:lnTo>
                <a:lnTo>
                  <a:pt x="80552" y="670262"/>
                </a:lnTo>
                <a:lnTo>
                  <a:pt x="84548" y="669661"/>
                </a:lnTo>
                <a:lnTo>
                  <a:pt x="87724" y="664817"/>
                </a:lnTo>
                <a:lnTo>
                  <a:pt x="90967" y="662802"/>
                </a:lnTo>
                <a:lnTo>
                  <a:pt x="116787" y="646443"/>
                </a:lnTo>
                <a:lnTo>
                  <a:pt x="129857" y="638563"/>
                </a:lnTo>
                <a:lnTo>
                  <a:pt x="147824" y="629071"/>
                </a:lnTo>
                <a:lnTo>
                  <a:pt x="150105" y="627951"/>
                </a:lnTo>
                <a:lnTo>
                  <a:pt x="156037" y="622880"/>
                </a:lnTo>
                <a:lnTo>
                  <a:pt x="162287" y="618404"/>
                </a:lnTo>
                <a:lnTo>
                  <a:pt x="168805" y="614432"/>
                </a:lnTo>
                <a:lnTo>
                  <a:pt x="182475" y="607679"/>
                </a:lnTo>
                <a:lnTo>
                  <a:pt x="190268" y="603400"/>
                </a:lnTo>
                <a:lnTo>
                  <a:pt x="202028" y="595762"/>
                </a:lnTo>
                <a:lnTo>
                  <a:pt x="226431" y="579444"/>
                </a:lnTo>
                <a:lnTo>
                  <a:pt x="239289" y="571168"/>
                </a:lnTo>
                <a:lnTo>
                  <a:pt x="249066" y="565210"/>
                </a:lnTo>
                <a:lnTo>
                  <a:pt x="271114" y="552573"/>
                </a:lnTo>
                <a:lnTo>
                  <a:pt x="282011" y="546018"/>
                </a:lnTo>
                <a:lnTo>
                  <a:pt x="287245" y="542337"/>
                </a:lnTo>
                <a:lnTo>
                  <a:pt x="292308" y="538335"/>
                </a:lnTo>
                <a:lnTo>
                  <a:pt x="298462" y="533680"/>
                </a:lnTo>
                <a:lnTo>
                  <a:pt x="303606" y="529831"/>
                </a:lnTo>
                <a:lnTo>
                  <a:pt x="309974" y="525579"/>
                </a:lnTo>
                <a:lnTo>
                  <a:pt x="316937" y="522442"/>
                </a:lnTo>
                <a:lnTo>
                  <a:pt x="323385" y="518338"/>
                </a:lnTo>
                <a:lnTo>
                  <a:pt x="325468" y="516846"/>
                </a:lnTo>
                <a:lnTo>
                  <a:pt x="328077" y="513641"/>
                </a:lnTo>
                <a:lnTo>
                  <a:pt x="331847" y="509913"/>
                </a:lnTo>
                <a:lnTo>
                  <a:pt x="293714" y="438343"/>
                </a:lnTo>
                <a:lnTo>
                  <a:pt x="297476" y="440000"/>
                </a:lnTo>
                <a:lnTo>
                  <a:pt x="304640" y="442644"/>
                </a:lnTo>
                <a:lnTo>
                  <a:pt x="350837" y="461828"/>
                </a:lnTo>
                <a:close/>
              </a:path>
              <a:path w="804544" h="956944">
                <a:moveTo>
                  <a:pt x="293714" y="438343"/>
                </a:moveTo>
                <a:lnTo>
                  <a:pt x="331847" y="509913"/>
                </a:lnTo>
                <a:lnTo>
                  <a:pt x="320925" y="505618"/>
                </a:lnTo>
                <a:lnTo>
                  <a:pt x="311238" y="500942"/>
                </a:lnTo>
                <a:lnTo>
                  <a:pt x="300379" y="496765"/>
                </a:lnTo>
                <a:lnTo>
                  <a:pt x="291542" y="490983"/>
                </a:lnTo>
                <a:lnTo>
                  <a:pt x="281811" y="486223"/>
                </a:lnTo>
                <a:lnTo>
                  <a:pt x="271468" y="483016"/>
                </a:lnTo>
                <a:lnTo>
                  <a:pt x="262253" y="479226"/>
                </a:lnTo>
                <a:lnTo>
                  <a:pt x="253665" y="473911"/>
                </a:lnTo>
                <a:lnTo>
                  <a:pt x="251831" y="473169"/>
                </a:lnTo>
                <a:lnTo>
                  <a:pt x="250195" y="472799"/>
                </a:lnTo>
                <a:lnTo>
                  <a:pt x="248440" y="472205"/>
                </a:lnTo>
                <a:lnTo>
                  <a:pt x="225920" y="462348"/>
                </a:lnTo>
                <a:lnTo>
                  <a:pt x="201648" y="454605"/>
                </a:lnTo>
                <a:lnTo>
                  <a:pt x="177540" y="447170"/>
                </a:lnTo>
                <a:lnTo>
                  <a:pt x="154390" y="438830"/>
                </a:lnTo>
                <a:lnTo>
                  <a:pt x="138686" y="433663"/>
                </a:lnTo>
                <a:lnTo>
                  <a:pt x="94728" y="415981"/>
                </a:lnTo>
                <a:lnTo>
                  <a:pt x="87629" y="413459"/>
                </a:lnTo>
                <a:lnTo>
                  <a:pt x="16078" y="387201"/>
                </a:lnTo>
                <a:lnTo>
                  <a:pt x="0" y="367827"/>
                </a:lnTo>
                <a:lnTo>
                  <a:pt x="1908" y="355205"/>
                </a:lnTo>
                <a:lnTo>
                  <a:pt x="8259" y="345517"/>
                </a:lnTo>
                <a:lnTo>
                  <a:pt x="15963" y="341072"/>
                </a:lnTo>
                <a:lnTo>
                  <a:pt x="22511" y="339857"/>
                </a:lnTo>
                <a:lnTo>
                  <a:pt x="29966" y="340345"/>
                </a:lnTo>
                <a:lnTo>
                  <a:pt x="38150" y="342200"/>
                </a:lnTo>
                <a:lnTo>
                  <a:pt x="125287" y="376105"/>
                </a:lnTo>
                <a:lnTo>
                  <a:pt x="148510" y="384580"/>
                </a:lnTo>
                <a:lnTo>
                  <a:pt x="159516" y="389032"/>
                </a:lnTo>
                <a:lnTo>
                  <a:pt x="171553" y="392719"/>
                </a:lnTo>
                <a:lnTo>
                  <a:pt x="183970" y="397118"/>
                </a:lnTo>
                <a:lnTo>
                  <a:pt x="210867" y="404387"/>
                </a:lnTo>
                <a:lnTo>
                  <a:pt x="223373" y="408954"/>
                </a:lnTo>
                <a:lnTo>
                  <a:pt x="237505" y="413870"/>
                </a:lnTo>
                <a:lnTo>
                  <a:pt x="277125" y="431514"/>
                </a:lnTo>
                <a:lnTo>
                  <a:pt x="284312" y="434199"/>
                </a:lnTo>
                <a:lnTo>
                  <a:pt x="293714" y="438343"/>
                </a:lnTo>
                <a:close/>
              </a:path>
              <a:path w="804544" h="956944">
                <a:moveTo>
                  <a:pt x="388377" y="821278"/>
                </a:moveTo>
                <a:lnTo>
                  <a:pt x="387562" y="825151"/>
                </a:lnTo>
                <a:lnTo>
                  <a:pt x="382031" y="863385"/>
                </a:lnTo>
                <a:lnTo>
                  <a:pt x="379084" y="876760"/>
                </a:lnTo>
                <a:lnTo>
                  <a:pt x="378140" y="883090"/>
                </a:lnTo>
                <a:lnTo>
                  <a:pt x="378712" y="889566"/>
                </a:lnTo>
                <a:lnTo>
                  <a:pt x="378928" y="895374"/>
                </a:lnTo>
                <a:lnTo>
                  <a:pt x="377797" y="898651"/>
                </a:lnTo>
                <a:lnTo>
                  <a:pt x="376189" y="901036"/>
                </a:lnTo>
                <a:lnTo>
                  <a:pt x="375544" y="902526"/>
                </a:lnTo>
                <a:lnTo>
                  <a:pt x="376088" y="906248"/>
                </a:lnTo>
                <a:lnTo>
                  <a:pt x="376434" y="909598"/>
                </a:lnTo>
                <a:lnTo>
                  <a:pt x="375302" y="912875"/>
                </a:lnTo>
                <a:lnTo>
                  <a:pt x="373144" y="930431"/>
                </a:lnTo>
                <a:lnTo>
                  <a:pt x="370810" y="939555"/>
                </a:lnTo>
                <a:lnTo>
                  <a:pt x="368208" y="948177"/>
                </a:lnTo>
                <a:lnTo>
                  <a:pt x="367389" y="952041"/>
                </a:lnTo>
                <a:lnTo>
                  <a:pt x="358348" y="956678"/>
                </a:lnTo>
                <a:lnTo>
                  <a:pt x="353875" y="956386"/>
                </a:lnTo>
                <a:lnTo>
                  <a:pt x="345406" y="956696"/>
                </a:lnTo>
                <a:lnTo>
                  <a:pt x="339438" y="950897"/>
                </a:lnTo>
                <a:lnTo>
                  <a:pt x="339075" y="942111"/>
                </a:lnTo>
                <a:lnTo>
                  <a:pt x="338059" y="932103"/>
                </a:lnTo>
                <a:lnTo>
                  <a:pt x="338644" y="900790"/>
                </a:lnTo>
                <a:lnTo>
                  <a:pt x="339071" y="893489"/>
                </a:lnTo>
                <a:lnTo>
                  <a:pt x="340697" y="885738"/>
                </a:lnTo>
                <a:lnTo>
                  <a:pt x="341195" y="878570"/>
                </a:lnTo>
                <a:lnTo>
                  <a:pt x="341600" y="871227"/>
                </a:lnTo>
                <a:lnTo>
                  <a:pt x="341189" y="862354"/>
                </a:lnTo>
                <a:lnTo>
                  <a:pt x="339749" y="835343"/>
                </a:lnTo>
                <a:lnTo>
                  <a:pt x="339126" y="831472"/>
                </a:lnTo>
                <a:lnTo>
                  <a:pt x="341180" y="827225"/>
                </a:lnTo>
                <a:lnTo>
                  <a:pt x="342997" y="822532"/>
                </a:lnTo>
                <a:lnTo>
                  <a:pt x="339964" y="816840"/>
                </a:lnTo>
                <a:lnTo>
                  <a:pt x="341309" y="795057"/>
                </a:lnTo>
                <a:lnTo>
                  <a:pt x="345629" y="770755"/>
                </a:lnTo>
                <a:lnTo>
                  <a:pt x="349607" y="751212"/>
                </a:lnTo>
                <a:lnTo>
                  <a:pt x="384600" y="816891"/>
                </a:lnTo>
                <a:lnTo>
                  <a:pt x="388377" y="821278"/>
                </a:lnTo>
                <a:close/>
              </a:path>
              <a:path w="804544" h="956944">
                <a:moveTo>
                  <a:pt x="339964" y="816840"/>
                </a:moveTo>
                <a:lnTo>
                  <a:pt x="342680" y="821937"/>
                </a:lnTo>
                <a:lnTo>
                  <a:pt x="340488" y="820525"/>
                </a:lnTo>
                <a:lnTo>
                  <a:pt x="339815" y="819261"/>
                </a:lnTo>
                <a:lnTo>
                  <a:pt x="339964" y="816840"/>
                </a:lnTo>
                <a:close/>
              </a:path>
              <a:path w="804544" h="956944">
                <a:moveTo>
                  <a:pt x="800923" y="609765"/>
                </a:moveTo>
                <a:lnTo>
                  <a:pt x="804326" y="616151"/>
                </a:lnTo>
                <a:lnTo>
                  <a:pt x="803689" y="623059"/>
                </a:lnTo>
                <a:lnTo>
                  <a:pt x="800419" y="627725"/>
                </a:lnTo>
                <a:lnTo>
                  <a:pt x="794973" y="631008"/>
                </a:lnTo>
                <a:lnTo>
                  <a:pt x="787823" y="631093"/>
                </a:lnTo>
                <a:lnTo>
                  <a:pt x="782835" y="629834"/>
                </a:lnTo>
                <a:lnTo>
                  <a:pt x="762052" y="625937"/>
                </a:lnTo>
                <a:lnTo>
                  <a:pt x="699420" y="613718"/>
                </a:lnTo>
                <a:lnTo>
                  <a:pt x="688272" y="611701"/>
                </a:lnTo>
                <a:lnTo>
                  <a:pt x="677173" y="609774"/>
                </a:lnTo>
                <a:lnTo>
                  <a:pt x="664900" y="608347"/>
                </a:lnTo>
                <a:lnTo>
                  <a:pt x="654717" y="605440"/>
                </a:lnTo>
                <a:lnTo>
                  <a:pt x="608183" y="593724"/>
                </a:lnTo>
                <a:lnTo>
                  <a:pt x="568572" y="581500"/>
                </a:lnTo>
                <a:lnTo>
                  <a:pt x="545341" y="573008"/>
                </a:lnTo>
                <a:lnTo>
                  <a:pt x="520951" y="565043"/>
                </a:lnTo>
                <a:lnTo>
                  <a:pt x="492951" y="555704"/>
                </a:lnTo>
                <a:lnTo>
                  <a:pt x="489163" y="553997"/>
                </a:lnTo>
                <a:lnTo>
                  <a:pt x="483700" y="551845"/>
                </a:lnTo>
                <a:lnTo>
                  <a:pt x="484521" y="556088"/>
                </a:lnTo>
                <a:lnTo>
                  <a:pt x="483469" y="559514"/>
                </a:lnTo>
                <a:lnTo>
                  <a:pt x="490912" y="573484"/>
                </a:lnTo>
                <a:lnTo>
                  <a:pt x="496009" y="585752"/>
                </a:lnTo>
                <a:lnTo>
                  <a:pt x="547087" y="689722"/>
                </a:lnTo>
                <a:lnTo>
                  <a:pt x="556001" y="706453"/>
                </a:lnTo>
                <a:lnTo>
                  <a:pt x="560543" y="720379"/>
                </a:lnTo>
                <a:lnTo>
                  <a:pt x="562107" y="728715"/>
                </a:lnTo>
                <a:lnTo>
                  <a:pt x="555450" y="735128"/>
                </a:lnTo>
                <a:lnTo>
                  <a:pt x="543262" y="736559"/>
                </a:lnTo>
                <a:lnTo>
                  <a:pt x="533971" y="732626"/>
                </a:lnTo>
                <a:lnTo>
                  <a:pt x="530036" y="727941"/>
                </a:lnTo>
                <a:lnTo>
                  <a:pt x="515040" y="705197"/>
                </a:lnTo>
                <a:lnTo>
                  <a:pt x="508629" y="693165"/>
                </a:lnTo>
                <a:lnTo>
                  <a:pt x="501105" y="681744"/>
                </a:lnTo>
                <a:lnTo>
                  <a:pt x="452066" y="600508"/>
                </a:lnTo>
                <a:lnTo>
                  <a:pt x="445090" y="587413"/>
                </a:lnTo>
                <a:lnTo>
                  <a:pt x="439965" y="580496"/>
                </a:lnTo>
                <a:lnTo>
                  <a:pt x="436934" y="599114"/>
                </a:lnTo>
                <a:lnTo>
                  <a:pt x="436792" y="606950"/>
                </a:lnTo>
                <a:lnTo>
                  <a:pt x="435559" y="615440"/>
                </a:lnTo>
                <a:lnTo>
                  <a:pt x="434192" y="623678"/>
                </a:lnTo>
                <a:lnTo>
                  <a:pt x="431408" y="631956"/>
                </a:lnTo>
                <a:lnTo>
                  <a:pt x="428023" y="639108"/>
                </a:lnTo>
                <a:lnTo>
                  <a:pt x="429944" y="648114"/>
                </a:lnTo>
                <a:lnTo>
                  <a:pt x="421929" y="654678"/>
                </a:lnTo>
                <a:lnTo>
                  <a:pt x="422682" y="656091"/>
                </a:lnTo>
                <a:lnTo>
                  <a:pt x="425601" y="666973"/>
                </a:lnTo>
                <a:lnTo>
                  <a:pt x="425019" y="676684"/>
                </a:lnTo>
                <a:lnTo>
                  <a:pt x="420458" y="687029"/>
                </a:lnTo>
                <a:lnTo>
                  <a:pt x="417044" y="696825"/>
                </a:lnTo>
                <a:lnTo>
                  <a:pt x="384600" y="816891"/>
                </a:lnTo>
                <a:lnTo>
                  <a:pt x="349607" y="751212"/>
                </a:lnTo>
                <a:lnTo>
                  <a:pt x="350402" y="747303"/>
                </a:lnTo>
                <a:lnTo>
                  <a:pt x="360892" y="707573"/>
                </a:lnTo>
                <a:lnTo>
                  <a:pt x="365061" y="691090"/>
                </a:lnTo>
                <a:lnTo>
                  <a:pt x="369111" y="674383"/>
                </a:lnTo>
                <a:lnTo>
                  <a:pt x="373027" y="657425"/>
                </a:lnTo>
                <a:lnTo>
                  <a:pt x="374840" y="641922"/>
                </a:lnTo>
                <a:lnTo>
                  <a:pt x="377611" y="625515"/>
                </a:lnTo>
                <a:lnTo>
                  <a:pt x="380835" y="593756"/>
                </a:lnTo>
                <a:lnTo>
                  <a:pt x="381346" y="586612"/>
                </a:lnTo>
                <a:lnTo>
                  <a:pt x="386390" y="563669"/>
                </a:lnTo>
                <a:lnTo>
                  <a:pt x="387369" y="557403"/>
                </a:lnTo>
                <a:lnTo>
                  <a:pt x="388195" y="550851"/>
                </a:lnTo>
                <a:lnTo>
                  <a:pt x="390020" y="535371"/>
                </a:lnTo>
                <a:lnTo>
                  <a:pt x="350837" y="461828"/>
                </a:lnTo>
                <a:lnTo>
                  <a:pt x="385947" y="476409"/>
                </a:lnTo>
                <a:lnTo>
                  <a:pt x="386869" y="475439"/>
                </a:lnTo>
                <a:lnTo>
                  <a:pt x="387832" y="474545"/>
                </a:lnTo>
                <a:lnTo>
                  <a:pt x="388754" y="473576"/>
                </a:lnTo>
                <a:lnTo>
                  <a:pt x="265473" y="242192"/>
                </a:lnTo>
                <a:lnTo>
                  <a:pt x="265960" y="240404"/>
                </a:lnTo>
                <a:lnTo>
                  <a:pt x="270822" y="233325"/>
                </a:lnTo>
                <a:lnTo>
                  <a:pt x="276581" y="227928"/>
                </a:lnTo>
                <a:lnTo>
                  <a:pt x="283648" y="224987"/>
                </a:lnTo>
                <a:lnTo>
                  <a:pt x="289558" y="225276"/>
                </a:lnTo>
                <a:lnTo>
                  <a:pt x="297451" y="226587"/>
                </a:lnTo>
                <a:lnTo>
                  <a:pt x="301239" y="228294"/>
                </a:lnTo>
                <a:lnTo>
                  <a:pt x="305135" y="232905"/>
                </a:lnTo>
                <a:lnTo>
                  <a:pt x="316031" y="250656"/>
                </a:lnTo>
                <a:lnTo>
                  <a:pt x="324676" y="264179"/>
                </a:lnTo>
                <a:lnTo>
                  <a:pt x="408815" y="422100"/>
                </a:lnTo>
                <a:lnTo>
                  <a:pt x="412574" y="421052"/>
                </a:lnTo>
                <a:lnTo>
                  <a:pt x="413259" y="419637"/>
                </a:lnTo>
                <a:lnTo>
                  <a:pt x="413984" y="418296"/>
                </a:lnTo>
                <a:lnTo>
                  <a:pt x="414550" y="416657"/>
                </a:lnTo>
                <a:lnTo>
                  <a:pt x="414859" y="411835"/>
                </a:lnTo>
                <a:lnTo>
                  <a:pt x="458255" y="493285"/>
                </a:lnTo>
                <a:lnTo>
                  <a:pt x="475069" y="497833"/>
                </a:lnTo>
                <a:lnTo>
                  <a:pt x="490382" y="502268"/>
                </a:lnTo>
                <a:lnTo>
                  <a:pt x="505503" y="506340"/>
                </a:lnTo>
                <a:lnTo>
                  <a:pt x="519495" y="510995"/>
                </a:lnTo>
                <a:lnTo>
                  <a:pt x="532243" y="516015"/>
                </a:lnTo>
                <a:lnTo>
                  <a:pt x="604218" y="545769"/>
                </a:lnTo>
                <a:lnTo>
                  <a:pt x="615120" y="550026"/>
                </a:lnTo>
                <a:lnTo>
                  <a:pt x="624973" y="552315"/>
                </a:lnTo>
                <a:lnTo>
                  <a:pt x="634630" y="554234"/>
                </a:lnTo>
                <a:lnTo>
                  <a:pt x="644220" y="556027"/>
                </a:lnTo>
                <a:lnTo>
                  <a:pt x="652752" y="558537"/>
                </a:lnTo>
                <a:lnTo>
                  <a:pt x="660756" y="560057"/>
                </a:lnTo>
                <a:lnTo>
                  <a:pt x="667685" y="562257"/>
                </a:lnTo>
                <a:lnTo>
                  <a:pt x="675779" y="563945"/>
                </a:lnTo>
                <a:lnTo>
                  <a:pt x="695230" y="573443"/>
                </a:lnTo>
                <a:lnTo>
                  <a:pt x="698276" y="571057"/>
                </a:lnTo>
                <a:lnTo>
                  <a:pt x="699951" y="571501"/>
                </a:lnTo>
                <a:lnTo>
                  <a:pt x="756431" y="591079"/>
                </a:lnTo>
                <a:lnTo>
                  <a:pt x="765632" y="594844"/>
                </a:lnTo>
                <a:lnTo>
                  <a:pt x="775980" y="598060"/>
                </a:lnTo>
                <a:lnTo>
                  <a:pt x="785184" y="601832"/>
                </a:lnTo>
                <a:lnTo>
                  <a:pt x="795439" y="604874"/>
                </a:lnTo>
                <a:lnTo>
                  <a:pt x="800923" y="609765"/>
                </a:lnTo>
                <a:close/>
              </a:path>
              <a:path w="804544" h="956944">
                <a:moveTo>
                  <a:pt x="265473" y="242192"/>
                </a:moveTo>
                <a:lnTo>
                  <a:pt x="388754" y="473576"/>
                </a:lnTo>
                <a:lnTo>
                  <a:pt x="372242" y="447986"/>
                </a:lnTo>
                <a:lnTo>
                  <a:pt x="310265" y="331662"/>
                </a:lnTo>
                <a:lnTo>
                  <a:pt x="286817" y="290353"/>
                </a:lnTo>
                <a:lnTo>
                  <a:pt x="275103" y="268368"/>
                </a:lnTo>
                <a:lnTo>
                  <a:pt x="268125" y="257973"/>
                </a:lnTo>
                <a:lnTo>
                  <a:pt x="263527" y="249342"/>
                </a:lnTo>
                <a:lnTo>
                  <a:pt x="265473" y="242192"/>
                </a:lnTo>
                <a:close/>
              </a:path>
              <a:path w="804544" h="956944">
                <a:moveTo>
                  <a:pt x="341964" y="291227"/>
                </a:moveTo>
                <a:lnTo>
                  <a:pt x="379702" y="362055"/>
                </a:lnTo>
                <a:lnTo>
                  <a:pt x="386424" y="377372"/>
                </a:lnTo>
                <a:lnTo>
                  <a:pt x="394259" y="392078"/>
                </a:lnTo>
                <a:lnTo>
                  <a:pt x="408815" y="422100"/>
                </a:lnTo>
                <a:lnTo>
                  <a:pt x="324676" y="264179"/>
                </a:lnTo>
                <a:lnTo>
                  <a:pt x="341964" y="291227"/>
                </a:lnTo>
                <a:close/>
              </a:path>
              <a:path w="804544" h="956944">
                <a:moveTo>
                  <a:pt x="755513" y="257151"/>
                </a:moveTo>
                <a:lnTo>
                  <a:pt x="758923" y="263551"/>
                </a:lnTo>
                <a:lnTo>
                  <a:pt x="761931" y="271897"/>
                </a:lnTo>
                <a:lnTo>
                  <a:pt x="763558" y="280352"/>
                </a:lnTo>
                <a:lnTo>
                  <a:pt x="762393" y="288970"/>
                </a:lnTo>
                <a:lnTo>
                  <a:pt x="758147" y="297205"/>
                </a:lnTo>
                <a:lnTo>
                  <a:pt x="753811" y="302572"/>
                </a:lnTo>
                <a:lnTo>
                  <a:pt x="748167" y="305483"/>
                </a:lnTo>
                <a:lnTo>
                  <a:pt x="741035" y="311003"/>
                </a:lnTo>
                <a:lnTo>
                  <a:pt x="738309" y="316691"/>
                </a:lnTo>
                <a:lnTo>
                  <a:pt x="733088" y="320395"/>
                </a:lnTo>
                <a:lnTo>
                  <a:pt x="727361" y="323151"/>
                </a:lnTo>
                <a:lnTo>
                  <a:pt x="720878" y="327187"/>
                </a:lnTo>
                <a:lnTo>
                  <a:pt x="720957" y="327336"/>
                </a:lnTo>
                <a:lnTo>
                  <a:pt x="716971" y="325257"/>
                </a:lnTo>
                <a:lnTo>
                  <a:pt x="714701" y="323696"/>
                </a:lnTo>
                <a:lnTo>
                  <a:pt x="713507" y="332260"/>
                </a:lnTo>
                <a:lnTo>
                  <a:pt x="709341" y="335244"/>
                </a:lnTo>
                <a:lnTo>
                  <a:pt x="698176" y="341298"/>
                </a:lnTo>
                <a:lnTo>
                  <a:pt x="693780" y="343850"/>
                </a:lnTo>
                <a:lnTo>
                  <a:pt x="686255" y="348631"/>
                </a:lnTo>
                <a:lnTo>
                  <a:pt x="677744" y="354264"/>
                </a:lnTo>
                <a:lnTo>
                  <a:pt x="671341" y="358452"/>
                </a:lnTo>
                <a:lnTo>
                  <a:pt x="659432" y="365809"/>
                </a:lnTo>
                <a:lnTo>
                  <a:pt x="643113" y="375694"/>
                </a:lnTo>
                <a:lnTo>
                  <a:pt x="633380" y="381734"/>
                </a:lnTo>
                <a:lnTo>
                  <a:pt x="621611" y="389354"/>
                </a:lnTo>
                <a:lnTo>
                  <a:pt x="598176" y="404789"/>
                </a:lnTo>
                <a:lnTo>
                  <a:pt x="586362" y="412325"/>
                </a:lnTo>
                <a:lnTo>
                  <a:pt x="548423" y="430246"/>
                </a:lnTo>
                <a:lnTo>
                  <a:pt x="545882" y="436281"/>
                </a:lnTo>
                <a:lnTo>
                  <a:pt x="540714" y="440085"/>
                </a:lnTo>
                <a:lnTo>
                  <a:pt x="533550" y="445545"/>
                </a:lnTo>
                <a:lnTo>
                  <a:pt x="526345" y="450929"/>
                </a:lnTo>
                <a:lnTo>
                  <a:pt x="519044" y="456131"/>
                </a:lnTo>
                <a:lnTo>
                  <a:pt x="510469" y="461644"/>
                </a:lnTo>
                <a:lnTo>
                  <a:pt x="503719" y="465180"/>
                </a:lnTo>
                <a:lnTo>
                  <a:pt x="492107" y="470393"/>
                </a:lnTo>
                <a:lnTo>
                  <a:pt x="486496" y="473366"/>
                </a:lnTo>
                <a:lnTo>
                  <a:pt x="480092" y="477553"/>
                </a:lnTo>
                <a:lnTo>
                  <a:pt x="472742" y="482664"/>
                </a:lnTo>
                <a:lnTo>
                  <a:pt x="465489" y="487957"/>
                </a:lnTo>
                <a:lnTo>
                  <a:pt x="458255" y="493285"/>
                </a:lnTo>
                <a:lnTo>
                  <a:pt x="414859" y="411835"/>
                </a:lnTo>
                <a:lnTo>
                  <a:pt x="418220" y="358726"/>
                </a:lnTo>
                <a:lnTo>
                  <a:pt x="424121" y="331989"/>
                </a:lnTo>
                <a:lnTo>
                  <a:pt x="426678" y="325984"/>
                </a:lnTo>
                <a:lnTo>
                  <a:pt x="471257" y="409654"/>
                </a:lnTo>
                <a:lnTo>
                  <a:pt x="475957" y="413073"/>
                </a:lnTo>
                <a:lnTo>
                  <a:pt x="483186" y="413137"/>
                </a:lnTo>
                <a:lnTo>
                  <a:pt x="484743" y="413359"/>
                </a:lnTo>
                <a:lnTo>
                  <a:pt x="486945" y="412090"/>
                </a:lnTo>
                <a:lnTo>
                  <a:pt x="489385" y="411267"/>
                </a:lnTo>
                <a:lnTo>
                  <a:pt x="489079" y="407992"/>
                </a:lnTo>
                <a:lnTo>
                  <a:pt x="492142" y="411040"/>
                </a:lnTo>
                <a:lnTo>
                  <a:pt x="496088" y="413045"/>
                </a:lnTo>
                <a:lnTo>
                  <a:pt x="498953" y="415721"/>
                </a:lnTo>
                <a:lnTo>
                  <a:pt x="501681" y="412740"/>
                </a:lnTo>
                <a:lnTo>
                  <a:pt x="497180" y="404291"/>
                </a:lnTo>
                <a:lnTo>
                  <a:pt x="546948" y="370759"/>
                </a:lnTo>
                <a:lnTo>
                  <a:pt x="552242" y="375294"/>
                </a:lnTo>
                <a:lnTo>
                  <a:pt x="554080" y="365240"/>
                </a:lnTo>
                <a:lnTo>
                  <a:pt x="555201" y="364643"/>
                </a:lnTo>
                <a:lnTo>
                  <a:pt x="568154" y="361944"/>
                </a:lnTo>
                <a:lnTo>
                  <a:pt x="570673" y="361271"/>
                </a:lnTo>
                <a:lnTo>
                  <a:pt x="572093" y="355834"/>
                </a:lnTo>
                <a:lnTo>
                  <a:pt x="573463" y="353003"/>
                </a:lnTo>
                <a:lnTo>
                  <a:pt x="575823" y="352031"/>
                </a:lnTo>
                <a:lnTo>
                  <a:pt x="578382" y="351432"/>
                </a:lnTo>
                <a:lnTo>
                  <a:pt x="580544" y="350089"/>
                </a:lnTo>
                <a:lnTo>
                  <a:pt x="592319" y="342479"/>
                </a:lnTo>
                <a:lnTo>
                  <a:pt x="606057" y="333153"/>
                </a:lnTo>
                <a:lnTo>
                  <a:pt x="608349" y="329353"/>
                </a:lnTo>
                <a:lnTo>
                  <a:pt x="611146" y="329200"/>
                </a:lnTo>
                <a:lnTo>
                  <a:pt x="618729" y="327227"/>
                </a:lnTo>
                <a:lnTo>
                  <a:pt x="623946" y="323514"/>
                </a:lnTo>
                <a:lnTo>
                  <a:pt x="629949" y="318577"/>
                </a:lnTo>
                <a:lnTo>
                  <a:pt x="635432" y="315363"/>
                </a:lnTo>
                <a:lnTo>
                  <a:pt x="642190" y="311842"/>
                </a:lnTo>
                <a:lnTo>
                  <a:pt x="647390" y="308098"/>
                </a:lnTo>
                <a:lnTo>
                  <a:pt x="652427" y="304047"/>
                </a:lnTo>
                <a:lnTo>
                  <a:pt x="658719" y="299650"/>
                </a:lnTo>
                <a:lnTo>
                  <a:pt x="663063" y="297000"/>
                </a:lnTo>
                <a:lnTo>
                  <a:pt x="665252" y="295707"/>
                </a:lnTo>
                <a:lnTo>
                  <a:pt x="676302" y="289438"/>
                </a:lnTo>
                <a:lnTo>
                  <a:pt x="680699" y="286888"/>
                </a:lnTo>
                <a:lnTo>
                  <a:pt x="682862" y="285545"/>
                </a:lnTo>
                <a:lnTo>
                  <a:pt x="685748" y="282861"/>
                </a:lnTo>
                <a:lnTo>
                  <a:pt x="687752" y="281220"/>
                </a:lnTo>
                <a:lnTo>
                  <a:pt x="696113" y="275306"/>
                </a:lnTo>
                <a:lnTo>
                  <a:pt x="704615" y="269656"/>
                </a:lnTo>
                <a:lnTo>
                  <a:pt x="711937" y="264493"/>
                </a:lnTo>
                <a:lnTo>
                  <a:pt x="720120" y="258243"/>
                </a:lnTo>
                <a:lnTo>
                  <a:pt x="723205" y="255931"/>
                </a:lnTo>
                <a:lnTo>
                  <a:pt x="727876" y="256595"/>
                </a:lnTo>
                <a:lnTo>
                  <a:pt x="732110" y="256440"/>
                </a:lnTo>
                <a:lnTo>
                  <a:pt x="734748" y="255990"/>
                </a:lnTo>
                <a:lnTo>
                  <a:pt x="735909" y="255467"/>
                </a:lnTo>
                <a:lnTo>
                  <a:pt x="743345" y="253219"/>
                </a:lnTo>
                <a:lnTo>
                  <a:pt x="749540" y="254043"/>
                </a:lnTo>
                <a:lnTo>
                  <a:pt x="755513" y="257151"/>
                </a:lnTo>
                <a:close/>
              </a:path>
              <a:path w="804544" h="956944">
                <a:moveTo>
                  <a:pt x="539070" y="83312"/>
                </a:moveTo>
                <a:lnTo>
                  <a:pt x="537224" y="90526"/>
                </a:lnTo>
                <a:lnTo>
                  <a:pt x="536161" y="96633"/>
                </a:lnTo>
                <a:lnTo>
                  <a:pt x="534056" y="103486"/>
                </a:lnTo>
                <a:lnTo>
                  <a:pt x="532953" y="109518"/>
                </a:lnTo>
                <a:lnTo>
                  <a:pt x="531969" y="115773"/>
                </a:lnTo>
                <a:lnTo>
                  <a:pt x="530866" y="121806"/>
                </a:lnTo>
                <a:lnTo>
                  <a:pt x="530127" y="128522"/>
                </a:lnTo>
                <a:lnTo>
                  <a:pt x="528282" y="135863"/>
                </a:lnTo>
                <a:lnTo>
                  <a:pt x="527484" y="142467"/>
                </a:lnTo>
                <a:lnTo>
                  <a:pt x="525401" y="149361"/>
                </a:lnTo>
                <a:lnTo>
                  <a:pt x="522391" y="159916"/>
                </a:lnTo>
                <a:lnTo>
                  <a:pt x="520698" y="170243"/>
                </a:lnTo>
                <a:lnTo>
                  <a:pt x="519057" y="180668"/>
                </a:lnTo>
                <a:lnTo>
                  <a:pt x="516203" y="191515"/>
                </a:lnTo>
                <a:lnTo>
                  <a:pt x="514651" y="202107"/>
                </a:lnTo>
                <a:lnTo>
                  <a:pt x="512064" y="213457"/>
                </a:lnTo>
                <a:lnTo>
                  <a:pt x="510427" y="223889"/>
                </a:lnTo>
                <a:lnTo>
                  <a:pt x="502423" y="243977"/>
                </a:lnTo>
                <a:lnTo>
                  <a:pt x="500347" y="253586"/>
                </a:lnTo>
                <a:lnTo>
                  <a:pt x="498472" y="263571"/>
                </a:lnTo>
                <a:lnTo>
                  <a:pt x="496497" y="273368"/>
                </a:lnTo>
                <a:lnTo>
                  <a:pt x="492747" y="290637"/>
                </a:lnTo>
                <a:lnTo>
                  <a:pt x="490109" y="299190"/>
                </a:lnTo>
                <a:lnTo>
                  <a:pt x="487014" y="306886"/>
                </a:lnTo>
                <a:lnTo>
                  <a:pt x="484656" y="313263"/>
                </a:lnTo>
                <a:lnTo>
                  <a:pt x="483712" y="319594"/>
                </a:lnTo>
                <a:lnTo>
                  <a:pt x="482835" y="326051"/>
                </a:lnTo>
                <a:lnTo>
                  <a:pt x="478640" y="339785"/>
                </a:lnTo>
                <a:lnTo>
                  <a:pt x="477985" y="346657"/>
                </a:lnTo>
                <a:lnTo>
                  <a:pt x="477418" y="353696"/>
                </a:lnTo>
                <a:lnTo>
                  <a:pt x="476769" y="360581"/>
                </a:lnTo>
                <a:lnTo>
                  <a:pt x="475166" y="371077"/>
                </a:lnTo>
                <a:lnTo>
                  <a:pt x="472398" y="382086"/>
                </a:lnTo>
                <a:lnTo>
                  <a:pt x="470765" y="392526"/>
                </a:lnTo>
                <a:lnTo>
                  <a:pt x="469037" y="405488"/>
                </a:lnTo>
                <a:lnTo>
                  <a:pt x="426678" y="325984"/>
                </a:lnTo>
                <a:lnTo>
                  <a:pt x="427463" y="319355"/>
                </a:lnTo>
                <a:lnTo>
                  <a:pt x="426912" y="312919"/>
                </a:lnTo>
                <a:lnTo>
                  <a:pt x="427701" y="306297"/>
                </a:lnTo>
                <a:lnTo>
                  <a:pt x="431060" y="293697"/>
                </a:lnTo>
                <a:lnTo>
                  <a:pt x="437943" y="268803"/>
                </a:lnTo>
                <a:lnTo>
                  <a:pt x="441325" y="256245"/>
                </a:lnTo>
                <a:lnTo>
                  <a:pt x="454643" y="200215"/>
                </a:lnTo>
                <a:lnTo>
                  <a:pt x="457964" y="182140"/>
                </a:lnTo>
                <a:lnTo>
                  <a:pt x="465264" y="152627"/>
                </a:lnTo>
                <a:lnTo>
                  <a:pt x="473387" y="121959"/>
                </a:lnTo>
                <a:lnTo>
                  <a:pt x="472951" y="121141"/>
                </a:lnTo>
                <a:lnTo>
                  <a:pt x="473676" y="119800"/>
                </a:lnTo>
                <a:lnTo>
                  <a:pt x="483995" y="77049"/>
                </a:lnTo>
                <a:lnTo>
                  <a:pt x="487910" y="65491"/>
                </a:lnTo>
                <a:lnTo>
                  <a:pt x="490549" y="54238"/>
                </a:lnTo>
                <a:lnTo>
                  <a:pt x="494293" y="42360"/>
                </a:lnTo>
                <a:lnTo>
                  <a:pt x="497043" y="31316"/>
                </a:lnTo>
                <a:lnTo>
                  <a:pt x="501378" y="20545"/>
                </a:lnTo>
                <a:lnTo>
                  <a:pt x="502849" y="17904"/>
                </a:lnTo>
                <a:lnTo>
                  <a:pt x="537812" y="83527"/>
                </a:lnTo>
                <a:lnTo>
                  <a:pt x="539070" y="83312"/>
                </a:lnTo>
                <a:close/>
              </a:path>
              <a:path w="804544" h="956944">
                <a:moveTo>
                  <a:pt x="497180" y="404291"/>
                </a:moveTo>
                <a:lnTo>
                  <a:pt x="501681" y="412740"/>
                </a:lnTo>
                <a:lnTo>
                  <a:pt x="496121" y="405004"/>
                </a:lnTo>
                <a:lnTo>
                  <a:pt x="497180" y="404291"/>
                </a:lnTo>
                <a:close/>
              </a:path>
              <a:path w="804544" h="956944">
                <a:moveTo>
                  <a:pt x="539091" y="83227"/>
                </a:moveTo>
                <a:lnTo>
                  <a:pt x="537812" y="83527"/>
                </a:lnTo>
                <a:lnTo>
                  <a:pt x="539091" y="83227"/>
                </a:lnTo>
                <a:close/>
              </a:path>
              <a:path w="804544" h="956944">
                <a:moveTo>
                  <a:pt x="503584" y="16584"/>
                </a:moveTo>
                <a:lnTo>
                  <a:pt x="539091" y="83227"/>
                </a:lnTo>
                <a:lnTo>
                  <a:pt x="537812" y="83527"/>
                </a:lnTo>
                <a:lnTo>
                  <a:pt x="502849" y="17904"/>
                </a:lnTo>
                <a:lnTo>
                  <a:pt x="503584" y="16584"/>
                </a:lnTo>
                <a:close/>
              </a:path>
              <a:path w="804544" h="956944">
                <a:moveTo>
                  <a:pt x="549309" y="10576"/>
                </a:moveTo>
                <a:lnTo>
                  <a:pt x="552295" y="18880"/>
                </a:lnTo>
                <a:lnTo>
                  <a:pt x="552907" y="25431"/>
                </a:lnTo>
                <a:lnTo>
                  <a:pt x="549563" y="32658"/>
                </a:lnTo>
                <a:lnTo>
                  <a:pt x="550215" y="39284"/>
                </a:lnTo>
                <a:lnTo>
                  <a:pt x="551095" y="46337"/>
                </a:lnTo>
                <a:lnTo>
                  <a:pt x="550497" y="53318"/>
                </a:lnTo>
                <a:lnTo>
                  <a:pt x="548511" y="60394"/>
                </a:lnTo>
                <a:lnTo>
                  <a:pt x="546347" y="67135"/>
                </a:lnTo>
                <a:lnTo>
                  <a:pt x="545056" y="70115"/>
                </a:lnTo>
                <a:lnTo>
                  <a:pt x="543489" y="72574"/>
                </a:lnTo>
                <a:lnTo>
                  <a:pt x="540234" y="77269"/>
                </a:lnTo>
                <a:lnTo>
                  <a:pt x="543207" y="82849"/>
                </a:lnTo>
                <a:lnTo>
                  <a:pt x="540450" y="83076"/>
                </a:lnTo>
                <a:lnTo>
                  <a:pt x="539070" y="83312"/>
                </a:lnTo>
                <a:lnTo>
                  <a:pt x="503584" y="16584"/>
                </a:lnTo>
                <a:lnTo>
                  <a:pt x="506526" y="11302"/>
                </a:lnTo>
                <a:lnTo>
                  <a:pt x="514215" y="4127"/>
                </a:lnTo>
                <a:lnTo>
                  <a:pt x="525050" y="155"/>
                </a:lnTo>
                <a:lnTo>
                  <a:pt x="535040" y="0"/>
                </a:lnTo>
                <a:lnTo>
                  <a:pt x="542969" y="4077"/>
                </a:lnTo>
                <a:lnTo>
                  <a:pt x="549309" y="10576"/>
                </a:lnTo>
                <a:close/>
              </a:path>
            </a:pathLst>
          </a:custGeom>
          <a:solidFill>
            <a:srgbClr val="F5F5EF"/>
          </a:solidFill>
        </p:spPr>
        <p:txBody>
          <a:bodyPr wrap="square" lIns="0" tIns="0" rIns="0" bIns="0" rtlCol="0"/>
          <a:lstStyle/>
          <a:p>
            <a:endParaRPr/>
          </a:p>
        </p:txBody>
      </p:sp>
      <p:sp>
        <p:nvSpPr>
          <p:cNvPr id="6" name="object 6"/>
          <p:cNvSpPr/>
          <p:nvPr/>
        </p:nvSpPr>
        <p:spPr>
          <a:xfrm>
            <a:off x="15023966" y="8666138"/>
            <a:ext cx="575945" cy="515620"/>
          </a:xfrm>
          <a:custGeom>
            <a:avLst/>
            <a:gdLst/>
            <a:ahLst/>
            <a:cxnLst/>
            <a:rect l="l" t="t" r="r" b="b"/>
            <a:pathLst>
              <a:path w="575944" h="515620">
                <a:moveTo>
                  <a:pt x="501384" y="377781"/>
                </a:moveTo>
                <a:lnTo>
                  <a:pt x="492743" y="388727"/>
                </a:lnTo>
                <a:lnTo>
                  <a:pt x="486846" y="393693"/>
                </a:lnTo>
                <a:lnTo>
                  <a:pt x="478754" y="392480"/>
                </a:lnTo>
                <a:lnTo>
                  <a:pt x="474779" y="391859"/>
                </a:lnTo>
                <a:lnTo>
                  <a:pt x="471094" y="389372"/>
                </a:lnTo>
                <a:lnTo>
                  <a:pt x="466122" y="387222"/>
                </a:lnTo>
                <a:lnTo>
                  <a:pt x="460694" y="389382"/>
                </a:lnTo>
                <a:lnTo>
                  <a:pt x="456744" y="383109"/>
                </a:lnTo>
                <a:lnTo>
                  <a:pt x="451557" y="381191"/>
                </a:lnTo>
                <a:lnTo>
                  <a:pt x="451063" y="380990"/>
                </a:lnTo>
                <a:lnTo>
                  <a:pt x="451404" y="378474"/>
                </a:lnTo>
                <a:lnTo>
                  <a:pt x="451359" y="376638"/>
                </a:lnTo>
                <a:lnTo>
                  <a:pt x="446451" y="378579"/>
                </a:lnTo>
                <a:lnTo>
                  <a:pt x="443338" y="377030"/>
                </a:lnTo>
                <a:lnTo>
                  <a:pt x="433025" y="370245"/>
                </a:lnTo>
                <a:lnTo>
                  <a:pt x="426292" y="367061"/>
                </a:lnTo>
                <a:lnTo>
                  <a:pt x="420078" y="363659"/>
                </a:lnTo>
                <a:lnTo>
                  <a:pt x="414021" y="360231"/>
                </a:lnTo>
                <a:lnTo>
                  <a:pt x="402016" y="353213"/>
                </a:lnTo>
                <a:lnTo>
                  <a:pt x="395959" y="349785"/>
                </a:lnTo>
                <a:lnTo>
                  <a:pt x="388312" y="345634"/>
                </a:lnTo>
                <a:lnTo>
                  <a:pt x="380622" y="341548"/>
                </a:lnTo>
                <a:lnTo>
                  <a:pt x="372943" y="337446"/>
                </a:lnTo>
                <a:lnTo>
                  <a:pt x="365328" y="333247"/>
                </a:lnTo>
                <a:lnTo>
                  <a:pt x="358953" y="329613"/>
                </a:lnTo>
                <a:lnTo>
                  <a:pt x="352220" y="326429"/>
                </a:lnTo>
                <a:lnTo>
                  <a:pt x="347058" y="320666"/>
                </a:lnTo>
                <a:lnTo>
                  <a:pt x="345084" y="318433"/>
                </a:lnTo>
                <a:lnTo>
                  <a:pt x="340580" y="318522"/>
                </a:lnTo>
                <a:lnTo>
                  <a:pt x="337425" y="317132"/>
                </a:lnTo>
                <a:lnTo>
                  <a:pt x="330474" y="313992"/>
                </a:lnTo>
                <a:lnTo>
                  <a:pt x="323452" y="310867"/>
                </a:lnTo>
                <a:lnTo>
                  <a:pt x="316830" y="307134"/>
                </a:lnTo>
                <a:lnTo>
                  <a:pt x="311997" y="304391"/>
                </a:lnTo>
                <a:lnTo>
                  <a:pt x="307964" y="300243"/>
                </a:lnTo>
                <a:lnTo>
                  <a:pt x="297411" y="294110"/>
                </a:lnTo>
                <a:lnTo>
                  <a:pt x="291306" y="291588"/>
                </a:lnTo>
                <a:lnTo>
                  <a:pt x="284092" y="288088"/>
                </a:lnTo>
                <a:lnTo>
                  <a:pt x="286396" y="298412"/>
                </a:lnTo>
                <a:lnTo>
                  <a:pt x="294552" y="343399"/>
                </a:lnTo>
                <a:lnTo>
                  <a:pt x="297821" y="375262"/>
                </a:lnTo>
                <a:lnTo>
                  <a:pt x="298660" y="382611"/>
                </a:lnTo>
                <a:lnTo>
                  <a:pt x="299803" y="389927"/>
                </a:lnTo>
                <a:lnTo>
                  <a:pt x="301202" y="397699"/>
                </a:lnTo>
                <a:lnTo>
                  <a:pt x="304235" y="405175"/>
                </a:lnTo>
                <a:lnTo>
                  <a:pt x="306284" y="412815"/>
                </a:lnTo>
                <a:lnTo>
                  <a:pt x="307929" y="418880"/>
                </a:lnTo>
                <a:lnTo>
                  <a:pt x="309401" y="425018"/>
                </a:lnTo>
                <a:lnTo>
                  <a:pt x="310568" y="431143"/>
                </a:lnTo>
                <a:lnTo>
                  <a:pt x="311098" y="433858"/>
                </a:lnTo>
                <a:lnTo>
                  <a:pt x="310572" y="436752"/>
                </a:lnTo>
                <a:lnTo>
                  <a:pt x="310542" y="440033"/>
                </a:lnTo>
                <a:lnTo>
                  <a:pt x="310819" y="440278"/>
                </a:lnTo>
                <a:lnTo>
                  <a:pt x="312621" y="440965"/>
                </a:lnTo>
                <a:lnTo>
                  <a:pt x="312789" y="441947"/>
                </a:lnTo>
                <a:lnTo>
                  <a:pt x="319931" y="484688"/>
                </a:lnTo>
                <a:lnTo>
                  <a:pt x="320844" y="490981"/>
                </a:lnTo>
                <a:lnTo>
                  <a:pt x="321797" y="497266"/>
                </a:lnTo>
                <a:lnTo>
                  <a:pt x="322872" y="503519"/>
                </a:lnTo>
                <a:lnTo>
                  <a:pt x="324161" y="510410"/>
                </a:lnTo>
                <a:lnTo>
                  <a:pt x="316368" y="515498"/>
                </a:lnTo>
                <a:lnTo>
                  <a:pt x="297630" y="479159"/>
                </a:lnTo>
                <a:lnTo>
                  <a:pt x="293732" y="466657"/>
                </a:lnTo>
                <a:lnTo>
                  <a:pt x="289790" y="454162"/>
                </a:lnTo>
                <a:lnTo>
                  <a:pt x="287526" y="447484"/>
                </a:lnTo>
                <a:lnTo>
                  <a:pt x="285179" y="440827"/>
                </a:lnTo>
                <a:lnTo>
                  <a:pt x="282918" y="434146"/>
                </a:lnTo>
                <a:lnTo>
                  <a:pt x="272003" y="389453"/>
                </a:lnTo>
                <a:lnTo>
                  <a:pt x="263665" y="343227"/>
                </a:lnTo>
                <a:lnTo>
                  <a:pt x="260964" y="327812"/>
                </a:lnTo>
                <a:lnTo>
                  <a:pt x="260523" y="325342"/>
                </a:lnTo>
                <a:lnTo>
                  <a:pt x="260328" y="322784"/>
                </a:lnTo>
                <a:lnTo>
                  <a:pt x="259921" y="319215"/>
                </a:lnTo>
                <a:lnTo>
                  <a:pt x="257645" y="320770"/>
                </a:lnTo>
                <a:lnTo>
                  <a:pt x="255782" y="321413"/>
                </a:lnTo>
                <a:lnTo>
                  <a:pt x="254852" y="322732"/>
                </a:lnTo>
                <a:lnTo>
                  <a:pt x="203763" y="394204"/>
                </a:lnTo>
                <a:lnTo>
                  <a:pt x="203038" y="395782"/>
                </a:lnTo>
                <a:lnTo>
                  <a:pt x="202508" y="396493"/>
                </a:lnTo>
                <a:lnTo>
                  <a:pt x="198797" y="401277"/>
                </a:lnTo>
                <a:lnTo>
                  <a:pt x="195656" y="406623"/>
                </a:lnTo>
                <a:lnTo>
                  <a:pt x="187376" y="414070"/>
                </a:lnTo>
                <a:lnTo>
                  <a:pt x="181449" y="412039"/>
                </a:lnTo>
                <a:lnTo>
                  <a:pt x="179147" y="408781"/>
                </a:lnTo>
                <a:lnTo>
                  <a:pt x="177066" y="405854"/>
                </a:lnTo>
                <a:lnTo>
                  <a:pt x="194610" y="367004"/>
                </a:lnTo>
                <a:lnTo>
                  <a:pt x="201937" y="354315"/>
                </a:lnTo>
                <a:lnTo>
                  <a:pt x="224047" y="316357"/>
                </a:lnTo>
                <a:lnTo>
                  <a:pt x="229212" y="308792"/>
                </a:lnTo>
                <a:lnTo>
                  <a:pt x="231095" y="303740"/>
                </a:lnTo>
                <a:lnTo>
                  <a:pt x="227616" y="305126"/>
                </a:lnTo>
                <a:lnTo>
                  <a:pt x="224065" y="306527"/>
                </a:lnTo>
                <a:lnTo>
                  <a:pt x="220542" y="307885"/>
                </a:lnTo>
                <a:lnTo>
                  <a:pt x="214190" y="310308"/>
                </a:lnTo>
                <a:lnTo>
                  <a:pt x="208601" y="314044"/>
                </a:lnTo>
                <a:lnTo>
                  <a:pt x="201147" y="314621"/>
                </a:lnTo>
                <a:lnTo>
                  <a:pt x="196442" y="315015"/>
                </a:lnTo>
                <a:lnTo>
                  <a:pt x="191823" y="318516"/>
                </a:lnTo>
                <a:lnTo>
                  <a:pt x="186155" y="316282"/>
                </a:lnTo>
                <a:lnTo>
                  <a:pt x="185506" y="316602"/>
                </a:lnTo>
                <a:lnTo>
                  <a:pt x="185349" y="316935"/>
                </a:lnTo>
                <a:lnTo>
                  <a:pt x="180526" y="321873"/>
                </a:lnTo>
                <a:lnTo>
                  <a:pt x="174637" y="324129"/>
                </a:lnTo>
                <a:lnTo>
                  <a:pt x="168243" y="325084"/>
                </a:lnTo>
                <a:lnTo>
                  <a:pt x="161904" y="326116"/>
                </a:lnTo>
                <a:lnTo>
                  <a:pt x="89090" y="343244"/>
                </a:lnTo>
                <a:lnTo>
                  <a:pt x="86995" y="343859"/>
                </a:lnTo>
                <a:lnTo>
                  <a:pt x="85778" y="347231"/>
                </a:lnTo>
                <a:lnTo>
                  <a:pt x="83613" y="348049"/>
                </a:lnTo>
                <a:lnTo>
                  <a:pt x="76067" y="350817"/>
                </a:lnTo>
                <a:lnTo>
                  <a:pt x="68479" y="353471"/>
                </a:lnTo>
                <a:lnTo>
                  <a:pt x="60880" y="356105"/>
                </a:lnTo>
                <a:lnTo>
                  <a:pt x="53301" y="358816"/>
                </a:lnTo>
                <a:lnTo>
                  <a:pt x="49590" y="360175"/>
                </a:lnTo>
                <a:lnTo>
                  <a:pt x="46248" y="362399"/>
                </a:lnTo>
                <a:lnTo>
                  <a:pt x="42596" y="363858"/>
                </a:lnTo>
                <a:lnTo>
                  <a:pt x="40965" y="364529"/>
                </a:lnTo>
                <a:lnTo>
                  <a:pt x="38891" y="364161"/>
                </a:lnTo>
                <a:lnTo>
                  <a:pt x="37892" y="364252"/>
                </a:lnTo>
                <a:lnTo>
                  <a:pt x="35860" y="365531"/>
                </a:lnTo>
                <a:lnTo>
                  <a:pt x="34322" y="366824"/>
                </a:lnTo>
                <a:lnTo>
                  <a:pt x="32603" y="367437"/>
                </a:lnTo>
                <a:lnTo>
                  <a:pt x="25526" y="369820"/>
                </a:lnTo>
                <a:lnTo>
                  <a:pt x="18497" y="372795"/>
                </a:lnTo>
                <a:lnTo>
                  <a:pt x="11192" y="373907"/>
                </a:lnTo>
                <a:lnTo>
                  <a:pt x="8458" y="374351"/>
                </a:lnTo>
                <a:lnTo>
                  <a:pt x="3752" y="371130"/>
                </a:lnTo>
                <a:lnTo>
                  <a:pt x="2237" y="368389"/>
                </a:lnTo>
                <a:lnTo>
                  <a:pt x="0" y="364177"/>
                </a:lnTo>
                <a:lnTo>
                  <a:pt x="1071" y="359026"/>
                </a:lnTo>
                <a:lnTo>
                  <a:pt x="39492" y="339454"/>
                </a:lnTo>
                <a:lnTo>
                  <a:pt x="44812" y="336601"/>
                </a:lnTo>
                <a:lnTo>
                  <a:pt x="51315" y="333093"/>
                </a:lnTo>
                <a:lnTo>
                  <a:pt x="57289" y="328676"/>
                </a:lnTo>
                <a:lnTo>
                  <a:pt x="63718" y="324995"/>
                </a:lnTo>
                <a:lnTo>
                  <a:pt x="65937" y="323714"/>
                </a:lnTo>
                <a:lnTo>
                  <a:pt x="68804" y="323544"/>
                </a:lnTo>
                <a:lnTo>
                  <a:pt x="71449" y="322855"/>
                </a:lnTo>
                <a:lnTo>
                  <a:pt x="71634" y="322479"/>
                </a:lnTo>
                <a:lnTo>
                  <a:pt x="71969" y="321017"/>
                </a:lnTo>
                <a:lnTo>
                  <a:pt x="72849" y="320537"/>
                </a:lnTo>
                <a:lnTo>
                  <a:pt x="114618" y="304771"/>
                </a:lnTo>
                <a:lnTo>
                  <a:pt x="139389" y="298804"/>
                </a:lnTo>
                <a:lnTo>
                  <a:pt x="149590" y="296214"/>
                </a:lnTo>
                <a:lnTo>
                  <a:pt x="188311" y="283286"/>
                </a:lnTo>
                <a:lnTo>
                  <a:pt x="197495" y="279498"/>
                </a:lnTo>
                <a:lnTo>
                  <a:pt x="206712" y="275802"/>
                </a:lnTo>
                <a:lnTo>
                  <a:pt x="212502" y="273568"/>
                </a:lnTo>
                <a:lnTo>
                  <a:pt x="218541" y="271811"/>
                </a:lnTo>
                <a:lnTo>
                  <a:pt x="229286" y="268041"/>
                </a:lnTo>
                <a:lnTo>
                  <a:pt x="234093" y="266158"/>
                </a:lnTo>
                <a:lnTo>
                  <a:pt x="241081" y="263530"/>
                </a:lnTo>
                <a:lnTo>
                  <a:pt x="234414" y="259580"/>
                </a:lnTo>
                <a:lnTo>
                  <a:pt x="229592" y="256345"/>
                </a:lnTo>
                <a:lnTo>
                  <a:pt x="224471" y="253661"/>
                </a:lnTo>
                <a:lnTo>
                  <a:pt x="213755" y="248178"/>
                </a:lnTo>
                <a:lnTo>
                  <a:pt x="202986" y="242766"/>
                </a:lnTo>
                <a:lnTo>
                  <a:pt x="192252" y="237284"/>
                </a:lnTo>
                <a:lnTo>
                  <a:pt x="181640" y="231589"/>
                </a:lnTo>
                <a:lnTo>
                  <a:pt x="174531" y="227359"/>
                </a:lnTo>
                <a:lnTo>
                  <a:pt x="167570" y="222831"/>
                </a:lnTo>
                <a:lnTo>
                  <a:pt x="160637" y="218227"/>
                </a:lnTo>
                <a:lnTo>
                  <a:pt x="153606" y="213769"/>
                </a:lnTo>
                <a:lnTo>
                  <a:pt x="143857" y="207961"/>
                </a:lnTo>
                <a:lnTo>
                  <a:pt x="134048" y="202242"/>
                </a:lnTo>
                <a:lnTo>
                  <a:pt x="124218" y="196555"/>
                </a:lnTo>
                <a:lnTo>
                  <a:pt x="114405" y="190845"/>
                </a:lnTo>
                <a:lnTo>
                  <a:pt x="113036" y="190069"/>
                </a:lnTo>
                <a:lnTo>
                  <a:pt x="111968" y="188743"/>
                </a:lnTo>
                <a:lnTo>
                  <a:pt x="107807" y="184885"/>
                </a:lnTo>
                <a:lnTo>
                  <a:pt x="104109" y="179275"/>
                </a:lnTo>
                <a:lnTo>
                  <a:pt x="101927" y="179833"/>
                </a:lnTo>
                <a:lnTo>
                  <a:pt x="95870" y="181330"/>
                </a:lnTo>
                <a:lnTo>
                  <a:pt x="94276" y="176045"/>
                </a:lnTo>
                <a:lnTo>
                  <a:pt x="90914" y="174208"/>
                </a:lnTo>
                <a:lnTo>
                  <a:pt x="84394" y="170604"/>
                </a:lnTo>
                <a:lnTo>
                  <a:pt x="77770" y="166682"/>
                </a:lnTo>
                <a:lnTo>
                  <a:pt x="71346" y="157223"/>
                </a:lnTo>
                <a:lnTo>
                  <a:pt x="66329" y="156664"/>
                </a:lnTo>
                <a:lnTo>
                  <a:pt x="63513" y="154188"/>
                </a:lnTo>
                <a:lnTo>
                  <a:pt x="59952" y="151036"/>
                </a:lnTo>
                <a:lnTo>
                  <a:pt x="56280" y="148433"/>
                </a:lnTo>
                <a:lnTo>
                  <a:pt x="56412" y="141855"/>
                </a:lnTo>
                <a:lnTo>
                  <a:pt x="56551" y="136029"/>
                </a:lnTo>
                <a:lnTo>
                  <a:pt x="59597" y="133112"/>
                </a:lnTo>
                <a:lnTo>
                  <a:pt x="62909" y="132550"/>
                </a:lnTo>
                <a:lnTo>
                  <a:pt x="67334" y="131724"/>
                </a:lnTo>
                <a:lnTo>
                  <a:pt x="72943" y="130431"/>
                </a:lnTo>
                <a:lnTo>
                  <a:pt x="76799" y="135895"/>
                </a:lnTo>
                <a:lnTo>
                  <a:pt x="78133" y="137769"/>
                </a:lnTo>
                <a:lnTo>
                  <a:pt x="81612" y="138002"/>
                </a:lnTo>
                <a:lnTo>
                  <a:pt x="83926" y="139338"/>
                </a:lnTo>
                <a:lnTo>
                  <a:pt x="100306" y="148416"/>
                </a:lnTo>
                <a:lnTo>
                  <a:pt x="108380" y="153130"/>
                </a:lnTo>
                <a:lnTo>
                  <a:pt x="116213" y="158212"/>
                </a:lnTo>
                <a:lnTo>
                  <a:pt x="120410" y="161159"/>
                </a:lnTo>
                <a:lnTo>
                  <a:pt x="124696" y="162733"/>
                </a:lnTo>
                <a:lnTo>
                  <a:pt x="129060" y="164856"/>
                </a:lnTo>
                <a:lnTo>
                  <a:pt x="134732" y="167654"/>
                </a:lnTo>
                <a:lnTo>
                  <a:pt x="139580" y="172276"/>
                </a:lnTo>
                <a:lnTo>
                  <a:pt x="145169" y="175392"/>
                </a:lnTo>
                <a:lnTo>
                  <a:pt x="153103" y="179717"/>
                </a:lnTo>
                <a:lnTo>
                  <a:pt x="161100" y="183903"/>
                </a:lnTo>
                <a:lnTo>
                  <a:pt x="169094" y="188075"/>
                </a:lnTo>
                <a:lnTo>
                  <a:pt x="177020" y="192359"/>
                </a:lnTo>
                <a:lnTo>
                  <a:pt x="183584" y="196189"/>
                </a:lnTo>
                <a:lnTo>
                  <a:pt x="196579" y="204158"/>
                </a:lnTo>
                <a:lnTo>
                  <a:pt x="203167" y="208004"/>
                </a:lnTo>
                <a:lnTo>
                  <a:pt x="208203" y="210818"/>
                </a:lnTo>
                <a:lnTo>
                  <a:pt x="213751" y="212662"/>
                </a:lnTo>
                <a:lnTo>
                  <a:pt x="218901" y="215303"/>
                </a:lnTo>
                <a:lnTo>
                  <a:pt x="222873" y="217355"/>
                </a:lnTo>
                <a:lnTo>
                  <a:pt x="226460" y="220088"/>
                </a:lnTo>
                <a:lnTo>
                  <a:pt x="230374" y="222227"/>
                </a:lnTo>
                <a:lnTo>
                  <a:pt x="232324" y="223261"/>
                </a:lnTo>
                <a:lnTo>
                  <a:pt x="234615" y="223585"/>
                </a:lnTo>
                <a:lnTo>
                  <a:pt x="237927" y="224642"/>
                </a:lnTo>
                <a:lnTo>
                  <a:pt x="237101" y="217503"/>
                </a:lnTo>
                <a:lnTo>
                  <a:pt x="236210" y="210502"/>
                </a:lnTo>
                <a:lnTo>
                  <a:pt x="235650" y="203637"/>
                </a:lnTo>
                <a:lnTo>
                  <a:pt x="235823" y="196909"/>
                </a:lnTo>
                <a:lnTo>
                  <a:pt x="235752" y="190378"/>
                </a:lnTo>
                <a:lnTo>
                  <a:pt x="234757" y="184039"/>
                </a:lnTo>
                <a:lnTo>
                  <a:pt x="233839" y="177762"/>
                </a:lnTo>
                <a:lnTo>
                  <a:pt x="233998" y="171417"/>
                </a:lnTo>
                <a:lnTo>
                  <a:pt x="234164" y="170404"/>
                </a:lnTo>
                <a:lnTo>
                  <a:pt x="233749" y="169321"/>
                </a:lnTo>
                <a:lnTo>
                  <a:pt x="233682" y="168281"/>
                </a:lnTo>
                <a:lnTo>
                  <a:pt x="231973" y="152904"/>
                </a:lnTo>
                <a:lnTo>
                  <a:pt x="229325" y="137680"/>
                </a:lnTo>
                <a:lnTo>
                  <a:pt x="226354" y="122501"/>
                </a:lnTo>
                <a:lnTo>
                  <a:pt x="223676" y="107258"/>
                </a:lnTo>
                <a:lnTo>
                  <a:pt x="222326" y="97544"/>
                </a:lnTo>
                <a:lnTo>
                  <a:pt x="221123" y="87810"/>
                </a:lnTo>
                <a:lnTo>
                  <a:pt x="219956" y="78076"/>
                </a:lnTo>
                <a:lnTo>
                  <a:pt x="218711" y="68362"/>
                </a:lnTo>
                <a:lnTo>
                  <a:pt x="218108" y="63854"/>
                </a:lnTo>
                <a:lnTo>
                  <a:pt x="216578" y="59422"/>
                </a:lnTo>
                <a:lnTo>
                  <a:pt x="215931" y="54885"/>
                </a:lnTo>
                <a:lnTo>
                  <a:pt x="214645" y="45468"/>
                </a:lnTo>
                <a:lnTo>
                  <a:pt x="213407" y="36048"/>
                </a:lnTo>
                <a:lnTo>
                  <a:pt x="210991" y="17189"/>
                </a:lnTo>
                <a:lnTo>
                  <a:pt x="212203" y="8970"/>
                </a:lnTo>
                <a:lnTo>
                  <a:pt x="217073" y="2971"/>
                </a:lnTo>
                <a:lnTo>
                  <a:pt x="224060" y="0"/>
                </a:lnTo>
                <a:lnTo>
                  <a:pt x="231623" y="864"/>
                </a:lnTo>
                <a:lnTo>
                  <a:pt x="237975" y="3485"/>
                </a:lnTo>
                <a:lnTo>
                  <a:pt x="240760" y="9055"/>
                </a:lnTo>
                <a:lnTo>
                  <a:pt x="241656" y="15687"/>
                </a:lnTo>
                <a:lnTo>
                  <a:pt x="243566" y="30059"/>
                </a:lnTo>
                <a:lnTo>
                  <a:pt x="245487" y="44423"/>
                </a:lnTo>
                <a:lnTo>
                  <a:pt x="247422" y="58783"/>
                </a:lnTo>
                <a:lnTo>
                  <a:pt x="249372" y="73148"/>
                </a:lnTo>
                <a:lnTo>
                  <a:pt x="251362" y="88051"/>
                </a:lnTo>
                <a:lnTo>
                  <a:pt x="252448" y="95493"/>
                </a:lnTo>
                <a:lnTo>
                  <a:pt x="253710" y="102910"/>
                </a:lnTo>
                <a:lnTo>
                  <a:pt x="255440" y="111231"/>
                </a:lnTo>
                <a:lnTo>
                  <a:pt x="257359" y="119513"/>
                </a:lnTo>
                <a:lnTo>
                  <a:pt x="259209" y="127795"/>
                </a:lnTo>
                <a:lnTo>
                  <a:pt x="260727" y="136117"/>
                </a:lnTo>
                <a:lnTo>
                  <a:pt x="261846" y="144969"/>
                </a:lnTo>
                <a:lnTo>
                  <a:pt x="262657" y="153870"/>
                </a:lnTo>
                <a:lnTo>
                  <a:pt x="263347" y="162796"/>
                </a:lnTo>
                <a:lnTo>
                  <a:pt x="264100" y="171723"/>
                </a:lnTo>
                <a:lnTo>
                  <a:pt x="264659" y="177821"/>
                </a:lnTo>
                <a:lnTo>
                  <a:pt x="265579" y="183846"/>
                </a:lnTo>
                <a:lnTo>
                  <a:pt x="266210" y="189929"/>
                </a:lnTo>
                <a:lnTo>
                  <a:pt x="267577" y="203395"/>
                </a:lnTo>
                <a:lnTo>
                  <a:pt x="271621" y="243756"/>
                </a:lnTo>
                <a:lnTo>
                  <a:pt x="272376" y="243941"/>
                </a:lnTo>
                <a:lnTo>
                  <a:pt x="273102" y="244170"/>
                </a:lnTo>
                <a:lnTo>
                  <a:pt x="273900" y="244384"/>
                </a:lnTo>
                <a:lnTo>
                  <a:pt x="278083" y="237169"/>
                </a:lnTo>
                <a:lnTo>
                  <a:pt x="282222" y="229926"/>
                </a:lnTo>
                <a:lnTo>
                  <a:pt x="286448" y="222740"/>
                </a:lnTo>
                <a:lnTo>
                  <a:pt x="287661" y="220610"/>
                </a:lnTo>
                <a:lnTo>
                  <a:pt x="289034" y="218524"/>
                </a:lnTo>
                <a:lnTo>
                  <a:pt x="290494" y="216494"/>
                </a:lnTo>
                <a:lnTo>
                  <a:pt x="295250" y="210217"/>
                </a:lnTo>
                <a:lnTo>
                  <a:pt x="299641" y="203638"/>
                </a:lnTo>
                <a:lnTo>
                  <a:pt x="303682" y="196829"/>
                </a:lnTo>
                <a:lnTo>
                  <a:pt x="307379" y="190353"/>
                </a:lnTo>
                <a:lnTo>
                  <a:pt x="312284" y="184610"/>
                </a:lnTo>
                <a:lnTo>
                  <a:pt x="339354" y="141749"/>
                </a:lnTo>
                <a:lnTo>
                  <a:pt x="347466" y="128680"/>
                </a:lnTo>
                <a:lnTo>
                  <a:pt x="351527" y="122148"/>
                </a:lnTo>
                <a:lnTo>
                  <a:pt x="355645" y="115654"/>
                </a:lnTo>
                <a:lnTo>
                  <a:pt x="358918" y="110582"/>
                </a:lnTo>
                <a:lnTo>
                  <a:pt x="364047" y="108973"/>
                </a:lnTo>
                <a:lnTo>
                  <a:pt x="369805" y="109833"/>
                </a:lnTo>
                <a:lnTo>
                  <a:pt x="376678" y="110805"/>
                </a:lnTo>
                <a:lnTo>
                  <a:pt x="379951" y="115823"/>
                </a:lnTo>
                <a:lnTo>
                  <a:pt x="381316" y="124694"/>
                </a:lnTo>
                <a:lnTo>
                  <a:pt x="379663" y="127967"/>
                </a:lnTo>
                <a:lnTo>
                  <a:pt x="358860" y="165109"/>
                </a:lnTo>
                <a:lnTo>
                  <a:pt x="331633" y="206496"/>
                </a:lnTo>
                <a:lnTo>
                  <a:pt x="308267" y="240395"/>
                </a:lnTo>
                <a:lnTo>
                  <a:pt x="309860" y="242066"/>
                </a:lnTo>
                <a:lnTo>
                  <a:pt x="310743" y="241962"/>
                </a:lnTo>
                <a:lnTo>
                  <a:pt x="311772" y="242016"/>
                </a:lnTo>
                <a:lnTo>
                  <a:pt x="312522" y="241637"/>
                </a:lnTo>
                <a:lnTo>
                  <a:pt x="328784" y="234131"/>
                </a:lnTo>
                <a:lnTo>
                  <a:pt x="336887" y="230337"/>
                </a:lnTo>
                <a:lnTo>
                  <a:pt x="344925" y="226453"/>
                </a:lnTo>
                <a:lnTo>
                  <a:pt x="350190" y="223874"/>
                </a:lnTo>
                <a:lnTo>
                  <a:pt x="354879" y="221602"/>
                </a:lnTo>
                <a:lnTo>
                  <a:pt x="361341" y="221867"/>
                </a:lnTo>
                <a:lnTo>
                  <a:pt x="366326" y="222094"/>
                </a:lnTo>
                <a:lnTo>
                  <a:pt x="371344" y="217796"/>
                </a:lnTo>
                <a:lnTo>
                  <a:pt x="376546" y="216360"/>
                </a:lnTo>
                <a:lnTo>
                  <a:pt x="384218" y="214358"/>
                </a:lnTo>
                <a:lnTo>
                  <a:pt x="391933" y="212506"/>
                </a:lnTo>
                <a:lnTo>
                  <a:pt x="399658" y="210673"/>
                </a:lnTo>
                <a:lnTo>
                  <a:pt x="407363" y="208728"/>
                </a:lnTo>
                <a:lnTo>
                  <a:pt x="418735" y="205611"/>
                </a:lnTo>
                <a:lnTo>
                  <a:pt x="430070" y="202418"/>
                </a:lnTo>
                <a:lnTo>
                  <a:pt x="441402" y="199211"/>
                </a:lnTo>
                <a:lnTo>
                  <a:pt x="452766" y="196054"/>
                </a:lnTo>
                <a:lnTo>
                  <a:pt x="461793" y="193615"/>
                </a:lnTo>
                <a:lnTo>
                  <a:pt x="470849" y="191241"/>
                </a:lnTo>
                <a:lnTo>
                  <a:pt x="479910" y="188894"/>
                </a:lnTo>
                <a:lnTo>
                  <a:pt x="489561" y="186375"/>
                </a:lnTo>
                <a:lnTo>
                  <a:pt x="490182" y="186098"/>
                </a:lnTo>
                <a:lnTo>
                  <a:pt x="490730" y="185836"/>
                </a:lnTo>
                <a:lnTo>
                  <a:pt x="497161" y="183292"/>
                </a:lnTo>
                <a:lnTo>
                  <a:pt x="503779" y="181526"/>
                </a:lnTo>
                <a:lnTo>
                  <a:pt x="510528" y="180220"/>
                </a:lnTo>
                <a:lnTo>
                  <a:pt x="517353" y="179058"/>
                </a:lnTo>
                <a:lnTo>
                  <a:pt x="524496" y="177580"/>
                </a:lnTo>
                <a:lnTo>
                  <a:pt x="531604" y="175835"/>
                </a:lnTo>
                <a:lnTo>
                  <a:pt x="538706" y="174062"/>
                </a:lnTo>
                <a:lnTo>
                  <a:pt x="545832" y="172504"/>
                </a:lnTo>
                <a:lnTo>
                  <a:pt x="552623" y="171454"/>
                </a:lnTo>
                <a:lnTo>
                  <a:pt x="559199" y="171541"/>
                </a:lnTo>
                <a:lnTo>
                  <a:pt x="565398" y="173612"/>
                </a:lnTo>
                <a:lnTo>
                  <a:pt x="571058" y="178510"/>
                </a:lnTo>
                <a:lnTo>
                  <a:pt x="575640" y="184202"/>
                </a:lnTo>
                <a:lnTo>
                  <a:pt x="575208" y="194757"/>
                </a:lnTo>
                <a:lnTo>
                  <a:pt x="565207" y="200822"/>
                </a:lnTo>
                <a:lnTo>
                  <a:pt x="560605" y="201345"/>
                </a:lnTo>
                <a:lnTo>
                  <a:pt x="557250" y="203685"/>
                </a:lnTo>
                <a:lnTo>
                  <a:pt x="552124" y="207289"/>
                </a:lnTo>
                <a:lnTo>
                  <a:pt x="546502" y="208698"/>
                </a:lnTo>
                <a:lnTo>
                  <a:pt x="538748" y="209826"/>
                </a:lnTo>
                <a:lnTo>
                  <a:pt x="536732" y="209559"/>
                </a:lnTo>
                <a:lnTo>
                  <a:pt x="533792" y="209555"/>
                </a:lnTo>
                <a:lnTo>
                  <a:pt x="531341" y="212615"/>
                </a:lnTo>
                <a:lnTo>
                  <a:pt x="530358" y="211158"/>
                </a:lnTo>
                <a:lnTo>
                  <a:pt x="529551" y="210005"/>
                </a:lnTo>
                <a:lnTo>
                  <a:pt x="529830" y="210437"/>
                </a:lnTo>
                <a:lnTo>
                  <a:pt x="525452" y="211668"/>
                </a:lnTo>
                <a:lnTo>
                  <a:pt x="521564" y="212723"/>
                </a:lnTo>
                <a:lnTo>
                  <a:pt x="517664" y="213894"/>
                </a:lnTo>
                <a:lnTo>
                  <a:pt x="513980" y="215021"/>
                </a:lnTo>
                <a:lnTo>
                  <a:pt x="510341" y="216365"/>
                </a:lnTo>
                <a:lnTo>
                  <a:pt x="506657" y="217492"/>
                </a:lnTo>
                <a:lnTo>
                  <a:pt x="501110" y="219262"/>
                </a:lnTo>
                <a:lnTo>
                  <a:pt x="495625" y="221508"/>
                </a:lnTo>
                <a:lnTo>
                  <a:pt x="489970" y="222585"/>
                </a:lnTo>
                <a:lnTo>
                  <a:pt x="483488" y="224157"/>
                </a:lnTo>
                <a:lnTo>
                  <a:pt x="477187" y="226158"/>
                </a:lnTo>
                <a:lnTo>
                  <a:pt x="470972" y="228297"/>
                </a:lnTo>
                <a:lnTo>
                  <a:pt x="464746" y="230283"/>
                </a:lnTo>
                <a:lnTo>
                  <a:pt x="458269" y="232390"/>
                </a:lnTo>
                <a:lnTo>
                  <a:pt x="451752" y="234605"/>
                </a:lnTo>
                <a:lnTo>
                  <a:pt x="445054" y="236433"/>
                </a:lnTo>
                <a:lnTo>
                  <a:pt x="438038" y="237379"/>
                </a:lnTo>
                <a:lnTo>
                  <a:pt x="430133" y="237785"/>
                </a:lnTo>
                <a:lnTo>
                  <a:pt x="422431" y="241688"/>
                </a:lnTo>
                <a:lnTo>
                  <a:pt x="414541" y="243785"/>
                </a:lnTo>
                <a:lnTo>
                  <a:pt x="407618" y="245646"/>
                </a:lnTo>
                <a:lnTo>
                  <a:pt x="400575" y="248549"/>
                </a:lnTo>
                <a:lnTo>
                  <a:pt x="387582" y="248598"/>
                </a:lnTo>
                <a:lnTo>
                  <a:pt x="383047" y="251781"/>
                </a:lnTo>
                <a:lnTo>
                  <a:pt x="372012" y="253803"/>
                </a:lnTo>
                <a:lnTo>
                  <a:pt x="366824" y="256930"/>
                </a:lnTo>
                <a:lnTo>
                  <a:pt x="361336" y="258801"/>
                </a:lnTo>
                <a:lnTo>
                  <a:pt x="354995" y="260917"/>
                </a:lnTo>
                <a:lnTo>
                  <a:pt x="348641" y="262954"/>
                </a:lnTo>
                <a:lnTo>
                  <a:pt x="342301" y="265023"/>
                </a:lnTo>
                <a:lnTo>
                  <a:pt x="336001" y="267237"/>
                </a:lnTo>
                <a:lnTo>
                  <a:pt x="334529" y="267763"/>
                </a:lnTo>
                <a:lnTo>
                  <a:pt x="333233" y="270398"/>
                </a:lnTo>
                <a:lnTo>
                  <a:pt x="332771" y="273956"/>
                </a:lnTo>
                <a:lnTo>
                  <a:pt x="334613" y="277722"/>
                </a:lnTo>
                <a:lnTo>
                  <a:pt x="335129" y="278747"/>
                </a:lnTo>
                <a:lnTo>
                  <a:pt x="336294" y="279450"/>
                </a:lnTo>
                <a:lnTo>
                  <a:pt x="337418" y="280502"/>
                </a:lnTo>
                <a:lnTo>
                  <a:pt x="339103" y="279368"/>
                </a:lnTo>
                <a:lnTo>
                  <a:pt x="338750" y="282188"/>
                </a:lnTo>
                <a:lnTo>
                  <a:pt x="338482" y="284690"/>
                </a:lnTo>
                <a:lnTo>
                  <a:pt x="338185" y="287235"/>
                </a:lnTo>
                <a:lnTo>
                  <a:pt x="340478" y="287747"/>
                </a:lnTo>
                <a:lnTo>
                  <a:pt x="342719" y="282245"/>
                </a:lnTo>
                <a:lnTo>
                  <a:pt x="376327" y="299683"/>
                </a:lnTo>
                <a:lnTo>
                  <a:pt x="375479" y="303922"/>
                </a:lnTo>
                <a:lnTo>
                  <a:pt x="381386" y="301890"/>
                </a:lnTo>
                <a:lnTo>
                  <a:pt x="382435" y="302580"/>
                </a:lnTo>
                <a:lnTo>
                  <a:pt x="387688" y="308776"/>
                </a:lnTo>
                <a:lnTo>
                  <a:pt x="388580" y="309799"/>
                </a:lnTo>
                <a:lnTo>
                  <a:pt x="391773" y="308848"/>
                </a:lnTo>
                <a:lnTo>
                  <a:pt x="393801" y="308811"/>
                </a:lnTo>
                <a:lnTo>
                  <a:pt x="395026" y="309804"/>
                </a:lnTo>
                <a:lnTo>
                  <a:pt x="396283" y="311129"/>
                </a:lnTo>
                <a:lnTo>
                  <a:pt x="397782" y="311991"/>
                </a:lnTo>
                <a:lnTo>
                  <a:pt x="402599" y="314662"/>
                </a:lnTo>
                <a:lnTo>
                  <a:pt x="407502" y="317202"/>
                </a:lnTo>
                <a:lnTo>
                  <a:pt x="412477" y="319728"/>
                </a:lnTo>
                <a:lnTo>
                  <a:pt x="414252" y="320646"/>
                </a:lnTo>
                <a:lnTo>
                  <a:pt x="417078" y="320823"/>
                </a:lnTo>
                <a:lnTo>
                  <a:pt x="421210" y="328151"/>
                </a:lnTo>
                <a:lnTo>
                  <a:pt x="428361" y="327561"/>
                </a:lnTo>
                <a:lnTo>
                  <a:pt x="433001" y="331548"/>
                </a:lnTo>
                <a:lnTo>
                  <a:pt x="437130" y="335074"/>
                </a:lnTo>
                <a:lnTo>
                  <a:pt x="442936" y="336527"/>
                </a:lnTo>
                <a:lnTo>
                  <a:pt x="447869" y="339211"/>
                </a:lnTo>
                <a:lnTo>
                  <a:pt x="452468" y="341738"/>
                </a:lnTo>
                <a:lnTo>
                  <a:pt x="456780" y="344700"/>
                </a:lnTo>
                <a:lnTo>
                  <a:pt x="461293" y="347357"/>
                </a:lnTo>
                <a:lnTo>
                  <a:pt x="462880" y="348277"/>
                </a:lnTo>
                <a:lnTo>
                  <a:pt x="464752" y="348761"/>
                </a:lnTo>
                <a:lnTo>
                  <a:pt x="466453" y="349506"/>
                </a:lnTo>
                <a:lnTo>
                  <a:pt x="473985" y="352904"/>
                </a:lnTo>
                <a:lnTo>
                  <a:pt x="480990" y="357388"/>
                </a:lnTo>
                <a:lnTo>
                  <a:pt x="488751" y="360438"/>
                </a:lnTo>
                <a:lnTo>
                  <a:pt x="490437" y="361111"/>
                </a:lnTo>
                <a:lnTo>
                  <a:pt x="491416" y="363811"/>
                </a:lnTo>
                <a:lnTo>
                  <a:pt x="493277" y="366406"/>
                </a:lnTo>
                <a:lnTo>
                  <a:pt x="493822" y="367387"/>
                </a:lnTo>
                <a:lnTo>
                  <a:pt x="499783" y="371744"/>
                </a:lnTo>
                <a:lnTo>
                  <a:pt x="501384" y="377781"/>
                </a:lnTo>
                <a:close/>
              </a:path>
            </a:pathLst>
          </a:custGeom>
          <a:solidFill>
            <a:srgbClr val="F5F5EF"/>
          </a:solidFill>
        </p:spPr>
        <p:txBody>
          <a:bodyPr wrap="square" lIns="0" tIns="0" rIns="0" bIns="0" rtlCol="0"/>
          <a:lstStyle/>
          <a:p>
            <a:endParaRPr/>
          </a:p>
        </p:txBody>
      </p:sp>
      <p:sp>
        <p:nvSpPr>
          <p:cNvPr id="7" name="object 7"/>
          <p:cNvSpPr/>
          <p:nvPr/>
        </p:nvSpPr>
        <p:spPr>
          <a:xfrm>
            <a:off x="12341743" y="811359"/>
            <a:ext cx="469900" cy="421005"/>
          </a:xfrm>
          <a:custGeom>
            <a:avLst/>
            <a:gdLst/>
            <a:ahLst/>
            <a:cxnLst/>
            <a:rect l="l" t="t" r="r" b="b"/>
            <a:pathLst>
              <a:path w="469900" h="421005">
                <a:moveTo>
                  <a:pt x="220247" y="180787"/>
                </a:moveTo>
                <a:lnTo>
                  <a:pt x="197340" y="215607"/>
                </a:lnTo>
                <a:lnTo>
                  <a:pt x="194059" y="213663"/>
                </a:lnTo>
                <a:lnTo>
                  <a:pt x="187650" y="209539"/>
                </a:lnTo>
                <a:lnTo>
                  <a:pt x="183149" y="207139"/>
                </a:lnTo>
                <a:lnTo>
                  <a:pt x="149020" y="189693"/>
                </a:lnTo>
                <a:lnTo>
                  <a:pt x="126505" y="175391"/>
                </a:lnTo>
                <a:lnTo>
                  <a:pt x="118879" y="170809"/>
                </a:lnTo>
                <a:lnTo>
                  <a:pt x="93550" y="156163"/>
                </a:lnTo>
                <a:lnTo>
                  <a:pt x="92723" y="155108"/>
                </a:lnTo>
                <a:lnTo>
                  <a:pt x="88901" y="151675"/>
                </a:lnTo>
                <a:lnTo>
                  <a:pt x="85853" y="147065"/>
                </a:lnTo>
                <a:lnTo>
                  <a:pt x="78795" y="148550"/>
                </a:lnTo>
                <a:lnTo>
                  <a:pt x="78268" y="144730"/>
                </a:lnTo>
                <a:lnTo>
                  <a:pt x="69381" y="139752"/>
                </a:lnTo>
                <a:lnTo>
                  <a:pt x="64973" y="137210"/>
                </a:lnTo>
                <a:lnTo>
                  <a:pt x="59516" y="129329"/>
                </a:lnTo>
                <a:lnTo>
                  <a:pt x="55301" y="128804"/>
                </a:lnTo>
                <a:lnTo>
                  <a:pt x="50536" y="124494"/>
                </a:lnTo>
                <a:lnTo>
                  <a:pt x="47423" y="122293"/>
                </a:lnTo>
                <a:lnTo>
                  <a:pt x="47917" y="112300"/>
                </a:lnTo>
                <a:lnTo>
                  <a:pt x="49769" y="109484"/>
                </a:lnTo>
                <a:lnTo>
                  <a:pt x="52923" y="109311"/>
                </a:lnTo>
                <a:lnTo>
                  <a:pt x="56452" y="108568"/>
                </a:lnTo>
                <a:lnTo>
                  <a:pt x="60450" y="107113"/>
                </a:lnTo>
                <a:lnTo>
                  <a:pt x="65339" y="113546"/>
                </a:lnTo>
                <a:lnTo>
                  <a:pt x="68235" y="113766"/>
                </a:lnTo>
                <a:lnTo>
                  <a:pt x="69366" y="114357"/>
                </a:lnTo>
                <a:lnTo>
                  <a:pt x="82737" y="121762"/>
                </a:lnTo>
                <a:lnTo>
                  <a:pt x="89328" y="125608"/>
                </a:lnTo>
                <a:lnTo>
                  <a:pt x="98834" y="131955"/>
                </a:lnTo>
                <a:lnTo>
                  <a:pt x="102486" y="133336"/>
                </a:lnTo>
                <a:lnTo>
                  <a:pt x="110546" y="137260"/>
                </a:lnTo>
                <a:lnTo>
                  <a:pt x="115311" y="141570"/>
                </a:lnTo>
                <a:lnTo>
                  <a:pt x="119767" y="144041"/>
                </a:lnTo>
                <a:lnTo>
                  <a:pt x="138954" y="154157"/>
                </a:lnTo>
                <a:lnTo>
                  <a:pt x="151249" y="160887"/>
                </a:lnTo>
                <a:lnTo>
                  <a:pt x="159721" y="166495"/>
                </a:lnTo>
                <a:lnTo>
                  <a:pt x="170847" y="172691"/>
                </a:lnTo>
                <a:lnTo>
                  <a:pt x="174710" y="173751"/>
                </a:lnTo>
                <a:lnTo>
                  <a:pt x="182629" y="177888"/>
                </a:lnTo>
                <a:lnTo>
                  <a:pt x="185672" y="180196"/>
                </a:lnTo>
                <a:lnTo>
                  <a:pt x="189019" y="182041"/>
                </a:lnTo>
                <a:lnTo>
                  <a:pt x="190174" y="182596"/>
                </a:lnTo>
                <a:lnTo>
                  <a:pt x="191680" y="182617"/>
                </a:lnTo>
                <a:lnTo>
                  <a:pt x="194224" y="183371"/>
                </a:lnTo>
                <a:lnTo>
                  <a:pt x="217114" y="148578"/>
                </a:lnTo>
                <a:lnTo>
                  <a:pt x="217494" y="150310"/>
                </a:lnTo>
                <a:lnTo>
                  <a:pt x="220247" y="180787"/>
                </a:lnTo>
                <a:close/>
              </a:path>
              <a:path w="469900" h="421005">
                <a:moveTo>
                  <a:pt x="217114" y="148578"/>
                </a:moveTo>
                <a:lnTo>
                  <a:pt x="194224" y="183371"/>
                </a:lnTo>
                <a:lnTo>
                  <a:pt x="194442" y="176108"/>
                </a:lnTo>
                <a:lnTo>
                  <a:pt x="192092" y="168126"/>
                </a:lnTo>
                <a:lnTo>
                  <a:pt x="193535" y="161312"/>
                </a:lnTo>
                <a:lnTo>
                  <a:pt x="193940" y="153763"/>
                </a:lnTo>
                <a:lnTo>
                  <a:pt x="190628" y="147243"/>
                </a:lnTo>
                <a:lnTo>
                  <a:pt x="191432" y="139089"/>
                </a:lnTo>
                <a:lnTo>
                  <a:pt x="191737" y="138626"/>
                </a:lnTo>
                <a:lnTo>
                  <a:pt x="191051" y="137357"/>
                </a:lnTo>
                <a:lnTo>
                  <a:pt x="190052" y="125013"/>
                </a:lnTo>
                <a:lnTo>
                  <a:pt x="187700" y="112411"/>
                </a:lnTo>
                <a:lnTo>
                  <a:pt x="185253" y="99956"/>
                </a:lnTo>
                <a:lnTo>
                  <a:pt x="183963" y="88053"/>
                </a:lnTo>
                <a:lnTo>
                  <a:pt x="181981" y="79512"/>
                </a:lnTo>
                <a:lnTo>
                  <a:pt x="179340" y="55796"/>
                </a:lnTo>
                <a:lnTo>
                  <a:pt x="178766" y="52047"/>
                </a:lnTo>
                <a:lnTo>
                  <a:pt x="177934" y="48690"/>
                </a:lnTo>
                <a:lnTo>
                  <a:pt x="177360" y="44942"/>
                </a:lnTo>
                <a:lnTo>
                  <a:pt x="173353" y="14060"/>
                </a:lnTo>
                <a:lnTo>
                  <a:pt x="174626" y="7504"/>
                </a:lnTo>
                <a:lnTo>
                  <a:pt x="178091" y="2237"/>
                </a:lnTo>
                <a:lnTo>
                  <a:pt x="184123" y="0"/>
                </a:lnTo>
                <a:lnTo>
                  <a:pt x="189915" y="439"/>
                </a:lnTo>
                <a:lnTo>
                  <a:pt x="195806" y="3037"/>
                </a:lnTo>
                <a:lnTo>
                  <a:pt x="197582" y="7270"/>
                </a:lnTo>
                <a:lnTo>
                  <a:pt x="202790" y="47880"/>
                </a:lnTo>
                <a:lnTo>
                  <a:pt x="206135" y="68214"/>
                </a:lnTo>
                <a:lnTo>
                  <a:pt x="206908" y="76281"/>
                </a:lnTo>
                <a:lnTo>
                  <a:pt x="207892" y="84029"/>
                </a:lnTo>
                <a:lnTo>
                  <a:pt x="209432" y="90931"/>
                </a:lnTo>
                <a:lnTo>
                  <a:pt x="212617" y="104576"/>
                </a:lnTo>
                <a:lnTo>
                  <a:pt x="213043" y="110861"/>
                </a:lnTo>
                <a:lnTo>
                  <a:pt x="214231" y="118298"/>
                </a:lnTo>
                <a:lnTo>
                  <a:pt x="215325" y="125879"/>
                </a:lnTo>
                <a:lnTo>
                  <a:pt x="215318" y="132821"/>
                </a:lnTo>
                <a:lnTo>
                  <a:pt x="216387" y="140439"/>
                </a:lnTo>
                <a:lnTo>
                  <a:pt x="216352" y="145114"/>
                </a:lnTo>
                <a:lnTo>
                  <a:pt x="217114" y="148578"/>
                </a:lnTo>
                <a:close/>
              </a:path>
              <a:path w="469900" h="421005">
                <a:moveTo>
                  <a:pt x="223077" y="199594"/>
                </a:moveTo>
                <a:lnTo>
                  <a:pt x="177249" y="269254"/>
                </a:lnTo>
                <a:lnTo>
                  <a:pt x="182780" y="258536"/>
                </a:lnTo>
                <a:lnTo>
                  <a:pt x="189277" y="248661"/>
                </a:lnTo>
                <a:lnTo>
                  <a:pt x="183303" y="250809"/>
                </a:lnTo>
                <a:lnTo>
                  <a:pt x="175189" y="253899"/>
                </a:lnTo>
                <a:lnTo>
                  <a:pt x="170276" y="256745"/>
                </a:lnTo>
                <a:lnTo>
                  <a:pt x="163969" y="257091"/>
                </a:lnTo>
                <a:lnTo>
                  <a:pt x="160533" y="257691"/>
                </a:lnTo>
                <a:lnTo>
                  <a:pt x="157010" y="260736"/>
                </a:lnTo>
                <a:lnTo>
                  <a:pt x="152203" y="258800"/>
                </a:lnTo>
                <a:lnTo>
                  <a:pt x="147020" y="266678"/>
                </a:lnTo>
                <a:lnTo>
                  <a:pt x="138919" y="265128"/>
                </a:lnTo>
                <a:lnTo>
                  <a:pt x="131884" y="266578"/>
                </a:lnTo>
                <a:lnTo>
                  <a:pt x="73448" y="281459"/>
                </a:lnTo>
                <a:lnTo>
                  <a:pt x="71637" y="281902"/>
                </a:lnTo>
                <a:lnTo>
                  <a:pt x="70066" y="284290"/>
                </a:lnTo>
                <a:lnTo>
                  <a:pt x="68160" y="284876"/>
                </a:lnTo>
                <a:lnTo>
                  <a:pt x="43867" y="294075"/>
                </a:lnTo>
                <a:lnTo>
                  <a:pt x="40314" y="294853"/>
                </a:lnTo>
                <a:lnTo>
                  <a:pt x="37588" y="296686"/>
                </a:lnTo>
                <a:lnTo>
                  <a:pt x="33355" y="298499"/>
                </a:lnTo>
                <a:lnTo>
                  <a:pt x="31919" y="298371"/>
                </a:lnTo>
                <a:lnTo>
                  <a:pt x="31638" y="298799"/>
                </a:lnTo>
                <a:lnTo>
                  <a:pt x="29592" y="299598"/>
                </a:lnTo>
                <a:lnTo>
                  <a:pt x="28724" y="300917"/>
                </a:lnTo>
                <a:lnTo>
                  <a:pt x="27006" y="301217"/>
                </a:lnTo>
                <a:lnTo>
                  <a:pt x="21173" y="303151"/>
                </a:lnTo>
                <a:lnTo>
                  <a:pt x="15129" y="305407"/>
                </a:lnTo>
                <a:lnTo>
                  <a:pt x="9718" y="306699"/>
                </a:lnTo>
                <a:lnTo>
                  <a:pt x="7816" y="307279"/>
                </a:lnTo>
                <a:lnTo>
                  <a:pt x="3616" y="304421"/>
                </a:lnTo>
                <a:lnTo>
                  <a:pt x="2151" y="302027"/>
                </a:lnTo>
                <a:lnTo>
                  <a:pt x="0" y="298365"/>
                </a:lnTo>
                <a:lnTo>
                  <a:pt x="1143" y="294316"/>
                </a:lnTo>
                <a:lnTo>
                  <a:pt x="11062" y="288481"/>
                </a:lnTo>
                <a:lnTo>
                  <a:pt x="17646" y="285406"/>
                </a:lnTo>
                <a:lnTo>
                  <a:pt x="27589" y="279535"/>
                </a:lnTo>
                <a:lnTo>
                  <a:pt x="32882" y="278421"/>
                </a:lnTo>
                <a:lnTo>
                  <a:pt x="42450" y="273120"/>
                </a:lnTo>
                <a:lnTo>
                  <a:pt x="47714" y="269739"/>
                </a:lnTo>
                <a:lnTo>
                  <a:pt x="53847" y="265040"/>
                </a:lnTo>
                <a:lnTo>
                  <a:pt x="56743" y="265259"/>
                </a:lnTo>
                <a:lnTo>
                  <a:pt x="58718" y="264567"/>
                </a:lnTo>
                <a:lnTo>
                  <a:pt x="59938" y="262713"/>
                </a:lnTo>
                <a:lnTo>
                  <a:pt x="70990" y="257468"/>
                </a:lnTo>
                <a:lnTo>
                  <a:pt x="82757" y="253445"/>
                </a:lnTo>
                <a:lnTo>
                  <a:pt x="94257" y="249830"/>
                </a:lnTo>
                <a:lnTo>
                  <a:pt x="105565" y="246505"/>
                </a:lnTo>
                <a:lnTo>
                  <a:pt x="114310" y="244766"/>
                </a:lnTo>
                <a:lnTo>
                  <a:pt x="122055" y="242235"/>
                </a:lnTo>
                <a:lnTo>
                  <a:pt x="130932" y="240295"/>
                </a:lnTo>
                <a:lnTo>
                  <a:pt x="138828" y="237537"/>
                </a:lnTo>
                <a:lnTo>
                  <a:pt x="146641" y="234904"/>
                </a:lnTo>
                <a:lnTo>
                  <a:pt x="154550" y="232124"/>
                </a:lnTo>
                <a:lnTo>
                  <a:pt x="161434" y="228592"/>
                </a:lnTo>
                <a:lnTo>
                  <a:pt x="169353" y="225798"/>
                </a:lnTo>
                <a:lnTo>
                  <a:pt x="173750" y="223736"/>
                </a:lnTo>
                <a:lnTo>
                  <a:pt x="179090" y="222551"/>
                </a:lnTo>
                <a:lnTo>
                  <a:pt x="187415" y="219140"/>
                </a:lnTo>
                <a:lnTo>
                  <a:pt x="191437" y="217648"/>
                </a:lnTo>
                <a:lnTo>
                  <a:pt x="197340" y="215607"/>
                </a:lnTo>
                <a:lnTo>
                  <a:pt x="220247" y="180787"/>
                </a:lnTo>
                <a:lnTo>
                  <a:pt x="221898" y="199074"/>
                </a:lnTo>
                <a:lnTo>
                  <a:pt x="223077" y="199594"/>
                </a:lnTo>
                <a:close/>
              </a:path>
              <a:path w="469900" h="421005">
                <a:moveTo>
                  <a:pt x="255300" y="150613"/>
                </a:moveTo>
                <a:lnTo>
                  <a:pt x="248569" y="160844"/>
                </a:lnTo>
                <a:lnTo>
                  <a:pt x="250862" y="155048"/>
                </a:lnTo>
                <a:lnTo>
                  <a:pt x="255300" y="150613"/>
                </a:lnTo>
                <a:close/>
              </a:path>
              <a:path w="469900" h="421005">
                <a:moveTo>
                  <a:pt x="297660" y="88534"/>
                </a:moveTo>
                <a:lnTo>
                  <a:pt x="224349" y="199971"/>
                </a:lnTo>
                <a:lnTo>
                  <a:pt x="227040" y="193569"/>
                </a:lnTo>
                <a:lnTo>
                  <a:pt x="263525" y="138109"/>
                </a:lnTo>
                <a:lnTo>
                  <a:pt x="277081" y="115193"/>
                </a:lnTo>
                <a:lnTo>
                  <a:pt x="293662" y="89990"/>
                </a:lnTo>
                <a:lnTo>
                  <a:pt x="297660" y="88534"/>
                </a:lnTo>
                <a:close/>
              </a:path>
              <a:path w="469900" h="421005">
                <a:moveTo>
                  <a:pt x="311933" y="101499"/>
                </a:moveTo>
                <a:lnTo>
                  <a:pt x="159800" y="332751"/>
                </a:lnTo>
                <a:lnTo>
                  <a:pt x="152823" y="338734"/>
                </a:lnTo>
                <a:lnTo>
                  <a:pt x="147875" y="337012"/>
                </a:lnTo>
                <a:lnTo>
                  <a:pt x="144874" y="332330"/>
                </a:lnTo>
                <a:lnTo>
                  <a:pt x="143873" y="326921"/>
                </a:lnTo>
                <a:lnTo>
                  <a:pt x="145538" y="324390"/>
                </a:lnTo>
                <a:lnTo>
                  <a:pt x="148238" y="317974"/>
                </a:lnTo>
                <a:lnTo>
                  <a:pt x="155815" y="306457"/>
                </a:lnTo>
                <a:lnTo>
                  <a:pt x="158542" y="300001"/>
                </a:lnTo>
                <a:lnTo>
                  <a:pt x="170661" y="279268"/>
                </a:lnTo>
                <a:lnTo>
                  <a:pt x="223170" y="199451"/>
                </a:lnTo>
                <a:lnTo>
                  <a:pt x="224349" y="199971"/>
                </a:lnTo>
                <a:lnTo>
                  <a:pt x="297660" y="88534"/>
                </a:lnTo>
                <a:lnTo>
                  <a:pt x="301945" y="88952"/>
                </a:lnTo>
                <a:lnTo>
                  <a:pt x="307526" y="89712"/>
                </a:lnTo>
                <a:lnTo>
                  <a:pt x="310691" y="94144"/>
                </a:lnTo>
                <a:lnTo>
                  <a:pt x="311933" y="101499"/>
                </a:lnTo>
                <a:close/>
              </a:path>
              <a:path w="469900" h="421005">
                <a:moveTo>
                  <a:pt x="253226" y="197669"/>
                </a:moveTo>
                <a:lnTo>
                  <a:pt x="210661" y="262371"/>
                </a:lnTo>
                <a:lnTo>
                  <a:pt x="208896" y="262743"/>
                </a:lnTo>
                <a:lnTo>
                  <a:pt x="204492" y="269436"/>
                </a:lnTo>
                <a:lnTo>
                  <a:pt x="192380" y="285537"/>
                </a:lnTo>
                <a:lnTo>
                  <a:pt x="166483" y="322591"/>
                </a:lnTo>
                <a:lnTo>
                  <a:pt x="310291" y="103994"/>
                </a:lnTo>
                <a:lnTo>
                  <a:pt x="305569" y="113484"/>
                </a:lnTo>
                <a:lnTo>
                  <a:pt x="251339" y="195917"/>
                </a:lnTo>
                <a:lnTo>
                  <a:pt x="253226" y="197669"/>
                </a:lnTo>
                <a:close/>
              </a:path>
              <a:path w="469900" h="421005">
                <a:moveTo>
                  <a:pt x="297736" y="127700"/>
                </a:moveTo>
                <a:lnTo>
                  <a:pt x="266310" y="175470"/>
                </a:lnTo>
                <a:lnTo>
                  <a:pt x="251339" y="195917"/>
                </a:lnTo>
                <a:lnTo>
                  <a:pt x="301124" y="120240"/>
                </a:lnTo>
                <a:lnTo>
                  <a:pt x="297736" y="127700"/>
                </a:lnTo>
                <a:close/>
              </a:path>
              <a:path w="469900" h="421005">
                <a:moveTo>
                  <a:pt x="263957" y="417056"/>
                </a:moveTo>
                <a:lnTo>
                  <a:pt x="256928" y="420808"/>
                </a:lnTo>
                <a:lnTo>
                  <a:pt x="251388" y="417675"/>
                </a:lnTo>
                <a:lnTo>
                  <a:pt x="249120" y="414190"/>
                </a:lnTo>
                <a:lnTo>
                  <a:pt x="249021" y="412031"/>
                </a:lnTo>
                <a:lnTo>
                  <a:pt x="245269" y="401558"/>
                </a:lnTo>
                <a:lnTo>
                  <a:pt x="242627" y="391710"/>
                </a:lnTo>
                <a:lnTo>
                  <a:pt x="238941" y="381137"/>
                </a:lnTo>
                <a:lnTo>
                  <a:pt x="236303" y="371282"/>
                </a:lnTo>
                <a:lnTo>
                  <a:pt x="233648" y="363763"/>
                </a:lnTo>
                <a:lnTo>
                  <a:pt x="230759" y="356602"/>
                </a:lnTo>
                <a:lnTo>
                  <a:pt x="226954" y="341589"/>
                </a:lnTo>
                <a:lnTo>
                  <a:pt x="224635" y="333560"/>
                </a:lnTo>
                <a:lnTo>
                  <a:pt x="223439" y="326134"/>
                </a:lnTo>
                <a:lnTo>
                  <a:pt x="221248" y="317911"/>
                </a:lnTo>
                <a:lnTo>
                  <a:pt x="218890" y="305320"/>
                </a:lnTo>
                <a:lnTo>
                  <a:pt x="217648" y="293343"/>
                </a:lnTo>
                <a:lnTo>
                  <a:pt x="212835" y="265998"/>
                </a:lnTo>
                <a:lnTo>
                  <a:pt x="212689" y="263910"/>
                </a:lnTo>
                <a:lnTo>
                  <a:pt x="211810" y="260625"/>
                </a:lnTo>
                <a:lnTo>
                  <a:pt x="253484" y="197277"/>
                </a:lnTo>
                <a:lnTo>
                  <a:pt x="254779" y="197619"/>
                </a:lnTo>
                <a:lnTo>
                  <a:pt x="255108" y="197120"/>
                </a:lnTo>
                <a:lnTo>
                  <a:pt x="257312" y="196080"/>
                </a:lnTo>
                <a:lnTo>
                  <a:pt x="231638" y="235106"/>
                </a:lnTo>
                <a:lnTo>
                  <a:pt x="233627" y="243637"/>
                </a:lnTo>
                <a:lnTo>
                  <a:pt x="235840" y="251827"/>
                </a:lnTo>
                <a:lnTo>
                  <a:pt x="238377" y="266457"/>
                </a:lnTo>
                <a:lnTo>
                  <a:pt x="239721" y="273657"/>
                </a:lnTo>
                <a:lnTo>
                  <a:pt x="239929" y="280273"/>
                </a:lnTo>
                <a:lnTo>
                  <a:pt x="242184" y="302263"/>
                </a:lnTo>
                <a:lnTo>
                  <a:pt x="242839" y="310510"/>
                </a:lnTo>
                <a:lnTo>
                  <a:pt x="243870" y="318185"/>
                </a:lnTo>
                <a:lnTo>
                  <a:pt x="245535" y="324899"/>
                </a:lnTo>
                <a:lnTo>
                  <a:pt x="247715" y="330828"/>
                </a:lnTo>
                <a:lnTo>
                  <a:pt x="250897" y="342166"/>
                </a:lnTo>
                <a:lnTo>
                  <a:pt x="252133" y="347219"/>
                </a:lnTo>
                <a:lnTo>
                  <a:pt x="253469" y="354431"/>
                </a:lnTo>
                <a:lnTo>
                  <a:pt x="253129" y="359570"/>
                </a:lnTo>
                <a:lnTo>
                  <a:pt x="254354" y="360019"/>
                </a:lnTo>
                <a:lnTo>
                  <a:pt x="256311" y="368599"/>
                </a:lnTo>
                <a:lnTo>
                  <a:pt x="258697" y="383458"/>
                </a:lnTo>
                <a:lnTo>
                  <a:pt x="260236" y="397293"/>
                </a:lnTo>
                <a:lnTo>
                  <a:pt x="261549" y="404541"/>
                </a:lnTo>
                <a:lnTo>
                  <a:pt x="263957" y="417056"/>
                </a:lnTo>
                <a:close/>
              </a:path>
              <a:path w="469900" h="421005">
                <a:moveTo>
                  <a:pt x="408716" y="307930"/>
                </a:moveTo>
                <a:lnTo>
                  <a:pt x="401393" y="316750"/>
                </a:lnTo>
                <a:lnTo>
                  <a:pt x="397002" y="321114"/>
                </a:lnTo>
                <a:lnTo>
                  <a:pt x="390149" y="319977"/>
                </a:lnTo>
                <a:lnTo>
                  <a:pt x="386216" y="319024"/>
                </a:lnTo>
                <a:lnTo>
                  <a:pt x="384117" y="317592"/>
                </a:lnTo>
                <a:lnTo>
                  <a:pt x="379451" y="315442"/>
                </a:lnTo>
                <a:lnTo>
                  <a:pt x="375172" y="317325"/>
                </a:lnTo>
                <a:lnTo>
                  <a:pt x="372312" y="312430"/>
                </a:lnTo>
                <a:lnTo>
                  <a:pt x="367458" y="310565"/>
                </a:lnTo>
                <a:lnTo>
                  <a:pt x="367429" y="308299"/>
                </a:lnTo>
                <a:lnTo>
                  <a:pt x="368109" y="307265"/>
                </a:lnTo>
                <a:lnTo>
                  <a:pt x="364040" y="308828"/>
                </a:lnTo>
                <a:lnTo>
                  <a:pt x="361731" y="307717"/>
                </a:lnTo>
                <a:lnTo>
                  <a:pt x="353243" y="302133"/>
                </a:lnTo>
                <a:lnTo>
                  <a:pt x="347469" y="299356"/>
                </a:lnTo>
                <a:lnTo>
                  <a:pt x="335212" y="292569"/>
                </a:lnTo>
                <a:lnTo>
                  <a:pt x="329813" y="289222"/>
                </a:lnTo>
                <a:lnTo>
                  <a:pt x="316421" y="281848"/>
                </a:lnTo>
                <a:lnTo>
                  <a:pt x="298417" y="272245"/>
                </a:lnTo>
                <a:lnTo>
                  <a:pt x="292900" y="269075"/>
                </a:lnTo>
                <a:lnTo>
                  <a:pt x="287127" y="266298"/>
                </a:lnTo>
                <a:lnTo>
                  <a:pt x="280943" y="259523"/>
                </a:lnTo>
                <a:lnTo>
                  <a:pt x="277671" y="259874"/>
                </a:lnTo>
                <a:lnTo>
                  <a:pt x="275291" y="258870"/>
                </a:lnTo>
                <a:lnTo>
                  <a:pt x="269447" y="256200"/>
                </a:lnTo>
                <a:lnTo>
                  <a:pt x="263579" y="253565"/>
                </a:lnTo>
                <a:lnTo>
                  <a:pt x="254693" y="248588"/>
                </a:lnTo>
                <a:lnTo>
                  <a:pt x="251012" y="244940"/>
                </a:lnTo>
                <a:lnTo>
                  <a:pt x="243280" y="240517"/>
                </a:lnTo>
                <a:lnTo>
                  <a:pt x="237412" y="237883"/>
                </a:lnTo>
                <a:lnTo>
                  <a:pt x="231638" y="235106"/>
                </a:lnTo>
                <a:lnTo>
                  <a:pt x="257312" y="196080"/>
                </a:lnTo>
                <a:lnTo>
                  <a:pt x="281583" y="184606"/>
                </a:lnTo>
                <a:lnTo>
                  <a:pt x="290118" y="180874"/>
                </a:lnTo>
                <a:lnTo>
                  <a:pt x="297632" y="181007"/>
                </a:lnTo>
                <a:lnTo>
                  <a:pt x="271690" y="220440"/>
                </a:lnTo>
                <a:lnTo>
                  <a:pt x="271297" y="223348"/>
                </a:lnTo>
                <a:lnTo>
                  <a:pt x="273260" y="227296"/>
                </a:lnTo>
                <a:lnTo>
                  <a:pt x="274345" y="227958"/>
                </a:lnTo>
                <a:lnTo>
                  <a:pt x="275288" y="228835"/>
                </a:lnTo>
                <a:lnTo>
                  <a:pt x="277194" y="228249"/>
                </a:lnTo>
                <a:lnTo>
                  <a:pt x="276044" y="229996"/>
                </a:lnTo>
                <a:lnTo>
                  <a:pt x="276126" y="234494"/>
                </a:lnTo>
                <a:lnTo>
                  <a:pt x="277562" y="234621"/>
                </a:lnTo>
                <a:lnTo>
                  <a:pt x="280189" y="230629"/>
                </a:lnTo>
                <a:lnTo>
                  <a:pt x="307412" y="244707"/>
                </a:lnTo>
                <a:lnTo>
                  <a:pt x="306667" y="248150"/>
                </a:lnTo>
                <a:lnTo>
                  <a:pt x="311017" y="246159"/>
                </a:lnTo>
                <a:lnTo>
                  <a:pt x="312078" y="246857"/>
                </a:lnTo>
                <a:lnTo>
                  <a:pt x="316351" y="251916"/>
                </a:lnTo>
                <a:lnTo>
                  <a:pt x="317248" y="252863"/>
                </a:lnTo>
                <a:lnTo>
                  <a:pt x="319458" y="251814"/>
                </a:lnTo>
                <a:lnTo>
                  <a:pt x="321035" y="251728"/>
                </a:lnTo>
                <a:lnTo>
                  <a:pt x="322025" y="252533"/>
                </a:lnTo>
                <a:lnTo>
                  <a:pt x="322899" y="253516"/>
                </a:lnTo>
                <a:lnTo>
                  <a:pt x="328438" y="256650"/>
                </a:lnTo>
                <a:lnTo>
                  <a:pt x="331879" y="258352"/>
                </a:lnTo>
                <a:lnTo>
                  <a:pt x="337559" y="261271"/>
                </a:lnTo>
                <a:lnTo>
                  <a:pt x="340315" y="261705"/>
                </a:lnTo>
                <a:lnTo>
                  <a:pt x="343884" y="267833"/>
                </a:lnTo>
                <a:lnTo>
                  <a:pt x="349060" y="266896"/>
                </a:lnTo>
                <a:lnTo>
                  <a:pt x="355831" y="272781"/>
                </a:lnTo>
                <a:lnTo>
                  <a:pt x="360966" y="274218"/>
                </a:lnTo>
                <a:lnTo>
                  <a:pt x="367674" y="277886"/>
                </a:lnTo>
                <a:lnTo>
                  <a:pt x="371928" y="280663"/>
                </a:lnTo>
                <a:lnTo>
                  <a:pt x="377397" y="283904"/>
                </a:lnTo>
                <a:lnTo>
                  <a:pt x="378739" y="284174"/>
                </a:lnTo>
                <a:lnTo>
                  <a:pt x="379941" y="284658"/>
                </a:lnTo>
                <a:lnTo>
                  <a:pt x="385832" y="287257"/>
                </a:lnTo>
                <a:lnTo>
                  <a:pt x="392245" y="291373"/>
                </a:lnTo>
                <a:lnTo>
                  <a:pt x="399549" y="294135"/>
                </a:lnTo>
                <a:lnTo>
                  <a:pt x="400897" y="296708"/>
                </a:lnTo>
                <a:lnTo>
                  <a:pt x="401442" y="298190"/>
                </a:lnTo>
                <a:lnTo>
                  <a:pt x="402269" y="299245"/>
                </a:lnTo>
                <a:lnTo>
                  <a:pt x="407409" y="302984"/>
                </a:lnTo>
                <a:lnTo>
                  <a:pt x="408716" y="307930"/>
                </a:lnTo>
                <a:close/>
              </a:path>
              <a:path w="469900" h="421005">
                <a:moveTo>
                  <a:pt x="469386" y="157939"/>
                </a:moveTo>
                <a:lnTo>
                  <a:pt x="461442" y="163082"/>
                </a:lnTo>
                <a:lnTo>
                  <a:pt x="456923" y="163020"/>
                </a:lnTo>
                <a:lnTo>
                  <a:pt x="450462" y="168219"/>
                </a:lnTo>
                <a:lnTo>
                  <a:pt x="445356" y="169048"/>
                </a:lnTo>
                <a:lnTo>
                  <a:pt x="439828" y="170519"/>
                </a:lnTo>
                <a:lnTo>
                  <a:pt x="438368" y="170427"/>
                </a:lnTo>
                <a:lnTo>
                  <a:pt x="435519" y="170136"/>
                </a:lnTo>
                <a:lnTo>
                  <a:pt x="433760" y="172809"/>
                </a:lnTo>
                <a:lnTo>
                  <a:pt x="432178" y="170593"/>
                </a:lnTo>
                <a:lnTo>
                  <a:pt x="432084" y="170736"/>
                </a:lnTo>
                <a:lnTo>
                  <a:pt x="428414" y="171693"/>
                </a:lnTo>
                <a:lnTo>
                  <a:pt x="425993" y="173062"/>
                </a:lnTo>
                <a:lnTo>
                  <a:pt x="419005" y="174441"/>
                </a:lnTo>
                <a:lnTo>
                  <a:pt x="416537" y="175882"/>
                </a:lnTo>
                <a:lnTo>
                  <a:pt x="413078" y="176518"/>
                </a:lnTo>
                <a:lnTo>
                  <a:pt x="408916" y="178224"/>
                </a:lnTo>
                <a:lnTo>
                  <a:pt x="404589" y="180179"/>
                </a:lnTo>
                <a:lnTo>
                  <a:pt x="392542" y="182315"/>
                </a:lnTo>
                <a:lnTo>
                  <a:pt x="386006" y="185319"/>
                </a:lnTo>
                <a:lnTo>
                  <a:pt x="372505" y="189666"/>
                </a:lnTo>
                <a:lnTo>
                  <a:pt x="365687" y="193098"/>
                </a:lnTo>
                <a:lnTo>
                  <a:pt x="357825" y="193493"/>
                </a:lnTo>
                <a:lnTo>
                  <a:pt x="351471" y="193910"/>
                </a:lnTo>
                <a:lnTo>
                  <a:pt x="344911" y="196949"/>
                </a:lnTo>
                <a:lnTo>
                  <a:pt x="332324" y="199906"/>
                </a:lnTo>
                <a:lnTo>
                  <a:pt x="327365" y="202823"/>
                </a:lnTo>
                <a:lnTo>
                  <a:pt x="316701" y="202857"/>
                </a:lnTo>
                <a:lnTo>
                  <a:pt x="312258" y="204990"/>
                </a:lnTo>
                <a:lnTo>
                  <a:pt x="303458" y="206812"/>
                </a:lnTo>
                <a:lnTo>
                  <a:pt x="299935" y="209857"/>
                </a:lnTo>
                <a:lnTo>
                  <a:pt x="294688" y="210900"/>
                </a:lnTo>
                <a:lnTo>
                  <a:pt x="288316" y="213654"/>
                </a:lnTo>
                <a:lnTo>
                  <a:pt x="281046" y="215461"/>
                </a:lnTo>
                <a:lnTo>
                  <a:pt x="273003" y="218444"/>
                </a:lnTo>
                <a:lnTo>
                  <a:pt x="297632" y="181007"/>
                </a:lnTo>
                <a:lnTo>
                  <a:pt x="299134" y="181034"/>
                </a:lnTo>
                <a:lnTo>
                  <a:pt x="303056" y="177383"/>
                </a:lnTo>
                <a:lnTo>
                  <a:pt x="307008" y="175998"/>
                </a:lnTo>
                <a:lnTo>
                  <a:pt x="313906" y="174756"/>
                </a:lnTo>
                <a:lnTo>
                  <a:pt x="326544" y="171720"/>
                </a:lnTo>
                <a:lnTo>
                  <a:pt x="332368" y="169799"/>
                </a:lnTo>
                <a:lnTo>
                  <a:pt x="369606" y="159411"/>
                </a:lnTo>
                <a:lnTo>
                  <a:pt x="377004" y="157409"/>
                </a:lnTo>
                <a:lnTo>
                  <a:pt x="399339" y="151186"/>
                </a:lnTo>
                <a:lnTo>
                  <a:pt x="400893" y="151136"/>
                </a:lnTo>
                <a:lnTo>
                  <a:pt x="407687" y="147740"/>
                </a:lnTo>
                <a:lnTo>
                  <a:pt x="414605" y="146468"/>
                </a:lnTo>
                <a:lnTo>
                  <a:pt x="430017" y="143838"/>
                </a:lnTo>
                <a:lnTo>
                  <a:pt x="437732" y="141354"/>
                </a:lnTo>
                <a:lnTo>
                  <a:pt x="445025" y="139512"/>
                </a:lnTo>
                <a:lnTo>
                  <a:pt x="453261" y="138545"/>
                </a:lnTo>
                <a:lnTo>
                  <a:pt x="460108" y="137380"/>
                </a:lnTo>
                <a:lnTo>
                  <a:pt x="469223" y="148944"/>
                </a:lnTo>
                <a:lnTo>
                  <a:pt x="469386" y="157939"/>
                </a:lnTo>
                <a:close/>
              </a:path>
            </a:pathLst>
          </a:custGeom>
          <a:solidFill>
            <a:srgbClr val="F5F5EF"/>
          </a:solidFill>
        </p:spPr>
        <p:txBody>
          <a:bodyPr wrap="square" lIns="0" tIns="0" rIns="0" bIns="0" rtlCol="0"/>
          <a:lstStyle/>
          <a:p>
            <a:endParaRPr/>
          </a:p>
        </p:txBody>
      </p:sp>
      <p:sp>
        <p:nvSpPr>
          <p:cNvPr id="8" name="object 8"/>
          <p:cNvSpPr/>
          <p:nvPr/>
        </p:nvSpPr>
        <p:spPr>
          <a:xfrm>
            <a:off x="8125866" y="8377083"/>
            <a:ext cx="469265" cy="421005"/>
          </a:xfrm>
          <a:custGeom>
            <a:avLst/>
            <a:gdLst/>
            <a:ahLst/>
            <a:cxnLst/>
            <a:rect l="l" t="t" r="r" b="b"/>
            <a:pathLst>
              <a:path w="469265" h="421004">
                <a:moveTo>
                  <a:pt x="407999" y="307655"/>
                </a:moveTo>
                <a:lnTo>
                  <a:pt x="400922" y="316637"/>
                </a:lnTo>
                <a:lnTo>
                  <a:pt x="396103" y="320719"/>
                </a:lnTo>
                <a:lnTo>
                  <a:pt x="389522" y="319761"/>
                </a:lnTo>
                <a:lnTo>
                  <a:pt x="386290" y="319269"/>
                </a:lnTo>
                <a:lnTo>
                  <a:pt x="383300" y="317251"/>
                </a:lnTo>
                <a:lnTo>
                  <a:pt x="379263" y="315514"/>
                </a:lnTo>
                <a:lnTo>
                  <a:pt x="374836" y="317301"/>
                </a:lnTo>
                <a:lnTo>
                  <a:pt x="371647" y="312190"/>
                </a:lnTo>
                <a:lnTo>
                  <a:pt x="367433" y="310643"/>
                </a:lnTo>
                <a:lnTo>
                  <a:pt x="367032" y="310481"/>
                </a:lnTo>
                <a:lnTo>
                  <a:pt x="367319" y="308423"/>
                </a:lnTo>
                <a:lnTo>
                  <a:pt x="367291" y="306923"/>
                </a:lnTo>
                <a:lnTo>
                  <a:pt x="363288" y="308529"/>
                </a:lnTo>
                <a:lnTo>
                  <a:pt x="360761" y="307275"/>
                </a:lnTo>
                <a:lnTo>
                  <a:pt x="352395" y="301772"/>
                </a:lnTo>
                <a:lnTo>
                  <a:pt x="346928" y="299197"/>
                </a:lnTo>
                <a:lnTo>
                  <a:pt x="341885" y="296441"/>
                </a:lnTo>
                <a:lnTo>
                  <a:pt x="335282" y="292812"/>
                </a:lnTo>
                <a:lnTo>
                  <a:pt x="328914" y="288827"/>
                </a:lnTo>
                <a:lnTo>
                  <a:pt x="322312" y="285198"/>
                </a:lnTo>
                <a:lnTo>
                  <a:pt x="316105" y="281837"/>
                </a:lnTo>
                <a:lnTo>
                  <a:pt x="309863" y="278528"/>
                </a:lnTo>
                <a:lnTo>
                  <a:pt x="303630" y="275207"/>
                </a:lnTo>
                <a:lnTo>
                  <a:pt x="297450" y="271805"/>
                </a:lnTo>
                <a:lnTo>
                  <a:pt x="292276" y="268861"/>
                </a:lnTo>
                <a:lnTo>
                  <a:pt x="286809" y="266286"/>
                </a:lnTo>
                <a:lnTo>
                  <a:pt x="282631" y="261596"/>
                </a:lnTo>
                <a:lnTo>
                  <a:pt x="281033" y="259779"/>
                </a:lnTo>
                <a:lnTo>
                  <a:pt x="277367" y="259870"/>
                </a:lnTo>
                <a:lnTo>
                  <a:pt x="274805" y="258746"/>
                </a:lnTo>
                <a:lnTo>
                  <a:pt x="269161" y="256208"/>
                </a:lnTo>
                <a:lnTo>
                  <a:pt x="263458" y="253682"/>
                </a:lnTo>
                <a:lnTo>
                  <a:pt x="258084" y="250658"/>
                </a:lnTo>
                <a:lnTo>
                  <a:pt x="254162" y="248435"/>
                </a:lnTo>
                <a:lnTo>
                  <a:pt x="250897" y="245061"/>
                </a:lnTo>
                <a:lnTo>
                  <a:pt x="242333" y="240091"/>
                </a:lnTo>
                <a:lnTo>
                  <a:pt x="237374" y="238055"/>
                </a:lnTo>
                <a:lnTo>
                  <a:pt x="231517" y="235223"/>
                </a:lnTo>
                <a:lnTo>
                  <a:pt x="233351" y="243652"/>
                </a:lnTo>
                <a:lnTo>
                  <a:pt x="241191" y="294401"/>
                </a:lnTo>
                <a:lnTo>
                  <a:pt x="242080" y="302392"/>
                </a:lnTo>
                <a:lnTo>
                  <a:pt x="242462" y="310458"/>
                </a:lnTo>
                <a:lnTo>
                  <a:pt x="243893" y="318396"/>
                </a:lnTo>
                <a:lnTo>
                  <a:pt x="244999" y="324743"/>
                </a:lnTo>
                <a:lnTo>
                  <a:pt x="247437" y="330842"/>
                </a:lnTo>
                <a:lnTo>
                  <a:pt x="249074" y="337077"/>
                </a:lnTo>
                <a:lnTo>
                  <a:pt x="250388" y="342028"/>
                </a:lnTo>
                <a:lnTo>
                  <a:pt x="251561" y="347039"/>
                </a:lnTo>
                <a:lnTo>
                  <a:pt x="252487" y="352040"/>
                </a:lnTo>
                <a:lnTo>
                  <a:pt x="252907" y="354258"/>
                </a:lnTo>
                <a:lnTo>
                  <a:pt x="252467" y="356625"/>
                </a:lnTo>
                <a:lnTo>
                  <a:pt x="252430" y="359307"/>
                </a:lnTo>
                <a:lnTo>
                  <a:pt x="252654" y="359506"/>
                </a:lnTo>
                <a:lnTo>
                  <a:pt x="254118" y="360060"/>
                </a:lnTo>
                <a:lnTo>
                  <a:pt x="254251" y="360862"/>
                </a:lnTo>
                <a:lnTo>
                  <a:pt x="260981" y="404364"/>
                </a:lnTo>
                <a:lnTo>
                  <a:pt x="263229" y="416774"/>
                </a:lnTo>
                <a:lnTo>
                  <a:pt x="256866" y="420964"/>
                </a:lnTo>
                <a:lnTo>
                  <a:pt x="250925" y="417566"/>
                </a:lnTo>
                <a:lnTo>
                  <a:pt x="249110" y="414380"/>
                </a:lnTo>
                <a:lnTo>
                  <a:pt x="248193" y="411683"/>
                </a:lnTo>
                <a:lnTo>
                  <a:pt x="244922" y="401526"/>
                </a:lnTo>
                <a:lnTo>
                  <a:pt x="241763" y="391338"/>
                </a:lnTo>
                <a:lnTo>
                  <a:pt x="238641" y="381136"/>
                </a:lnTo>
                <a:lnTo>
                  <a:pt x="235483" y="370939"/>
                </a:lnTo>
                <a:lnTo>
                  <a:pt x="233171" y="363646"/>
                </a:lnTo>
                <a:lnTo>
                  <a:pt x="230304" y="356499"/>
                </a:lnTo>
                <a:lnTo>
                  <a:pt x="228369" y="349096"/>
                </a:lnTo>
                <a:lnTo>
                  <a:pt x="218968" y="305567"/>
                </a:lnTo>
                <a:lnTo>
                  <a:pt x="214670" y="280373"/>
                </a:lnTo>
                <a:lnTo>
                  <a:pt x="212534" y="267784"/>
                </a:lnTo>
                <a:lnTo>
                  <a:pt x="212185" y="265767"/>
                </a:lnTo>
                <a:lnTo>
                  <a:pt x="212036" y="263677"/>
                </a:lnTo>
                <a:lnTo>
                  <a:pt x="211720" y="260762"/>
                </a:lnTo>
                <a:lnTo>
                  <a:pt x="209861" y="262042"/>
                </a:lnTo>
                <a:lnTo>
                  <a:pt x="208343" y="262575"/>
                </a:lnTo>
                <a:lnTo>
                  <a:pt x="207580" y="263657"/>
                </a:lnTo>
                <a:lnTo>
                  <a:pt x="165712" y="322280"/>
                </a:lnTo>
                <a:lnTo>
                  <a:pt x="165116" y="323573"/>
                </a:lnTo>
                <a:lnTo>
                  <a:pt x="164682" y="324156"/>
                </a:lnTo>
                <a:lnTo>
                  <a:pt x="161642" y="328081"/>
                </a:lnTo>
                <a:lnTo>
                  <a:pt x="159064" y="332463"/>
                </a:lnTo>
                <a:lnTo>
                  <a:pt x="152295" y="338583"/>
                </a:lnTo>
                <a:lnTo>
                  <a:pt x="147480" y="336948"/>
                </a:lnTo>
                <a:lnTo>
                  <a:pt x="145620" y="334294"/>
                </a:lnTo>
                <a:lnTo>
                  <a:pt x="143937" y="331910"/>
                </a:lnTo>
                <a:lnTo>
                  <a:pt x="158373" y="300086"/>
                </a:lnTo>
                <a:lnTo>
                  <a:pt x="164387" y="289685"/>
                </a:lnTo>
                <a:lnTo>
                  <a:pt x="184457" y="255341"/>
                </a:lnTo>
                <a:lnTo>
                  <a:pt x="186769" y="252367"/>
                </a:lnTo>
                <a:lnTo>
                  <a:pt x="188322" y="248230"/>
                </a:lnTo>
                <a:lnTo>
                  <a:pt x="185485" y="249377"/>
                </a:lnTo>
                <a:lnTo>
                  <a:pt x="182589" y="250536"/>
                </a:lnTo>
                <a:lnTo>
                  <a:pt x="179717" y="251660"/>
                </a:lnTo>
                <a:lnTo>
                  <a:pt x="174537" y="253667"/>
                </a:lnTo>
                <a:lnTo>
                  <a:pt x="169974" y="256743"/>
                </a:lnTo>
                <a:lnTo>
                  <a:pt x="163904" y="257245"/>
                </a:lnTo>
                <a:lnTo>
                  <a:pt x="160074" y="257585"/>
                </a:lnTo>
                <a:lnTo>
                  <a:pt x="156300" y="260466"/>
                </a:lnTo>
                <a:lnTo>
                  <a:pt x="151696" y="258663"/>
                </a:lnTo>
                <a:lnTo>
                  <a:pt x="151167" y="258927"/>
                </a:lnTo>
                <a:lnTo>
                  <a:pt x="151038" y="259200"/>
                </a:lnTo>
                <a:lnTo>
                  <a:pt x="146549" y="266564"/>
                </a:lnTo>
                <a:lnTo>
                  <a:pt x="138575" y="265098"/>
                </a:lnTo>
                <a:lnTo>
                  <a:pt x="131920" y="266798"/>
                </a:lnTo>
                <a:lnTo>
                  <a:pt x="72591" y="281092"/>
                </a:lnTo>
                <a:lnTo>
                  <a:pt x="70884" y="281603"/>
                </a:lnTo>
                <a:lnTo>
                  <a:pt x="69880" y="284365"/>
                </a:lnTo>
                <a:lnTo>
                  <a:pt x="68114" y="285042"/>
                </a:lnTo>
                <a:lnTo>
                  <a:pt x="61961" y="287335"/>
                </a:lnTo>
                <a:lnTo>
                  <a:pt x="55775" y="289534"/>
                </a:lnTo>
                <a:lnTo>
                  <a:pt x="49580" y="291718"/>
                </a:lnTo>
                <a:lnTo>
                  <a:pt x="43401" y="293965"/>
                </a:lnTo>
                <a:lnTo>
                  <a:pt x="40375" y="295090"/>
                </a:lnTo>
                <a:lnTo>
                  <a:pt x="37647" y="296921"/>
                </a:lnTo>
                <a:lnTo>
                  <a:pt x="34668" y="298129"/>
                </a:lnTo>
                <a:lnTo>
                  <a:pt x="33338" y="298684"/>
                </a:lnTo>
                <a:lnTo>
                  <a:pt x="31651" y="298391"/>
                </a:lnTo>
                <a:lnTo>
                  <a:pt x="30838" y="298469"/>
                </a:lnTo>
                <a:lnTo>
                  <a:pt x="29180" y="299523"/>
                </a:lnTo>
                <a:lnTo>
                  <a:pt x="27922" y="300586"/>
                </a:lnTo>
                <a:lnTo>
                  <a:pt x="26521" y="301094"/>
                </a:lnTo>
                <a:lnTo>
                  <a:pt x="20751" y="303070"/>
                </a:lnTo>
                <a:lnTo>
                  <a:pt x="15019" y="305531"/>
                </a:lnTo>
                <a:lnTo>
                  <a:pt x="9069" y="306469"/>
                </a:lnTo>
                <a:lnTo>
                  <a:pt x="6842" y="306842"/>
                </a:lnTo>
                <a:lnTo>
                  <a:pt x="3025" y="304229"/>
                </a:lnTo>
                <a:lnTo>
                  <a:pt x="1803" y="301995"/>
                </a:lnTo>
                <a:lnTo>
                  <a:pt x="0" y="298561"/>
                </a:lnTo>
                <a:lnTo>
                  <a:pt x="892" y="294347"/>
                </a:lnTo>
                <a:lnTo>
                  <a:pt x="10680" y="288425"/>
                </a:lnTo>
                <a:lnTo>
                  <a:pt x="16774" y="285029"/>
                </a:lnTo>
                <a:lnTo>
                  <a:pt x="23011" y="281879"/>
                </a:lnTo>
                <a:lnTo>
                  <a:pt x="27436" y="279631"/>
                </a:lnTo>
                <a:lnTo>
                  <a:pt x="32241" y="278195"/>
                </a:lnTo>
                <a:lnTo>
                  <a:pt x="36582" y="275841"/>
                </a:lnTo>
                <a:lnTo>
                  <a:pt x="41889" y="272948"/>
                </a:lnTo>
                <a:lnTo>
                  <a:pt x="46768" y="269313"/>
                </a:lnTo>
                <a:lnTo>
                  <a:pt x="52015" y="266279"/>
                </a:lnTo>
                <a:lnTo>
                  <a:pt x="53827" y="265223"/>
                </a:lnTo>
                <a:lnTo>
                  <a:pt x="56161" y="265073"/>
                </a:lnTo>
                <a:lnTo>
                  <a:pt x="58316" y="264499"/>
                </a:lnTo>
                <a:lnTo>
                  <a:pt x="58468" y="264190"/>
                </a:lnTo>
                <a:lnTo>
                  <a:pt x="58747" y="262994"/>
                </a:lnTo>
                <a:lnTo>
                  <a:pt x="59465" y="262598"/>
                </a:lnTo>
                <a:lnTo>
                  <a:pt x="105360" y="246567"/>
                </a:lnTo>
                <a:lnTo>
                  <a:pt x="113707" y="244566"/>
                </a:lnTo>
                <a:lnTo>
                  <a:pt x="122019" y="242408"/>
                </a:lnTo>
                <a:lnTo>
                  <a:pt x="161075" y="228552"/>
                </a:lnTo>
                <a:lnTo>
                  <a:pt x="168591" y="225493"/>
                </a:lnTo>
                <a:lnTo>
                  <a:pt x="173312" y="223645"/>
                </a:lnTo>
                <a:lnTo>
                  <a:pt x="178234" y="222184"/>
                </a:lnTo>
                <a:lnTo>
                  <a:pt x="186994" y="219059"/>
                </a:lnTo>
                <a:lnTo>
                  <a:pt x="190914" y="217501"/>
                </a:lnTo>
                <a:lnTo>
                  <a:pt x="196612" y="215325"/>
                </a:lnTo>
                <a:lnTo>
                  <a:pt x="191202" y="212123"/>
                </a:lnTo>
                <a:lnTo>
                  <a:pt x="187290" y="209499"/>
                </a:lnTo>
                <a:lnTo>
                  <a:pt x="183133" y="207326"/>
                </a:lnTo>
                <a:lnTo>
                  <a:pt x="174434" y="202888"/>
                </a:lnTo>
                <a:lnTo>
                  <a:pt x="165692" y="198508"/>
                </a:lnTo>
                <a:lnTo>
                  <a:pt x="156979" y="194070"/>
                </a:lnTo>
                <a:lnTo>
                  <a:pt x="148365" y="189458"/>
                </a:lnTo>
                <a:lnTo>
                  <a:pt x="142596" y="186030"/>
                </a:lnTo>
                <a:lnTo>
                  <a:pt x="136949" y="182357"/>
                </a:lnTo>
                <a:lnTo>
                  <a:pt x="131325" y="178621"/>
                </a:lnTo>
                <a:lnTo>
                  <a:pt x="125621" y="175006"/>
                </a:lnTo>
                <a:lnTo>
                  <a:pt x="117710" y="170298"/>
                </a:lnTo>
                <a:lnTo>
                  <a:pt x="109750" y="165664"/>
                </a:lnTo>
                <a:lnTo>
                  <a:pt x="101773" y="161056"/>
                </a:lnTo>
                <a:lnTo>
                  <a:pt x="93809" y="156428"/>
                </a:lnTo>
                <a:lnTo>
                  <a:pt x="92699" y="155799"/>
                </a:lnTo>
                <a:lnTo>
                  <a:pt x="91835" y="154720"/>
                </a:lnTo>
                <a:lnTo>
                  <a:pt x="88464" y="151583"/>
                </a:lnTo>
                <a:lnTo>
                  <a:pt x="85477" y="147013"/>
                </a:lnTo>
                <a:lnTo>
                  <a:pt x="83699" y="147478"/>
                </a:lnTo>
                <a:lnTo>
                  <a:pt x="78764" y="148726"/>
                </a:lnTo>
                <a:lnTo>
                  <a:pt x="77487" y="144413"/>
                </a:lnTo>
                <a:lnTo>
                  <a:pt x="74759" y="142924"/>
                </a:lnTo>
                <a:lnTo>
                  <a:pt x="69467" y="140005"/>
                </a:lnTo>
                <a:lnTo>
                  <a:pt x="64092" y="136827"/>
                </a:lnTo>
                <a:lnTo>
                  <a:pt x="58902" y="129122"/>
                </a:lnTo>
                <a:lnTo>
                  <a:pt x="54821" y="128685"/>
                </a:lnTo>
                <a:lnTo>
                  <a:pt x="52539" y="126672"/>
                </a:lnTo>
                <a:lnTo>
                  <a:pt x="49654" y="124110"/>
                </a:lnTo>
                <a:lnTo>
                  <a:pt x="46676" y="121998"/>
                </a:lnTo>
                <a:lnTo>
                  <a:pt x="46810" y="116621"/>
                </a:lnTo>
                <a:lnTo>
                  <a:pt x="46946" y="111858"/>
                </a:lnTo>
                <a:lnTo>
                  <a:pt x="49437" y="109462"/>
                </a:lnTo>
                <a:lnTo>
                  <a:pt x="52135" y="108989"/>
                </a:lnTo>
                <a:lnTo>
                  <a:pt x="55740" y="108296"/>
                </a:lnTo>
                <a:lnTo>
                  <a:pt x="60310" y="107217"/>
                </a:lnTo>
                <a:lnTo>
                  <a:pt x="63426" y="111667"/>
                </a:lnTo>
                <a:lnTo>
                  <a:pt x="64504" y="113194"/>
                </a:lnTo>
                <a:lnTo>
                  <a:pt x="67334" y="113370"/>
                </a:lnTo>
                <a:lnTo>
                  <a:pt x="69212" y="114452"/>
                </a:lnTo>
                <a:lnTo>
                  <a:pt x="82506" y="121806"/>
                </a:lnTo>
                <a:lnTo>
                  <a:pt x="89059" y="125627"/>
                </a:lnTo>
                <a:lnTo>
                  <a:pt x="95413" y="129748"/>
                </a:lnTo>
                <a:lnTo>
                  <a:pt x="98817" y="132140"/>
                </a:lnTo>
                <a:lnTo>
                  <a:pt x="102299" y="133410"/>
                </a:lnTo>
                <a:lnTo>
                  <a:pt x="105841" y="135127"/>
                </a:lnTo>
                <a:lnTo>
                  <a:pt x="110447" y="137391"/>
                </a:lnTo>
                <a:lnTo>
                  <a:pt x="114374" y="141149"/>
                </a:lnTo>
                <a:lnTo>
                  <a:pt x="118910" y="143673"/>
                </a:lnTo>
                <a:lnTo>
                  <a:pt x="125349" y="147177"/>
                </a:lnTo>
                <a:lnTo>
                  <a:pt x="131841" y="150565"/>
                </a:lnTo>
                <a:lnTo>
                  <a:pt x="138330" y="153943"/>
                </a:lnTo>
                <a:lnTo>
                  <a:pt x="144763" y="157413"/>
                </a:lnTo>
                <a:lnTo>
                  <a:pt x="151933" y="161414"/>
                </a:lnTo>
                <a:lnTo>
                  <a:pt x="158775" y="166069"/>
                </a:lnTo>
                <a:lnTo>
                  <a:pt x="170067" y="172374"/>
                </a:lnTo>
                <a:lnTo>
                  <a:pt x="174575" y="173859"/>
                </a:lnTo>
                <a:lnTo>
                  <a:pt x="178756" y="175996"/>
                </a:lnTo>
                <a:lnTo>
                  <a:pt x="181980" y="177657"/>
                </a:lnTo>
                <a:lnTo>
                  <a:pt x="184888" y="179877"/>
                </a:lnTo>
                <a:lnTo>
                  <a:pt x="188065" y="181609"/>
                </a:lnTo>
                <a:lnTo>
                  <a:pt x="189648" y="182446"/>
                </a:lnTo>
                <a:lnTo>
                  <a:pt x="191511" y="182702"/>
                </a:lnTo>
                <a:lnTo>
                  <a:pt x="194202" y="183553"/>
                </a:lnTo>
                <a:lnTo>
                  <a:pt x="193526" y="175702"/>
                </a:lnTo>
                <a:lnTo>
                  <a:pt x="191837" y="168155"/>
                </a:lnTo>
                <a:lnTo>
                  <a:pt x="192602" y="160894"/>
                </a:lnTo>
                <a:lnTo>
                  <a:pt x="193425" y="153621"/>
                </a:lnTo>
                <a:lnTo>
                  <a:pt x="190066" y="147070"/>
                </a:lnTo>
                <a:lnTo>
                  <a:pt x="191358" y="139237"/>
                </a:lnTo>
                <a:lnTo>
                  <a:pt x="191025" y="138354"/>
                </a:lnTo>
                <a:lnTo>
                  <a:pt x="190975" y="137504"/>
                </a:lnTo>
                <a:lnTo>
                  <a:pt x="189647" y="124943"/>
                </a:lnTo>
                <a:lnTo>
                  <a:pt x="187553" y="112510"/>
                </a:lnTo>
                <a:lnTo>
                  <a:pt x="185196" y="100115"/>
                </a:lnTo>
                <a:lnTo>
                  <a:pt x="183079" y="87668"/>
                </a:lnTo>
                <a:lnTo>
                  <a:pt x="182019" y="79733"/>
                </a:lnTo>
                <a:lnTo>
                  <a:pt x="181079" y="71783"/>
                </a:lnTo>
                <a:lnTo>
                  <a:pt x="180169" y="63831"/>
                </a:lnTo>
                <a:lnTo>
                  <a:pt x="179195" y="55896"/>
                </a:lnTo>
                <a:lnTo>
                  <a:pt x="178722" y="52214"/>
                </a:lnTo>
                <a:lnTo>
                  <a:pt x="177495" y="48598"/>
                </a:lnTo>
                <a:lnTo>
                  <a:pt x="176987" y="44893"/>
                </a:lnTo>
                <a:lnTo>
                  <a:pt x="175978" y="37201"/>
                </a:lnTo>
                <a:lnTo>
                  <a:pt x="175009" y="29507"/>
                </a:lnTo>
                <a:lnTo>
                  <a:pt x="173118" y="14102"/>
                </a:lnTo>
                <a:lnTo>
                  <a:pt x="174138" y="7380"/>
                </a:lnTo>
                <a:lnTo>
                  <a:pt x="178126" y="2456"/>
                </a:lnTo>
                <a:lnTo>
                  <a:pt x="183825" y="0"/>
                </a:lnTo>
                <a:lnTo>
                  <a:pt x="189976" y="675"/>
                </a:lnTo>
                <a:lnTo>
                  <a:pt x="195135" y="2792"/>
                </a:lnTo>
                <a:lnTo>
                  <a:pt x="197379" y="7333"/>
                </a:lnTo>
                <a:lnTo>
                  <a:pt x="198082" y="12750"/>
                </a:lnTo>
                <a:lnTo>
                  <a:pt x="199578" y="24490"/>
                </a:lnTo>
                <a:lnTo>
                  <a:pt x="201083" y="36222"/>
                </a:lnTo>
                <a:lnTo>
                  <a:pt x="202600" y="47951"/>
                </a:lnTo>
                <a:lnTo>
                  <a:pt x="204129" y="59684"/>
                </a:lnTo>
                <a:lnTo>
                  <a:pt x="205195" y="67791"/>
                </a:lnTo>
                <a:lnTo>
                  <a:pt x="206084" y="75936"/>
                </a:lnTo>
                <a:lnTo>
                  <a:pt x="207539" y="83992"/>
                </a:lnTo>
                <a:lnTo>
                  <a:pt x="208913" y="90786"/>
                </a:lnTo>
                <a:lnTo>
                  <a:pt x="210442" y="97548"/>
                </a:lnTo>
                <a:lnTo>
                  <a:pt x="211914" y="104310"/>
                </a:lnTo>
                <a:lnTo>
                  <a:pt x="213116" y="111106"/>
                </a:lnTo>
                <a:lnTo>
                  <a:pt x="213991" y="118336"/>
                </a:lnTo>
                <a:lnTo>
                  <a:pt x="214615" y="125608"/>
                </a:lnTo>
                <a:lnTo>
                  <a:pt x="215140" y="132901"/>
                </a:lnTo>
                <a:lnTo>
                  <a:pt x="215717" y="140194"/>
                </a:lnTo>
                <a:lnTo>
                  <a:pt x="216147" y="145176"/>
                </a:lnTo>
                <a:lnTo>
                  <a:pt x="216872" y="150097"/>
                </a:lnTo>
                <a:lnTo>
                  <a:pt x="217361" y="155066"/>
                </a:lnTo>
                <a:lnTo>
                  <a:pt x="218419" y="166067"/>
                </a:lnTo>
                <a:lnTo>
                  <a:pt x="221547" y="199039"/>
                </a:lnTo>
                <a:lnTo>
                  <a:pt x="222160" y="199187"/>
                </a:lnTo>
                <a:lnTo>
                  <a:pt x="222750" y="199371"/>
                </a:lnTo>
                <a:lnTo>
                  <a:pt x="223399" y="199543"/>
                </a:lnTo>
                <a:lnTo>
                  <a:pt x="226833" y="193629"/>
                </a:lnTo>
                <a:lnTo>
                  <a:pt x="230231" y="187692"/>
                </a:lnTo>
                <a:lnTo>
                  <a:pt x="233699" y="181802"/>
                </a:lnTo>
                <a:lnTo>
                  <a:pt x="234695" y="180057"/>
                </a:lnTo>
                <a:lnTo>
                  <a:pt x="235821" y="178345"/>
                </a:lnTo>
                <a:lnTo>
                  <a:pt x="237017" y="176681"/>
                </a:lnTo>
                <a:lnTo>
                  <a:pt x="240913" y="171531"/>
                </a:lnTo>
                <a:lnTo>
                  <a:pt x="244513" y="166136"/>
                </a:lnTo>
                <a:lnTo>
                  <a:pt x="247830" y="160554"/>
                </a:lnTo>
                <a:lnTo>
                  <a:pt x="250865" y="155247"/>
                </a:lnTo>
                <a:lnTo>
                  <a:pt x="254880" y="150533"/>
                </a:lnTo>
                <a:lnTo>
                  <a:pt x="258198" y="145412"/>
                </a:lnTo>
                <a:lnTo>
                  <a:pt x="262961" y="137934"/>
                </a:lnTo>
                <a:lnTo>
                  <a:pt x="267681" y="130428"/>
                </a:lnTo>
                <a:lnTo>
                  <a:pt x="277084" y="115392"/>
                </a:lnTo>
                <a:lnTo>
                  <a:pt x="281562" y="108275"/>
                </a:lnTo>
                <a:lnTo>
                  <a:pt x="285899" y="101066"/>
                </a:lnTo>
                <a:lnTo>
                  <a:pt x="290448" y="93997"/>
                </a:lnTo>
                <a:lnTo>
                  <a:pt x="293133" y="89838"/>
                </a:lnTo>
                <a:lnTo>
                  <a:pt x="297313" y="88502"/>
                </a:lnTo>
                <a:lnTo>
                  <a:pt x="301996" y="89182"/>
                </a:lnTo>
                <a:lnTo>
                  <a:pt x="307586" y="89948"/>
                </a:lnTo>
                <a:lnTo>
                  <a:pt x="310229" y="94037"/>
                </a:lnTo>
                <a:lnTo>
                  <a:pt x="311304" y="101282"/>
                </a:lnTo>
                <a:lnTo>
                  <a:pt x="309946" y="103964"/>
                </a:lnTo>
                <a:lnTo>
                  <a:pt x="287440" y="142988"/>
                </a:lnTo>
                <a:lnTo>
                  <a:pt x="265790" y="175324"/>
                </a:lnTo>
                <a:lnTo>
                  <a:pt x="251385" y="196144"/>
                </a:lnTo>
                <a:lnTo>
                  <a:pt x="252675" y="197503"/>
                </a:lnTo>
                <a:lnTo>
                  <a:pt x="253394" y="197414"/>
                </a:lnTo>
                <a:lnTo>
                  <a:pt x="254231" y="197454"/>
                </a:lnTo>
                <a:lnTo>
                  <a:pt x="254843" y="197142"/>
                </a:lnTo>
                <a:lnTo>
                  <a:pt x="268108" y="190942"/>
                </a:lnTo>
                <a:lnTo>
                  <a:pt x="274718" y="187807"/>
                </a:lnTo>
                <a:lnTo>
                  <a:pt x="281276" y="184600"/>
                </a:lnTo>
                <a:lnTo>
                  <a:pt x="285571" y="182472"/>
                </a:lnTo>
                <a:lnTo>
                  <a:pt x="289396" y="180595"/>
                </a:lnTo>
                <a:lnTo>
                  <a:pt x="294654" y="180786"/>
                </a:lnTo>
                <a:lnTo>
                  <a:pt x="298710" y="180951"/>
                </a:lnTo>
                <a:lnTo>
                  <a:pt x="302812" y="177418"/>
                </a:lnTo>
                <a:lnTo>
                  <a:pt x="307052" y="176223"/>
                </a:lnTo>
                <a:lnTo>
                  <a:pt x="313304" y="174556"/>
                </a:lnTo>
                <a:lnTo>
                  <a:pt x="319590" y="173011"/>
                </a:lnTo>
                <a:lnTo>
                  <a:pt x="325884" y="171482"/>
                </a:lnTo>
                <a:lnTo>
                  <a:pt x="332163" y="169861"/>
                </a:lnTo>
                <a:lnTo>
                  <a:pt x="341431" y="167268"/>
                </a:lnTo>
                <a:lnTo>
                  <a:pt x="350669" y="164612"/>
                </a:lnTo>
                <a:lnTo>
                  <a:pt x="359904" y="161945"/>
                </a:lnTo>
                <a:lnTo>
                  <a:pt x="369166" y="159318"/>
                </a:lnTo>
                <a:lnTo>
                  <a:pt x="376523" y="157288"/>
                </a:lnTo>
                <a:lnTo>
                  <a:pt x="383902" y="155312"/>
                </a:lnTo>
                <a:lnTo>
                  <a:pt x="391286" y="153357"/>
                </a:lnTo>
                <a:lnTo>
                  <a:pt x="399151" y="151259"/>
                </a:lnTo>
                <a:lnTo>
                  <a:pt x="399657" y="151030"/>
                </a:lnTo>
                <a:lnTo>
                  <a:pt x="406977" y="147469"/>
                </a:lnTo>
                <a:lnTo>
                  <a:pt x="414365" y="146507"/>
                </a:lnTo>
                <a:lnTo>
                  <a:pt x="421799" y="145166"/>
                </a:lnTo>
                <a:lnTo>
                  <a:pt x="429586" y="143751"/>
                </a:lnTo>
                <a:lnTo>
                  <a:pt x="437240" y="141227"/>
                </a:lnTo>
                <a:lnTo>
                  <a:pt x="445003" y="139694"/>
                </a:lnTo>
                <a:lnTo>
                  <a:pt x="452437" y="138200"/>
                </a:lnTo>
                <a:lnTo>
                  <a:pt x="459754" y="137344"/>
                </a:lnTo>
                <a:lnTo>
                  <a:pt x="465509" y="144501"/>
                </a:lnTo>
                <a:lnTo>
                  <a:pt x="469215" y="149135"/>
                </a:lnTo>
                <a:lnTo>
                  <a:pt x="468821" y="157764"/>
                </a:lnTo>
                <a:lnTo>
                  <a:pt x="460657" y="162761"/>
                </a:lnTo>
                <a:lnTo>
                  <a:pt x="456910" y="163208"/>
                </a:lnTo>
                <a:lnTo>
                  <a:pt x="454170" y="165134"/>
                </a:lnTo>
                <a:lnTo>
                  <a:pt x="449984" y="168100"/>
                </a:lnTo>
                <a:lnTo>
                  <a:pt x="445402" y="169274"/>
                </a:lnTo>
                <a:lnTo>
                  <a:pt x="439087" y="170227"/>
                </a:lnTo>
                <a:lnTo>
                  <a:pt x="437447" y="170017"/>
                </a:lnTo>
                <a:lnTo>
                  <a:pt x="435054" y="170026"/>
                </a:lnTo>
                <a:lnTo>
                  <a:pt x="433047" y="172537"/>
                </a:lnTo>
                <a:lnTo>
                  <a:pt x="432253" y="171350"/>
                </a:lnTo>
                <a:lnTo>
                  <a:pt x="431601" y="170411"/>
                </a:lnTo>
                <a:lnTo>
                  <a:pt x="431827" y="170763"/>
                </a:lnTo>
                <a:lnTo>
                  <a:pt x="428258" y="171787"/>
                </a:lnTo>
                <a:lnTo>
                  <a:pt x="425090" y="172665"/>
                </a:lnTo>
                <a:lnTo>
                  <a:pt x="421911" y="173638"/>
                </a:lnTo>
                <a:lnTo>
                  <a:pt x="418908" y="174574"/>
                </a:lnTo>
                <a:lnTo>
                  <a:pt x="415941" y="175687"/>
                </a:lnTo>
                <a:lnTo>
                  <a:pt x="412938" y="176623"/>
                </a:lnTo>
                <a:lnTo>
                  <a:pt x="408417" y="178092"/>
                </a:lnTo>
                <a:lnTo>
                  <a:pt x="403944" y="179950"/>
                </a:lnTo>
                <a:lnTo>
                  <a:pt x="392163" y="182262"/>
                </a:lnTo>
                <a:lnTo>
                  <a:pt x="385584" y="185238"/>
                </a:lnTo>
                <a:lnTo>
                  <a:pt x="371711" y="189341"/>
                </a:lnTo>
                <a:lnTo>
                  <a:pt x="364850" y="192744"/>
                </a:lnTo>
                <a:lnTo>
                  <a:pt x="357012" y="193155"/>
                </a:lnTo>
                <a:lnTo>
                  <a:pt x="350577" y="193518"/>
                </a:lnTo>
                <a:lnTo>
                  <a:pt x="344293" y="196740"/>
                </a:lnTo>
                <a:lnTo>
                  <a:pt x="337863" y="198485"/>
                </a:lnTo>
                <a:lnTo>
                  <a:pt x="332222" y="200035"/>
                </a:lnTo>
                <a:lnTo>
                  <a:pt x="326477" y="202436"/>
                </a:lnTo>
                <a:lnTo>
                  <a:pt x="315903" y="202528"/>
                </a:lnTo>
                <a:lnTo>
                  <a:pt x="312199" y="205148"/>
                </a:lnTo>
                <a:lnTo>
                  <a:pt x="303210" y="206845"/>
                </a:lnTo>
                <a:lnTo>
                  <a:pt x="298975" y="209422"/>
                </a:lnTo>
                <a:lnTo>
                  <a:pt x="294501" y="210973"/>
                </a:lnTo>
                <a:lnTo>
                  <a:pt x="287625" y="213396"/>
                </a:lnTo>
                <a:lnTo>
                  <a:pt x="280665" y="215407"/>
                </a:lnTo>
                <a:lnTo>
                  <a:pt x="273848" y="217971"/>
                </a:lnTo>
                <a:lnTo>
                  <a:pt x="272648" y="218407"/>
                </a:lnTo>
                <a:lnTo>
                  <a:pt x="271582" y="220566"/>
                </a:lnTo>
                <a:lnTo>
                  <a:pt x="271192" y="223476"/>
                </a:lnTo>
                <a:lnTo>
                  <a:pt x="272676" y="226547"/>
                </a:lnTo>
                <a:lnTo>
                  <a:pt x="273092" y="227382"/>
                </a:lnTo>
                <a:lnTo>
                  <a:pt x="274037" y="227952"/>
                </a:lnTo>
                <a:lnTo>
                  <a:pt x="274947" y="228807"/>
                </a:lnTo>
                <a:lnTo>
                  <a:pt x="276323" y="227873"/>
                </a:lnTo>
                <a:lnTo>
                  <a:pt x="276025" y="230180"/>
                </a:lnTo>
                <a:lnTo>
                  <a:pt x="275796" y="232226"/>
                </a:lnTo>
                <a:lnTo>
                  <a:pt x="275544" y="234307"/>
                </a:lnTo>
                <a:lnTo>
                  <a:pt x="277408" y="234716"/>
                </a:lnTo>
                <a:lnTo>
                  <a:pt x="279255" y="230211"/>
                </a:lnTo>
                <a:lnTo>
                  <a:pt x="306536" y="244327"/>
                </a:lnTo>
                <a:lnTo>
                  <a:pt x="305830" y="247795"/>
                </a:lnTo>
                <a:lnTo>
                  <a:pt x="310645" y="246111"/>
                </a:lnTo>
                <a:lnTo>
                  <a:pt x="311496" y="246671"/>
                </a:lnTo>
                <a:lnTo>
                  <a:pt x="315746" y="251714"/>
                </a:lnTo>
                <a:lnTo>
                  <a:pt x="316468" y="252547"/>
                </a:lnTo>
                <a:lnTo>
                  <a:pt x="319070" y="251756"/>
                </a:lnTo>
                <a:lnTo>
                  <a:pt x="320720" y="251718"/>
                </a:lnTo>
                <a:lnTo>
                  <a:pt x="321714" y="252524"/>
                </a:lnTo>
                <a:lnTo>
                  <a:pt x="322731" y="253602"/>
                </a:lnTo>
                <a:lnTo>
                  <a:pt x="323948" y="254301"/>
                </a:lnTo>
                <a:lnTo>
                  <a:pt x="327857" y="256464"/>
                </a:lnTo>
                <a:lnTo>
                  <a:pt x="331837" y="258521"/>
                </a:lnTo>
                <a:lnTo>
                  <a:pt x="335876" y="260565"/>
                </a:lnTo>
                <a:lnTo>
                  <a:pt x="337317" y="261308"/>
                </a:lnTo>
                <a:lnTo>
                  <a:pt x="339616" y="261442"/>
                </a:lnTo>
                <a:lnTo>
                  <a:pt x="342950" y="267415"/>
                </a:lnTo>
                <a:lnTo>
                  <a:pt x="348772" y="266903"/>
                </a:lnTo>
                <a:lnTo>
                  <a:pt x="352532" y="270143"/>
                </a:lnTo>
                <a:lnTo>
                  <a:pt x="355878" y="273008"/>
                </a:lnTo>
                <a:lnTo>
                  <a:pt x="360598" y="274172"/>
                </a:lnTo>
                <a:lnTo>
                  <a:pt x="364602" y="276347"/>
                </a:lnTo>
                <a:lnTo>
                  <a:pt x="368334" y="278393"/>
                </a:lnTo>
                <a:lnTo>
                  <a:pt x="371832" y="280797"/>
                </a:lnTo>
                <a:lnTo>
                  <a:pt x="375494" y="282950"/>
                </a:lnTo>
                <a:lnTo>
                  <a:pt x="376781" y="283695"/>
                </a:lnTo>
                <a:lnTo>
                  <a:pt x="378303" y="284084"/>
                </a:lnTo>
                <a:lnTo>
                  <a:pt x="379685" y="284686"/>
                </a:lnTo>
                <a:lnTo>
                  <a:pt x="385801" y="287433"/>
                </a:lnTo>
                <a:lnTo>
                  <a:pt x="391484" y="291069"/>
                </a:lnTo>
                <a:lnTo>
                  <a:pt x="397788" y="293531"/>
                </a:lnTo>
                <a:lnTo>
                  <a:pt x="399157" y="294074"/>
                </a:lnTo>
                <a:lnTo>
                  <a:pt x="399943" y="296277"/>
                </a:lnTo>
                <a:lnTo>
                  <a:pt x="401448" y="298390"/>
                </a:lnTo>
                <a:lnTo>
                  <a:pt x="401887" y="299190"/>
                </a:lnTo>
                <a:lnTo>
                  <a:pt x="406720" y="302727"/>
                </a:lnTo>
                <a:lnTo>
                  <a:pt x="407999" y="307655"/>
                </a:lnTo>
                <a:close/>
              </a:path>
            </a:pathLst>
          </a:custGeom>
          <a:solidFill>
            <a:srgbClr val="F5F5EF"/>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p:nvPr/>
        </p:nvSpPr>
        <p:spPr>
          <a:xfrm>
            <a:off x="228601" y="27219"/>
            <a:ext cx="3809999" cy="6487881"/>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724400" y="140690"/>
            <a:ext cx="10123296" cy="829907"/>
          </a:xfrm>
          <a:prstGeom prst="rect">
            <a:avLst/>
          </a:prstGeom>
        </p:spPr>
        <p:txBody>
          <a:bodyPr vert="horz" wrap="square" lIns="0" tIns="12065" rIns="0" bIns="0" rtlCol="0">
            <a:spAutoFit/>
          </a:bodyPr>
          <a:lstStyle/>
          <a:p>
            <a:pPr marL="12065" marR="5080" algn="ctr">
              <a:lnSpc>
                <a:spcPct val="115100"/>
              </a:lnSpc>
              <a:spcBef>
                <a:spcPts val="95"/>
              </a:spcBef>
            </a:pPr>
            <a:r>
              <a:rPr lang="en-US" spc="405" dirty="0" err="1" smtClean="0"/>
              <a:t>Sơ</a:t>
            </a:r>
            <a:r>
              <a:rPr lang="en-US" spc="405" dirty="0" smtClean="0"/>
              <a:t> </a:t>
            </a:r>
            <a:r>
              <a:rPr lang="en-US" spc="405" dirty="0" err="1" smtClean="0"/>
              <a:t>đồ</a:t>
            </a:r>
            <a:r>
              <a:rPr lang="en-US" spc="405" dirty="0" smtClean="0"/>
              <a:t> </a:t>
            </a:r>
            <a:r>
              <a:rPr lang="en-US" spc="405" dirty="0" err="1" smtClean="0"/>
              <a:t>dữ</a:t>
            </a:r>
            <a:r>
              <a:rPr lang="en-US" spc="405" dirty="0" smtClean="0"/>
              <a:t> </a:t>
            </a:r>
            <a:r>
              <a:rPr lang="en-US" spc="405" dirty="0" err="1" smtClean="0"/>
              <a:t>liệu</a:t>
            </a:r>
            <a:endParaRPr spc="210" dirty="0"/>
          </a:p>
        </p:txBody>
      </p:sp>
      <p:sp>
        <p:nvSpPr>
          <p:cNvPr id="5" name="object 5"/>
          <p:cNvSpPr/>
          <p:nvPr/>
        </p:nvSpPr>
        <p:spPr>
          <a:xfrm>
            <a:off x="16010740" y="629602"/>
            <a:ext cx="375285" cy="340995"/>
          </a:xfrm>
          <a:custGeom>
            <a:avLst/>
            <a:gdLst/>
            <a:ahLst/>
            <a:cxnLst/>
            <a:rect l="l" t="t" r="r" b="b"/>
            <a:pathLst>
              <a:path w="375284" h="340994">
                <a:moveTo>
                  <a:pt x="167348" y="144232"/>
                </a:moveTo>
                <a:lnTo>
                  <a:pt x="157482" y="181748"/>
                </a:lnTo>
                <a:lnTo>
                  <a:pt x="152501" y="180717"/>
                </a:lnTo>
                <a:lnTo>
                  <a:pt x="147571" y="179490"/>
                </a:lnTo>
                <a:lnTo>
                  <a:pt x="143805" y="178828"/>
                </a:lnTo>
                <a:lnTo>
                  <a:pt x="134961" y="177504"/>
                </a:lnTo>
                <a:lnTo>
                  <a:pt x="126101" y="176243"/>
                </a:lnTo>
                <a:lnTo>
                  <a:pt x="117255" y="174926"/>
                </a:lnTo>
                <a:lnTo>
                  <a:pt x="104692" y="172763"/>
                </a:lnTo>
                <a:lnTo>
                  <a:pt x="100929" y="172092"/>
                </a:lnTo>
                <a:lnTo>
                  <a:pt x="96107" y="170452"/>
                </a:lnTo>
                <a:lnTo>
                  <a:pt x="91217" y="169071"/>
                </a:lnTo>
                <a:lnTo>
                  <a:pt x="85020" y="167669"/>
                </a:lnTo>
                <a:lnTo>
                  <a:pt x="51388" y="160735"/>
                </a:lnTo>
                <a:lnTo>
                  <a:pt x="50257" y="160040"/>
                </a:lnTo>
                <a:lnTo>
                  <a:pt x="46749" y="158401"/>
                </a:lnTo>
                <a:lnTo>
                  <a:pt x="42336" y="155209"/>
                </a:lnTo>
                <a:lnTo>
                  <a:pt x="37476" y="158709"/>
                </a:lnTo>
                <a:lnTo>
                  <a:pt x="35685" y="155531"/>
                </a:lnTo>
                <a:lnTo>
                  <a:pt x="26921" y="153903"/>
                </a:lnTo>
                <a:lnTo>
                  <a:pt x="21939" y="152871"/>
                </a:lnTo>
                <a:lnTo>
                  <a:pt x="14164" y="147482"/>
                </a:lnTo>
                <a:lnTo>
                  <a:pt x="11277" y="148475"/>
                </a:lnTo>
                <a:lnTo>
                  <a:pt x="5361" y="146003"/>
                </a:lnTo>
                <a:lnTo>
                  <a:pt x="1706" y="144922"/>
                </a:lnTo>
                <a:lnTo>
                  <a:pt x="0" y="136430"/>
                </a:lnTo>
                <a:lnTo>
                  <a:pt x="773" y="133488"/>
                </a:lnTo>
                <a:lnTo>
                  <a:pt x="2432" y="132173"/>
                </a:lnTo>
                <a:lnTo>
                  <a:pt x="5477" y="130584"/>
                </a:lnTo>
                <a:lnTo>
                  <a:pt x="9945" y="128574"/>
                </a:lnTo>
                <a:lnTo>
                  <a:pt x="15469" y="132535"/>
                </a:lnTo>
                <a:lnTo>
                  <a:pt x="17020" y="131629"/>
                </a:lnTo>
                <a:lnTo>
                  <a:pt x="19506" y="132164"/>
                </a:lnTo>
                <a:lnTo>
                  <a:pt x="33284" y="134702"/>
                </a:lnTo>
                <a:lnTo>
                  <a:pt x="39519" y="135960"/>
                </a:lnTo>
                <a:lnTo>
                  <a:pt x="49327" y="138612"/>
                </a:lnTo>
                <a:lnTo>
                  <a:pt x="53207" y="138837"/>
                </a:lnTo>
                <a:lnTo>
                  <a:pt x="60841" y="139769"/>
                </a:lnTo>
                <a:lnTo>
                  <a:pt x="65529" y="141918"/>
                </a:lnTo>
                <a:lnTo>
                  <a:pt x="70530" y="142874"/>
                </a:lnTo>
                <a:lnTo>
                  <a:pt x="96950" y="147274"/>
                </a:lnTo>
                <a:lnTo>
                  <a:pt x="103205" y="148455"/>
                </a:lnTo>
                <a:lnTo>
                  <a:pt x="113048" y="150973"/>
                </a:lnTo>
                <a:lnTo>
                  <a:pt x="123066" y="152828"/>
                </a:lnTo>
                <a:lnTo>
                  <a:pt x="127035" y="152717"/>
                </a:lnTo>
                <a:lnTo>
                  <a:pt x="134610" y="153873"/>
                </a:lnTo>
                <a:lnTo>
                  <a:pt x="138236" y="155066"/>
                </a:lnTo>
                <a:lnTo>
                  <a:pt x="140761" y="155451"/>
                </a:lnTo>
                <a:lnTo>
                  <a:pt x="142028" y="155625"/>
                </a:lnTo>
                <a:lnTo>
                  <a:pt x="144671" y="155564"/>
                </a:lnTo>
                <a:lnTo>
                  <a:pt x="147303" y="155539"/>
                </a:lnTo>
                <a:lnTo>
                  <a:pt x="156578" y="120272"/>
                </a:lnTo>
                <a:lnTo>
                  <a:pt x="167348" y="144232"/>
                </a:lnTo>
                <a:close/>
              </a:path>
              <a:path w="375284" h="340994">
                <a:moveTo>
                  <a:pt x="156578" y="120272"/>
                </a:moveTo>
                <a:lnTo>
                  <a:pt x="147303" y="155539"/>
                </a:lnTo>
                <a:lnTo>
                  <a:pt x="143811" y="148847"/>
                </a:lnTo>
                <a:lnTo>
                  <a:pt x="140132" y="142863"/>
                </a:lnTo>
                <a:lnTo>
                  <a:pt x="139164" y="136556"/>
                </a:lnTo>
                <a:lnTo>
                  <a:pt x="136978" y="129889"/>
                </a:lnTo>
                <a:lnTo>
                  <a:pt x="132897" y="125431"/>
                </a:lnTo>
                <a:lnTo>
                  <a:pt x="130877" y="118131"/>
                </a:lnTo>
                <a:lnTo>
                  <a:pt x="131162" y="117051"/>
                </a:lnTo>
                <a:lnTo>
                  <a:pt x="126033" y="106592"/>
                </a:lnTo>
                <a:lnTo>
                  <a:pt x="120783" y="96593"/>
                </a:lnTo>
                <a:lnTo>
                  <a:pt x="114265" y="86425"/>
                </a:lnTo>
                <a:lnTo>
                  <a:pt x="109016" y="76427"/>
                </a:lnTo>
                <a:lnTo>
                  <a:pt x="105490" y="69858"/>
                </a:lnTo>
                <a:lnTo>
                  <a:pt x="103212" y="63543"/>
                </a:lnTo>
                <a:lnTo>
                  <a:pt x="96194" y="50279"/>
                </a:lnTo>
                <a:lnTo>
                  <a:pt x="95612" y="47499"/>
                </a:lnTo>
                <a:lnTo>
                  <a:pt x="93695" y="44804"/>
                </a:lnTo>
                <a:lnTo>
                  <a:pt x="91885" y="41700"/>
                </a:lnTo>
                <a:lnTo>
                  <a:pt x="88319" y="35284"/>
                </a:lnTo>
                <a:lnTo>
                  <a:pt x="78877" y="16260"/>
                </a:lnTo>
                <a:lnTo>
                  <a:pt x="77838" y="10224"/>
                </a:lnTo>
                <a:lnTo>
                  <a:pt x="80514" y="5044"/>
                </a:lnTo>
                <a:lnTo>
                  <a:pt x="84160" y="1165"/>
                </a:lnTo>
                <a:lnTo>
                  <a:pt x="89719" y="0"/>
                </a:lnTo>
                <a:lnTo>
                  <a:pt x="94877" y="360"/>
                </a:lnTo>
                <a:lnTo>
                  <a:pt x="97974" y="3564"/>
                </a:lnTo>
                <a:lnTo>
                  <a:pt x="114181" y="36813"/>
                </a:lnTo>
                <a:lnTo>
                  <a:pt x="122986" y="53264"/>
                </a:lnTo>
                <a:lnTo>
                  <a:pt x="125221" y="59745"/>
                </a:lnTo>
                <a:lnTo>
                  <a:pt x="133376" y="73675"/>
                </a:lnTo>
                <a:lnTo>
                  <a:pt x="138137" y="80542"/>
                </a:lnTo>
                <a:lnTo>
                  <a:pt x="141473" y="87830"/>
                </a:lnTo>
                <a:lnTo>
                  <a:pt x="145110" y="93974"/>
                </a:lnTo>
                <a:lnTo>
                  <a:pt x="152190" y="111990"/>
                </a:lnTo>
                <a:lnTo>
                  <a:pt x="154974" y="116385"/>
                </a:lnTo>
                <a:lnTo>
                  <a:pt x="156578" y="120272"/>
                </a:lnTo>
                <a:close/>
              </a:path>
              <a:path w="375284" h="340994">
                <a:moveTo>
                  <a:pt x="69302" y="277373"/>
                </a:moveTo>
                <a:lnTo>
                  <a:pt x="61172" y="283318"/>
                </a:lnTo>
                <a:lnTo>
                  <a:pt x="55920" y="288308"/>
                </a:lnTo>
                <a:lnTo>
                  <a:pt x="47556" y="295147"/>
                </a:lnTo>
                <a:lnTo>
                  <a:pt x="45632" y="297468"/>
                </a:lnTo>
                <a:lnTo>
                  <a:pt x="42294" y="300173"/>
                </a:lnTo>
                <a:lnTo>
                  <a:pt x="40909" y="300446"/>
                </a:lnTo>
                <a:lnTo>
                  <a:pt x="39564" y="300570"/>
                </a:lnTo>
                <a:lnTo>
                  <a:pt x="39152" y="302134"/>
                </a:lnTo>
                <a:lnTo>
                  <a:pt x="37562" y="303189"/>
                </a:lnTo>
                <a:lnTo>
                  <a:pt x="37288" y="304232"/>
                </a:lnTo>
                <a:lnTo>
                  <a:pt x="32496" y="307471"/>
                </a:lnTo>
                <a:lnTo>
                  <a:pt x="27616" y="311046"/>
                </a:lnTo>
                <a:lnTo>
                  <a:pt x="23001" y="313615"/>
                </a:lnTo>
                <a:lnTo>
                  <a:pt x="21421" y="314632"/>
                </a:lnTo>
                <a:lnTo>
                  <a:pt x="17755" y="313589"/>
                </a:lnTo>
                <a:lnTo>
                  <a:pt x="15573" y="311900"/>
                </a:lnTo>
                <a:lnTo>
                  <a:pt x="13548" y="309615"/>
                </a:lnTo>
                <a:lnTo>
                  <a:pt x="13240" y="305792"/>
                </a:lnTo>
                <a:lnTo>
                  <a:pt x="19295" y="297748"/>
                </a:lnTo>
                <a:lnTo>
                  <a:pt x="23172" y="292994"/>
                </a:lnTo>
                <a:lnTo>
                  <a:pt x="31693" y="285560"/>
                </a:lnTo>
                <a:lnTo>
                  <a:pt x="35031" y="282854"/>
                </a:lnTo>
                <a:lnTo>
                  <a:pt x="42167" y="275692"/>
                </a:lnTo>
                <a:lnTo>
                  <a:pt x="44707" y="271025"/>
                </a:lnTo>
                <a:lnTo>
                  <a:pt x="50067" y="265625"/>
                </a:lnTo>
                <a:lnTo>
                  <a:pt x="51618" y="264719"/>
                </a:lnTo>
                <a:lnTo>
                  <a:pt x="53229" y="263590"/>
                </a:lnTo>
                <a:lnTo>
                  <a:pt x="53738" y="261653"/>
                </a:lnTo>
                <a:lnTo>
                  <a:pt x="62279" y="254142"/>
                </a:lnTo>
                <a:lnTo>
                  <a:pt x="70676" y="247180"/>
                </a:lnTo>
                <a:lnTo>
                  <a:pt x="77304" y="241950"/>
                </a:lnTo>
                <a:lnTo>
                  <a:pt x="68729" y="274555"/>
                </a:lnTo>
                <a:lnTo>
                  <a:pt x="69302" y="277373"/>
                </a:lnTo>
                <a:close/>
              </a:path>
              <a:path w="375284" h="340994">
                <a:moveTo>
                  <a:pt x="130288" y="240216"/>
                </a:moveTo>
                <a:lnTo>
                  <a:pt x="122193" y="241033"/>
                </a:lnTo>
                <a:lnTo>
                  <a:pt x="117343" y="244496"/>
                </a:lnTo>
                <a:lnTo>
                  <a:pt x="70271" y="273686"/>
                </a:lnTo>
                <a:lnTo>
                  <a:pt x="68729" y="274555"/>
                </a:lnTo>
                <a:lnTo>
                  <a:pt x="77304" y="241950"/>
                </a:lnTo>
                <a:lnTo>
                  <a:pt x="78961" y="240643"/>
                </a:lnTo>
                <a:lnTo>
                  <a:pt x="88394" y="234733"/>
                </a:lnTo>
                <a:lnTo>
                  <a:pt x="94744" y="230562"/>
                </a:lnTo>
                <a:lnTo>
                  <a:pt x="102348" y="226616"/>
                </a:lnTo>
                <a:lnTo>
                  <a:pt x="108752" y="222236"/>
                </a:lnTo>
                <a:lnTo>
                  <a:pt x="113962" y="217407"/>
                </a:lnTo>
                <a:lnTo>
                  <a:pt x="120365" y="213031"/>
                </a:lnTo>
                <a:lnTo>
                  <a:pt x="130811" y="203271"/>
                </a:lnTo>
                <a:lnTo>
                  <a:pt x="137259" y="198728"/>
                </a:lnTo>
                <a:lnTo>
                  <a:pt x="140665" y="195761"/>
                </a:lnTo>
                <a:lnTo>
                  <a:pt x="131038" y="232370"/>
                </a:lnTo>
                <a:lnTo>
                  <a:pt x="130288" y="240216"/>
                </a:lnTo>
                <a:close/>
              </a:path>
              <a:path w="375284" h="340994">
                <a:moveTo>
                  <a:pt x="174805" y="160821"/>
                </a:moveTo>
                <a:lnTo>
                  <a:pt x="160192" y="216385"/>
                </a:lnTo>
                <a:lnTo>
                  <a:pt x="159953" y="212301"/>
                </a:lnTo>
                <a:lnTo>
                  <a:pt x="156331" y="216087"/>
                </a:lnTo>
                <a:lnTo>
                  <a:pt x="149802" y="220940"/>
                </a:lnTo>
                <a:lnTo>
                  <a:pt x="147408" y="225048"/>
                </a:lnTo>
                <a:lnTo>
                  <a:pt x="141633" y="227033"/>
                </a:lnTo>
                <a:lnTo>
                  <a:pt x="138628" y="228473"/>
                </a:lnTo>
                <a:lnTo>
                  <a:pt x="136372" y="232060"/>
                </a:lnTo>
                <a:lnTo>
                  <a:pt x="132452" y="231985"/>
                </a:lnTo>
                <a:lnTo>
                  <a:pt x="144023" y="192981"/>
                </a:lnTo>
                <a:lnTo>
                  <a:pt x="153890" y="185422"/>
                </a:lnTo>
                <a:lnTo>
                  <a:pt x="157482" y="181748"/>
                </a:lnTo>
                <a:lnTo>
                  <a:pt x="167348" y="144232"/>
                </a:lnTo>
                <a:lnTo>
                  <a:pt x="174805" y="160821"/>
                </a:lnTo>
                <a:close/>
              </a:path>
              <a:path w="375284" h="340994">
                <a:moveTo>
                  <a:pt x="223296" y="51334"/>
                </a:moveTo>
                <a:lnTo>
                  <a:pt x="159762" y="292921"/>
                </a:lnTo>
                <a:lnTo>
                  <a:pt x="155278" y="299984"/>
                </a:lnTo>
                <a:lnTo>
                  <a:pt x="151300" y="300132"/>
                </a:lnTo>
                <a:lnTo>
                  <a:pt x="146906" y="296866"/>
                </a:lnTo>
                <a:lnTo>
                  <a:pt x="145360" y="292757"/>
                </a:lnTo>
                <a:lnTo>
                  <a:pt x="144827" y="289789"/>
                </a:lnTo>
                <a:lnTo>
                  <a:pt x="145685" y="281534"/>
                </a:lnTo>
                <a:lnTo>
                  <a:pt x="147810" y="273453"/>
                </a:lnTo>
                <a:lnTo>
                  <a:pt x="154192" y="244193"/>
                </a:lnTo>
                <a:lnTo>
                  <a:pt x="155715" y="233408"/>
                </a:lnTo>
                <a:lnTo>
                  <a:pt x="174853" y="160635"/>
                </a:lnTo>
                <a:lnTo>
                  <a:pt x="176170" y="160622"/>
                </a:lnTo>
                <a:lnTo>
                  <a:pt x="206394" y="45695"/>
                </a:lnTo>
                <a:lnTo>
                  <a:pt x="208014" y="44528"/>
                </a:lnTo>
                <a:lnTo>
                  <a:pt x="212159" y="43747"/>
                </a:lnTo>
                <a:lnTo>
                  <a:pt x="216402" y="42593"/>
                </a:lnTo>
                <a:lnTo>
                  <a:pt x="220865" y="45598"/>
                </a:lnTo>
                <a:lnTo>
                  <a:pt x="223296" y="51334"/>
                </a:lnTo>
                <a:close/>
              </a:path>
              <a:path w="375284" h="340994">
                <a:moveTo>
                  <a:pt x="183750" y="131797"/>
                </a:moveTo>
                <a:lnTo>
                  <a:pt x="179304" y="148705"/>
                </a:lnTo>
                <a:lnTo>
                  <a:pt x="179643" y="142423"/>
                </a:lnTo>
                <a:lnTo>
                  <a:pt x="181043" y="137098"/>
                </a:lnTo>
                <a:lnTo>
                  <a:pt x="183750" y="131797"/>
                </a:lnTo>
                <a:close/>
              </a:path>
              <a:path w="375284" h="340994">
                <a:moveTo>
                  <a:pt x="189539" y="109787"/>
                </a:moveTo>
                <a:lnTo>
                  <a:pt x="185239" y="126137"/>
                </a:lnTo>
                <a:lnTo>
                  <a:pt x="185500" y="120153"/>
                </a:lnTo>
                <a:lnTo>
                  <a:pt x="186900" y="114827"/>
                </a:lnTo>
                <a:lnTo>
                  <a:pt x="189539" y="109787"/>
                </a:lnTo>
                <a:close/>
              </a:path>
              <a:path w="375284" h="340994">
                <a:moveTo>
                  <a:pt x="206394" y="45695"/>
                </a:moveTo>
                <a:lnTo>
                  <a:pt x="192974" y="96725"/>
                </a:lnTo>
                <a:lnTo>
                  <a:pt x="199779" y="65854"/>
                </a:lnTo>
                <a:lnTo>
                  <a:pt x="204774" y="46861"/>
                </a:lnTo>
                <a:lnTo>
                  <a:pt x="206394" y="45695"/>
                </a:lnTo>
                <a:close/>
              </a:path>
              <a:path w="375284" h="340994">
                <a:moveTo>
                  <a:pt x="218937" y="77894"/>
                </a:moveTo>
                <a:lnTo>
                  <a:pt x="179485" y="227910"/>
                </a:lnTo>
                <a:lnTo>
                  <a:pt x="176210" y="235370"/>
                </a:lnTo>
                <a:lnTo>
                  <a:pt x="162553" y="282307"/>
                </a:lnTo>
                <a:lnTo>
                  <a:pt x="222610" y="53941"/>
                </a:lnTo>
                <a:lnTo>
                  <a:pt x="221423" y="63448"/>
                </a:lnTo>
                <a:lnTo>
                  <a:pt x="219567" y="70506"/>
                </a:lnTo>
                <a:lnTo>
                  <a:pt x="218937" y="77894"/>
                </a:lnTo>
                <a:close/>
              </a:path>
              <a:path w="375284" h="340994">
                <a:moveTo>
                  <a:pt x="201134" y="150584"/>
                </a:moveTo>
                <a:lnTo>
                  <a:pt x="183358" y="218177"/>
                </a:lnTo>
                <a:lnTo>
                  <a:pt x="181836" y="218972"/>
                </a:lnTo>
                <a:lnTo>
                  <a:pt x="200004" y="149888"/>
                </a:lnTo>
                <a:lnTo>
                  <a:pt x="201134" y="150584"/>
                </a:lnTo>
                <a:close/>
              </a:path>
              <a:path w="375284" h="340994">
                <a:moveTo>
                  <a:pt x="273418" y="335114"/>
                </a:moveTo>
                <a:lnTo>
                  <a:pt x="269355" y="340576"/>
                </a:lnTo>
                <a:lnTo>
                  <a:pt x="263116" y="339333"/>
                </a:lnTo>
                <a:lnTo>
                  <a:pt x="261042" y="337235"/>
                </a:lnTo>
                <a:lnTo>
                  <a:pt x="258987" y="335062"/>
                </a:lnTo>
                <a:lnTo>
                  <a:pt x="253152" y="327287"/>
                </a:lnTo>
                <a:lnTo>
                  <a:pt x="247338" y="319436"/>
                </a:lnTo>
                <a:lnTo>
                  <a:pt x="242759" y="311880"/>
                </a:lnTo>
                <a:lnTo>
                  <a:pt x="236947" y="304021"/>
                </a:lnTo>
                <a:lnTo>
                  <a:pt x="231912" y="298198"/>
                </a:lnTo>
                <a:lnTo>
                  <a:pt x="228008" y="293070"/>
                </a:lnTo>
                <a:lnTo>
                  <a:pt x="220581" y="281365"/>
                </a:lnTo>
                <a:lnTo>
                  <a:pt x="216915" y="275331"/>
                </a:lnTo>
                <a:lnTo>
                  <a:pt x="212047" y="268876"/>
                </a:lnTo>
                <a:lnTo>
                  <a:pt x="209663" y="262962"/>
                </a:lnTo>
                <a:lnTo>
                  <a:pt x="203182" y="252651"/>
                </a:lnTo>
                <a:lnTo>
                  <a:pt x="186621" y="220748"/>
                </a:lnTo>
                <a:lnTo>
                  <a:pt x="185775" y="218972"/>
                </a:lnTo>
                <a:lnTo>
                  <a:pt x="183838" y="216353"/>
                </a:lnTo>
                <a:lnTo>
                  <a:pt x="201242" y="150174"/>
                </a:lnTo>
                <a:lnTo>
                  <a:pt x="202568" y="150125"/>
                </a:lnTo>
                <a:lnTo>
                  <a:pt x="202705" y="149603"/>
                </a:lnTo>
                <a:lnTo>
                  <a:pt x="204410" y="148112"/>
                </a:lnTo>
                <a:lnTo>
                  <a:pt x="193689" y="188881"/>
                </a:lnTo>
                <a:lnTo>
                  <a:pt x="197217" y="195439"/>
                </a:lnTo>
                <a:lnTo>
                  <a:pt x="202067" y="201964"/>
                </a:lnTo>
                <a:lnTo>
                  <a:pt x="205736" y="207985"/>
                </a:lnTo>
                <a:lnTo>
                  <a:pt x="208179" y="213676"/>
                </a:lnTo>
                <a:lnTo>
                  <a:pt x="211881" y="219573"/>
                </a:lnTo>
                <a:lnTo>
                  <a:pt x="219181" y="236756"/>
                </a:lnTo>
                <a:lnTo>
                  <a:pt x="222673" y="243448"/>
                </a:lnTo>
                <a:lnTo>
                  <a:pt x="224860" y="250115"/>
                </a:lnTo>
                <a:lnTo>
                  <a:pt x="228431" y="256510"/>
                </a:lnTo>
                <a:lnTo>
                  <a:pt x="231038" y="261575"/>
                </a:lnTo>
                <a:lnTo>
                  <a:pt x="235089" y="266144"/>
                </a:lnTo>
                <a:lnTo>
                  <a:pt x="240686" y="274823"/>
                </a:lnTo>
                <a:lnTo>
                  <a:pt x="243558" y="278883"/>
                </a:lnTo>
                <a:lnTo>
                  <a:pt x="247256" y="284793"/>
                </a:lnTo>
                <a:lnTo>
                  <a:pt x="246747" y="286730"/>
                </a:lnTo>
                <a:lnTo>
                  <a:pt x="247456" y="289027"/>
                </a:lnTo>
                <a:lnTo>
                  <a:pt x="249981" y="289412"/>
                </a:lnTo>
                <a:lnTo>
                  <a:pt x="253496" y="296021"/>
                </a:lnTo>
                <a:lnTo>
                  <a:pt x="255910" y="301821"/>
                </a:lnTo>
                <a:lnTo>
                  <a:pt x="259545" y="307972"/>
                </a:lnTo>
                <a:lnTo>
                  <a:pt x="265684" y="319582"/>
                </a:lnTo>
                <a:lnTo>
                  <a:pt x="268145" y="325207"/>
                </a:lnTo>
                <a:lnTo>
                  <a:pt x="273418" y="335114"/>
                </a:lnTo>
                <a:close/>
              </a:path>
              <a:path w="375284" h="340994">
                <a:moveTo>
                  <a:pt x="366646" y="200323"/>
                </a:moveTo>
                <a:lnTo>
                  <a:pt x="362803" y="209943"/>
                </a:lnTo>
                <a:lnTo>
                  <a:pt x="360184" y="214909"/>
                </a:lnTo>
                <a:lnTo>
                  <a:pt x="350627" y="216297"/>
                </a:lnTo>
                <a:lnTo>
                  <a:pt x="348180" y="215614"/>
                </a:lnTo>
                <a:lnTo>
                  <a:pt x="344319" y="215315"/>
                </a:lnTo>
                <a:lnTo>
                  <a:pt x="340961" y="218095"/>
                </a:lnTo>
                <a:lnTo>
                  <a:pt x="336626" y="214606"/>
                </a:lnTo>
                <a:lnTo>
                  <a:pt x="331459" y="214282"/>
                </a:lnTo>
                <a:lnTo>
                  <a:pt x="331890" y="212644"/>
                </a:lnTo>
                <a:lnTo>
                  <a:pt x="330945" y="211241"/>
                </a:lnTo>
                <a:lnTo>
                  <a:pt x="327676" y="213686"/>
                </a:lnTo>
                <a:lnTo>
                  <a:pt x="325141" y="213338"/>
                </a:lnTo>
                <a:lnTo>
                  <a:pt x="316544" y="211077"/>
                </a:lnTo>
                <a:lnTo>
                  <a:pt x="311435" y="210529"/>
                </a:lnTo>
                <a:lnTo>
                  <a:pt x="300136" y="208553"/>
                </a:lnTo>
                <a:lnTo>
                  <a:pt x="292727" y="206764"/>
                </a:lnTo>
                <a:lnTo>
                  <a:pt x="276394" y="203958"/>
                </a:lnTo>
                <a:lnTo>
                  <a:pt x="267585" y="202501"/>
                </a:lnTo>
                <a:lnTo>
                  <a:pt x="256315" y="200414"/>
                </a:lnTo>
                <a:lnTo>
                  <a:pt x="249978" y="199543"/>
                </a:lnTo>
                <a:lnTo>
                  <a:pt x="243128" y="195632"/>
                </a:lnTo>
                <a:lnTo>
                  <a:pt x="240191" y="196810"/>
                </a:lnTo>
                <a:lnTo>
                  <a:pt x="232489" y="196139"/>
                </a:lnTo>
                <a:lnTo>
                  <a:pt x="226113" y="195417"/>
                </a:lnTo>
                <a:lnTo>
                  <a:pt x="217348" y="193789"/>
                </a:lnTo>
                <a:lnTo>
                  <a:pt x="213899" y="191926"/>
                </a:lnTo>
                <a:lnTo>
                  <a:pt x="203946" y="189827"/>
                </a:lnTo>
                <a:lnTo>
                  <a:pt x="200026" y="189751"/>
                </a:lnTo>
                <a:lnTo>
                  <a:pt x="193689" y="188881"/>
                </a:lnTo>
                <a:lnTo>
                  <a:pt x="204410" y="148112"/>
                </a:lnTo>
                <a:lnTo>
                  <a:pt x="212937" y="140657"/>
                </a:lnTo>
                <a:lnTo>
                  <a:pt x="216828" y="135848"/>
                </a:lnTo>
                <a:lnTo>
                  <a:pt x="227432" y="125487"/>
                </a:lnTo>
                <a:lnTo>
                  <a:pt x="234495" y="123595"/>
                </a:lnTo>
                <a:lnTo>
                  <a:pt x="223662" y="164790"/>
                </a:lnTo>
                <a:lnTo>
                  <a:pt x="224283" y="167422"/>
                </a:lnTo>
                <a:lnTo>
                  <a:pt x="227458" y="170328"/>
                </a:lnTo>
                <a:lnTo>
                  <a:pt x="228696" y="170614"/>
                </a:lnTo>
                <a:lnTo>
                  <a:pt x="228647" y="170800"/>
                </a:lnTo>
                <a:lnTo>
                  <a:pt x="230228" y="169782"/>
                </a:lnTo>
                <a:lnTo>
                  <a:pt x="230976" y="171930"/>
                </a:lnTo>
                <a:lnTo>
                  <a:pt x="231352" y="175493"/>
                </a:lnTo>
                <a:lnTo>
                  <a:pt x="232737" y="175220"/>
                </a:lnTo>
                <a:lnTo>
                  <a:pt x="233834" y="171049"/>
                </a:lnTo>
                <a:lnTo>
                  <a:pt x="260362" y="175039"/>
                </a:lnTo>
                <a:lnTo>
                  <a:pt x="260836" y="178230"/>
                </a:lnTo>
                <a:lnTo>
                  <a:pt x="265451" y="175661"/>
                </a:lnTo>
                <a:lnTo>
                  <a:pt x="272321" y="179498"/>
                </a:lnTo>
                <a:lnTo>
                  <a:pt x="274029" y="177996"/>
                </a:lnTo>
                <a:lnTo>
                  <a:pt x="275473" y="177500"/>
                </a:lnTo>
                <a:lnTo>
                  <a:pt x="276672" y="177935"/>
                </a:lnTo>
                <a:lnTo>
                  <a:pt x="277822" y="178556"/>
                </a:lnTo>
                <a:lnTo>
                  <a:pt x="279069" y="178804"/>
                </a:lnTo>
                <a:lnTo>
                  <a:pt x="282832" y="179475"/>
                </a:lnTo>
                <a:lnTo>
                  <a:pt x="286625" y="180035"/>
                </a:lnTo>
                <a:lnTo>
                  <a:pt x="291694" y="180731"/>
                </a:lnTo>
                <a:lnTo>
                  <a:pt x="294415" y="180371"/>
                </a:lnTo>
                <a:lnTo>
                  <a:pt x="298604" y="184419"/>
                </a:lnTo>
                <a:lnTo>
                  <a:pt x="303121" y="182223"/>
                </a:lnTo>
                <a:lnTo>
                  <a:pt x="311444" y="185527"/>
                </a:lnTo>
                <a:lnTo>
                  <a:pt x="315501" y="185080"/>
                </a:lnTo>
                <a:lnTo>
                  <a:pt x="323013" y="186476"/>
                </a:lnTo>
                <a:lnTo>
                  <a:pt x="327930" y="187752"/>
                </a:lnTo>
                <a:lnTo>
                  <a:pt x="332912" y="188783"/>
                </a:lnTo>
                <a:lnTo>
                  <a:pt x="334258" y="188659"/>
                </a:lnTo>
                <a:lnTo>
                  <a:pt x="341931" y="189443"/>
                </a:lnTo>
                <a:lnTo>
                  <a:pt x="346863" y="190660"/>
                </a:lnTo>
                <a:lnTo>
                  <a:pt x="354624" y="191109"/>
                </a:lnTo>
                <a:lnTo>
                  <a:pt x="356758" y="192984"/>
                </a:lnTo>
                <a:lnTo>
                  <a:pt x="357770" y="194126"/>
                </a:lnTo>
                <a:lnTo>
                  <a:pt x="358901" y="194822"/>
                </a:lnTo>
                <a:lnTo>
                  <a:pt x="363745" y="196374"/>
                </a:lnTo>
                <a:lnTo>
                  <a:pt x="366646" y="200323"/>
                </a:lnTo>
                <a:close/>
              </a:path>
              <a:path w="375284" h="340994">
                <a:moveTo>
                  <a:pt x="374811" y="54429"/>
                </a:moveTo>
                <a:lnTo>
                  <a:pt x="369138" y="61020"/>
                </a:lnTo>
                <a:lnTo>
                  <a:pt x="366123" y="62497"/>
                </a:lnTo>
                <a:lnTo>
                  <a:pt x="361855" y="68740"/>
                </a:lnTo>
                <a:lnTo>
                  <a:pt x="358595" y="71148"/>
                </a:lnTo>
                <a:lnTo>
                  <a:pt x="352703" y="73580"/>
                </a:lnTo>
                <a:lnTo>
                  <a:pt x="351308" y="73890"/>
                </a:lnTo>
                <a:lnTo>
                  <a:pt x="349777" y="74722"/>
                </a:lnTo>
                <a:lnTo>
                  <a:pt x="349042" y="77515"/>
                </a:lnTo>
                <a:lnTo>
                  <a:pt x="346811" y="76012"/>
                </a:lnTo>
                <a:lnTo>
                  <a:pt x="346772" y="76161"/>
                </a:lnTo>
                <a:lnTo>
                  <a:pt x="344897" y="78296"/>
                </a:lnTo>
                <a:lnTo>
                  <a:pt x="341872" y="79810"/>
                </a:lnTo>
                <a:lnTo>
                  <a:pt x="337042" y="83199"/>
                </a:lnTo>
                <a:lnTo>
                  <a:pt x="335226" y="85110"/>
                </a:lnTo>
                <a:lnTo>
                  <a:pt x="332211" y="86587"/>
                </a:lnTo>
                <a:lnTo>
                  <a:pt x="328903" y="89181"/>
                </a:lnTo>
                <a:lnTo>
                  <a:pt x="325526" y="92036"/>
                </a:lnTo>
                <a:lnTo>
                  <a:pt x="316227" y="97434"/>
                </a:lnTo>
                <a:lnTo>
                  <a:pt x="311141" y="101791"/>
                </a:lnTo>
                <a:lnTo>
                  <a:pt x="301235" y="109498"/>
                </a:lnTo>
                <a:lnTo>
                  <a:pt x="296033" y="114302"/>
                </a:lnTo>
                <a:lnTo>
                  <a:pt x="288824" y="116746"/>
                </a:lnTo>
                <a:lnTo>
                  <a:pt x="284258" y="119129"/>
                </a:lnTo>
                <a:lnTo>
                  <a:pt x="279163" y="123522"/>
                </a:lnTo>
                <a:lnTo>
                  <a:pt x="269639" y="129778"/>
                </a:lnTo>
                <a:lnTo>
                  <a:pt x="265997" y="133638"/>
                </a:lnTo>
                <a:lnTo>
                  <a:pt x="257276" y="136839"/>
                </a:lnTo>
                <a:lnTo>
                  <a:pt x="253850" y="139880"/>
                </a:lnTo>
                <a:lnTo>
                  <a:pt x="247478" y="144137"/>
                </a:lnTo>
                <a:lnTo>
                  <a:pt x="243993" y="147401"/>
                </a:lnTo>
                <a:lnTo>
                  <a:pt x="240674" y="150033"/>
                </a:lnTo>
                <a:lnTo>
                  <a:pt x="235658" y="154128"/>
                </a:lnTo>
                <a:lnTo>
                  <a:pt x="230710" y="157964"/>
                </a:lnTo>
                <a:lnTo>
                  <a:pt x="224210" y="162705"/>
                </a:lnTo>
                <a:lnTo>
                  <a:pt x="234495" y="123595"/>
                </a:lnTo>
                <a:lnTo>
                  <a:pt x="235908" y="123216"/>
                </a:lnTo>
                <a:lnTo>
                  <a:pt x="238331" y="118996"/>
                </a:lnTo>
                <a:lnTo>
                  <a:pt x="247963" y="112331"/>
                </a:lnTo>
                <a:lnTo>
                  <a:pt x="254277" y="108298"/>
                </a:lnTo>
                <a:lnTo>
                  <a:pt x="260678" y="103929"/>
                </a:lnTo>
                <a:lnTo>
                  <a:pt x="268486" y="99208"/>
                </a:lnTo>
                <a:lnTo>
                  <a:pt x="282891" y="89372"/>
                </a:lnTo>
                <a:lnTo>
                  <a:pt x="289476" y="84307"/>
                </a:lnTo>
                <a:lnTo>
                  <a:pt x="295706" y="80590"/>
                </a:lnTo>
                <a:lnTo>
                  <a:pt x="313227" y="68893"/>
                </a:lnTo>
                <a:lnTo>
                  <a:pt x="314661" y="68434"/>
                </a:lnTo>
                <a:lnTo>
                  <a:pt x="318626" y="63344"/>
                </a:lnTo>
                <a:lnTo>
                  <a:pt x="324655" y="60391"/>
                </a:lnTo>
                <a:lnTo>
                  <a:pt x="336930" y="53664"/>
                </a:lnTo>
                <a:lnTo>
                  <a:pt x="343292" y="49445"/>
                </a:lnTo>
                <a:lnTo>
                  <a:pt x="355616" y="42532"/>
                </a:lnTo>
                <a:lnTo>
                  <a:pt x="361614" y="39695"/>
                </a:lnTo>
                <a:lnTo>
                  <a:pt x="372830" y="46980"/>
                </a:lnTo>
                <a:lnTo>
                  <a:pt x="374811" y="54429"/>
                </a:lnTo>
                <a:close/>
              </a:path>
            </a:pathLst>
          </a:custGeom>
          <a:solidFill>
            <a:srgbClr val="F5F5EF"/>
          </a:solidFill>
        </p:spPr>
        <p:txBody>
          <a:bodyPr wrap="square" lIns="0" tIns="0" rIns="0" bIns="0" rtlCol="0"/>
          <a:lstStyle/>
          <a:p>
            <a:endParaRPr/>
          </a:p>
        </p:txBody>
      </p:sp>
      <p:sp>
        <p:nvSpPr>
          <p:cNvPr id="6" name="object 6"/>
          <p:cNvSpPr/>
          <p:nvPr/>
        </p:nvSpPr>
        <p:spPr>
          <a:xfrm>
            <a:off x="2730228" y="6542319"/>
            <a:ext cx="375285" cy="340995"/>
          </a:xfrm>
          <a:custGeom>
            <a:avLst/>
            <a:gdLst/>
            <a:ahLst/>
            <a:cxnLst/>
            <a:rect l="l" t="t" r="r" b="b"/>
            <a:pathLst>
              <a:path w="375284" h="340995">
                <a:moveTo>
                  <a:pt x="167348" y="144232"/>
                </a:moveTo>
                <a:lnTo>
                  <a:pt x="157482" y="181748"/>
                </a:lnTo>
                <a:lnTo>
                  <a:pt x="152501" y="180717"/>
                </a:lnTo>
                <a:lnTo>
                  <a:pt x="147571" y="179490"/>
                </a:lnTo>
                <a:lnTo>
                  <a:pt x="143805" y="178828"/>
                </a:lnTo>
                <a:lnTo>
                  <a:pt x="134961" y="177504"/>
                </a:lnTo>
                <a:lnTo>
                  <a:pt x="126101" y="176243"/>
                </a:lnTo>
                <a:lnTo>
                  <a:pt x="117255" y="174926"/>
                </a:lnTo>
                <a:lnTo>
                  <a:pt x="104692" y="172763"/>
                </a:lnTo>
                <a:lnTo>
                  <a:pt x="100929" y="172092"/>
                </a:lnTo>
                <a:lnTo>
                  <a:pt x="96107" y="170452"/>
                </a:lnTo>
                <a:lnTo>
                  <a:pt x="91217" y="169071"/>
                </a:lnTo>
                <a:lnTo>
                  <a:pt x="85020" y="167669"/>
                </a:lnTo>
                <a:lnTo>
                  <a:pt x="51388" y="160735"/>
                </a:lnTo>
                <a:lnTo>
                  <a:pt x="50257" y="160040"/>
                </a:lnTo>
                <a:lnTo>
                  <a:pt x="46749" y="158401"/>
                </a:lnTo>
                <a:lnTo>
                  <a:pt x="42336" y="155209"/>
                </a:lnTo>
                <a:lnTo>
                  <a:pt x="37476" y="158709"/>
                </a:lnTo>
                <a:lnTo>
                  <a:pt x="35685" y="155531"/>
                </a:lnTo>
                <a:lnTo>
                  <a:pt x="26921" y="153903"/>
                </a:lnTo>
                <a:lnTo>
                  <a:pt x="21939" y="152871"/>
                </a:lnTo>
                <a:lnTo>
                  <a:pt x="14164" y="147482"/>
                </a:lnTo>
                <a:lnTo>
                  <a:pt x="11277" y="148475"/>
                </a:lnTo>
                <a:lnTo>
                  <a:pt x="5361" y="146003"/>
                </a:lnTo>
                <a:lnTo>
                  <a:pt x="1706" y="144922"/>
                </a:lnTo>
                <a:lnTo>
                  <a:pt x="0" y="136430"/>
                </a:lnTo>
                <a:lnTo>
                  <a:pt x="773" y="133488"/>
                </a:lnTo>
                <a:lnTo>
                  <a:pt x="2432" y="132173"/>
                </a:lnTo>
                <a:lnTo>
                  <a:pt x="5477" y="130584"/>
                </a:lnTo>
                <a:lnTo>
                  <a:pt x="9945" y="128574"/>
                </a:lnTo>
                <a:lnTo>
                  <a:pt x="15469" y="132535"/>
                </a:lnTo>
                <a:lnTo>
                  <a:pt x="17020" y="131629"/>
                </a:lnTo>
                <a:lnTo>
                  <a:pt x="19506" y="132164"/>
                </a:lnTo>
                <a:lnTo>
                  <a:pt x="33284" y="134702"/>
                </a:lnTo>
                <a:lnTo>
                  <a:pt x="39519" y="135960"/>
                </a:lnTo>
                <a:lnTo>
                  <a:pt x="49327" y="138612"/>
                </a:lnTo>
                <a:lnTo>
                  <a:pt x="53207" y="138837"/>
                </a:lnTo>
                <a:lnTo>
                  <a:pt x="60841" y="139769"/>
                </a:lnTo>
                <a:lnTo>
                  <a:pt x="65529" y="141918"/>
                </a:lnTo>
                <a:lnTo>
                  <a:pt x="70530" y="142874"/>
                </a:lnTo>
                <a:lnTo>
                  <a:pt x="96950" y="147274"/>
                </a:lnTo>
                <a:lnTo>
                  <a:pt x="103205" y="148455"/>
                </a:lnTo>
                <a:lnTo>
                  <a:pt x="113048" y="150973"/>
                </a:lnTo>
                <a:lnTo>
                  <a:pt x="123066" y="152828"/>
                </a:lnTo>
                <a:lnTo>
                  <a:pt x="127035" y="152717"/>
                </a:lnTo>
                <a:lnTo>
                  <a:pt x="134610" y="153873"/>
                </a:lnTo>
                <a:lnTo>
                  <a:pt x="138236" y="155066"/>
                </a:lnTo>
                <a:lnTo>
                  <a:pt x="140761" y="155451"/>
                </a:lnTo>
                <a:lnTo>
                  <a:pt x="142028" y="155625"/>
                </a:lnTo>
                <a:lnTo>
                  <a:pt x="144671" y="155564"/>
                </a:lnTo>
                <a:lnTo>
                  <a:pt x="147303" y="155539"/>
                </a:lnTo>
                <a:lnTo>
                  <a:pt x="156578" y="120272"/>
                </a:lnTo>
                <a:lnTo>
                  <a:pt x="167348" y="144232"/>
                </a:lnTo>
                <a:close/>
              </a:path>
              <a:path w="375284" h="340995">
                <a:moveTo>
                  <a:pt x="156578" y="120272"/>
                </a:moveTo>
                <a:lnTo>
                  <a:pt x="147303" y="155539"/>
                </a:lnTo>
                <a:lnTo>
                  <a:pt x="143811" y="148847"/>
                </a:lnTo>
                <a:lnTo>
                  <a:pt x="140132" y="142863"/>
                </a:lnTo>
                <a:lnTo>
                  <a:pt x="139164" y="136556"/>
                </a:lnTo>
                <a:lnTo>
                  <a:pt x="136978" y="129889"/>
                </a:lnTo>
                <a:lnTo>
                  <a:pt x="132897" y="125431"/>
                </a:lnTo>
                <a:lnTo>
                  <a:pt x="130877" y="118131"/>
                </a:lnTo>
                <a:lnTo>
                  <a:pt x="131162" y="117051"/>
                </a:lnTo>
                <a:lnTo>
                  <a:pt x="126033" y="106592"/>
                </a:lnTo>
                <a:lnTo>
                  <a:pt x="120783" y="96593"/>
                </a:lnTo>
                <a:lnTo>
                  <a:pt x="114265" y="86425"/>
                </a:lnTo>
                <a:lnTo>
                  <a:pt x="109016" y="76427"/>
                </a:lnTo>
                <a:lnTo>
                  <a:pt x="105490" y="69858"/>
                </a:lnTo>
                <a:lnTo>
                  <a:pt x="103212" y="63543"/>
                </a:lnTo>
                <a:lnTo>
                  <a:pt x="96194" y="50279"/>
                </a:lnTo>
                <a:lnTo>
                  <a:pt x="95612" y="47499"/>
                </a:lnTo>
                <a:lnTo>
                  <a:pt x="93695" y="44804"/>
                </a:lnTo>
                <a:lnTo>
                  <a:pt x="91885" y="41700"/>
                </a:lnTo>
                <a:lnTo>
                  <a:pt x="88319" y="35284"/>
                </a:lnTo>
                <a:lnTo>
                  <a:pt x="78877" y="16260"/>
                </a:lnTo>
                <a:lnTo>
                  <a:pt x="77838" y="10224"/>
                </a:lnTo>
                <a:lnTo>
                  <a:pt x="80514" y="5044"/>
                </a:lnTo>
                <a:lnTo>
                  <a:pt x="84160" y="1165"/>
                </a:lnTo>
                <a:lnTo>
                  <a:pt x="89719" y="0"/>
                </a:lnTo>
                <a:lnTo>
                  <a:pt x="94877" y="360"/>
                </a:lnTo>
                <a:lnTo>
                  <a:pt x="97974" y="3564"/>
                </a:lnTo>
                <a:lnTo>
                  <a:pt x="114181" y="36813"/>
                </a:lnTo>
                <a:lnTo>
                  <a:pt x="122986" y="53264"/>
                </a:lnTo>
                <a:lnTo>
                  <a:pt x="125221" y="59745"/>
                </a:lnTo>
                <a:lnTo>
                  <a:pt x="133376" y="73675"/>
                </a:lnTo>
                <a:lnTo>
                  <a:pt x="138137" y="80542"/>
                </a:lnTo>
                <a:lnTo>
                  <a:pt x="141473" y="87830"/>
                </a:lnTo>
                <a:lnTo>
                  <a:pt x="145110" y="93974"/>
                </a:lnTo>
                <a:lnTo>
                  <a:pt x="152190" y="111990"/>
                </a:lnTo>
                <a:lnTo>
                  <a:pt x="154974" y="116385"/>
                </a:lnTo>
                <a:lnTo>
                  <a:pt x="156578" y="120272"/>
                </a:lnTo>
                <a:close/>
              </a:path>
              <a:path w="375284" h="340995">
                <a:moveTo>
                  <a:pt x="69302" y="277373"/>
                </a:moveTo>
                <a:lnTo>
                  <a:pt x="61172" y="283318"/>
                </a:lnTo>
                <a:lnTo>
                  <a:pt x="55920" y="288308"/>
                </a:lnTo>
                <a:lnTo>
                  <a:pt x="47556" y="295147"/>
                </a:lnTo>
                <a:lnTo>
                  <a:pt x="45632" y="297468"/>
                </a:lnTo>
                <a:lnTo>
                  <a:pt x="42294" y="300173"/>
                </a:lnTo>
                <a:lnTo>
                  <a:pt x="40909" y="300446"/>
                </a:lnTo>
                <a:lnTo>
                  <a:pt x="39564" y="300570"/>
                </a:lnTo>
                <a:lnTo>
                  <a:pt x="39152" y="302134"/>
                </a:lnTo>
                <a:lnTo>
                  <a:pt x="37562" y="303189"/>
                </a:lnTo>
                <a:lnTo>
                  <a:pt x="37288" y="304232"/>
                </a:lnTo>
                <a:lnTo>
                  <a:pt x="32496" y="307471"/>
                </a:lnTo>
                <a:lnTo>
                  <a:pt x="27616" y="311046"/>
                </a:lnTo>
                <a:lnTo>
                  <a:pt x="23001" y="313615"/>
                </a:lnTo>
                <a:lnTo>
                  <a:pt x="21421" y="314632"/>
                </a:lnTo>
                <a:lnTo>
                  <a:pt x="17755" y="313589"/>
                </a:lnTo>
                <a:lnTo>
                  <a:pt x="15573" y="311900"/>
                </a:lnTo>
                <a:lnTo>
                  <a:pt x="13548" y="309615"/>
                </a:lnTo>
                <a:lnTo>
                  <a:pt x="13240" y="305792"/>
                </a:lnTo>
                <a:lnTo>
                  <a:pt x="19295" y="297748"/>
                </a:lnTo>
                <a:lnTo>
                  <a:pt x="23172" y="292994"/>
                </a:lnTo>
                <a:lnTo>
                  <a:pt x="31693" y="285560"/>
                </a:lnTo>
                <a:lnTo>
                  <a:pt x="35031" y="282854"/>
                </a:lnTo>
                <a:lnTo>
                  <a:pt x="42167" y="275692"/>
                </a:lnTo>
                <a:lnTo>
                  <a:pt x="44707" y="271025"/>
                </a:lnTo>
                <a:lnTo>
                  <a:pt x="50067" y="265625"/>
                </a:lnTo>
                <a:lnTo>
                  <a:pt x="51618" y="264719"/>
                </a:lnTo>
                <a:lnTo>
                  <a:pt x="53229" y="263590"/>
                </a:lnTo>
                <a:lnTo>
                  <a:pt x="53738" y="261653"/>
                </a:lnTo>
                <a:lnTo>
                  <a:pt x="62279" y="254142"/>
                </a:lnTo>
                <a:lnTo>
                  <a:pt x="70676" y="247180"/>
                </a:lnTo>
                <a:lnTo>
                  <a:pt x="77304" y="241950"/>
                </a:lnTo>
                <a:lnTo>
                  <a:pt x="68729" y="274555"/>
                </a:lnTo>
                <a:lnTo>
                  <a:pt x="69302" y="277373"/>
                </a:lnTo>
                <a:close/>
              </a:path>
              <a:path w="375284" h="340995">
                <a:moveTo>
                  <a:pt x="130288" y="240216"/>
                </a:moveTo>
                <a:lnTo>
                  <a:pt x="122193" y="241033"/>
                </a:lnTo>
                <a:lnTo>
                  <a:pt x="117343" y="244496"/>
                </a:lnTo>
                <a:lnTo>
                  <a:pt x="70271" y="273686"/>
                </a:lnTo>
                <a:lnTo>
                  <a:pt x="68729" y="274555"/>
                </a:lnTo>
                <a:lnTo>
                  <a:pt x="77304" y="241950"/>
                </a:lnTo>
                <a:lnTo>
                  <a:pt x="78961" y="240643"/>
                </a:lnTo>
                <a:lnTo>
                  <a:pt x="88394" y="234733"/>
                </a:lnTo>
                <a:lnTo>
                  <a:pt x="94744" y="230562"/>
                </a:lnTo>
                <a:lnTo>
                  <a:pt x="102348" y="226616"/>
                </a:lnTo>
                <a:lnTo>
                  <a:pt x="108752" y="222236"/>
                </a:lnTo>
                <a:lnTo>
                  <a:pt x="113962" y="217407"/>
                </a:lnTo>
                <a:lnTo>
                  <a:pt x="120365" y="213031"/>
                </a:lnTo>
                <a:lnTo>
                  <a:pt x="130811" y="203271"/>
                </a:lnTo>
                <a:lnTo>
                  <a:pt x="137259" y="198728"/>
                </a:lnTo>
                <a:lnTo>
                  <a:pt x="140665" y="195761"/>
                </a:lnTo>
                <a:lnTo>
                  <a:pt x="131038" y="232370"/>
                </a:lnTo>
                <a:lnTo>
                  <a:pt x="130288" y="240216"/>
                </a:lnTo>
                <a:close/>
              </a:path>
              <a:path w="375284" h="340995">
                <a:moveTo>
                  <a:pt x="174805" y="160821"/>
                </a:moveTo>
                <a:lnTo>
                  <a:pt x="160192" y="216385"/>
                </a:lnTo>
                <a:lnTo>
                  <a:pt x="159953" y="212301"/>
                </a:lnTo>
                <a:lnTo>
                  <a:pt x="156331" y="216087"/>
                </a:lnTo>
                <a:lnTo>
                  <a:pt x="149802" y="220940"/>
                </a:lnTo>
                <a:lnTo>
                  <a:pt x="147408" y="225048"/>
                </a:lnTo>
                <a:lnTo>
                  <a:pt x="141633" y="227033"/>
                </a:lnTo>
                <a:lnTo>
                  <a:pt x="138628" y="228473"/>
                </a:lnTo>
                <a:lnTo>
                  <a:pt x="136372" y="232060"/>
                </a:lnTo>
                <a:lnTo>
                  <a:pt x="132452" y="231985"/>
                </a:lnTo>
                <a:lnTo>
                  <a:pt x="144023" y="192981"/>
                </a:lnTo>
                <a:lnTo>
                  <a:pt x="153890" y="185422"/>
                </a:lnTo>
                <a:lnTo>
                  <a:pt x="157482" y="181748"/>
                </a:lnTo>
                <a:lnTo>
                  <a:pt x="167348" y="144232"/>
                </a:lnTo>
                <a:lnTo>
                  <a:pt x="174805" y="160821"/>
                </a:lnTo>
                <a:close/>
              </a:path>
              <a:path w="375284" h="340995">
                <a:moveTo>
                  <a:pt x="223296" y="51334"/>
                </a:moveTo>
                <a:lnTo>
                  <a:pt x="159762" y="292921"/>
                </a:lnTo>
                <a:lnTo>
                  <a:pt x="155278" y="299984"/>
                </a:lnTo>
                <a:lnTo>
                  <a:pt x="151300" y="300132"/>
                </a:lnTo>
                <a:lnTo>
                  <a:pt x="146906" y="296866"/>
                </a:lnTo>
                <a:lnTo>
                  <a:pt x="145360" y="292757"/>
                </a:lnTo>
                <a:lnTo>
                  <a:pt x="144827" y="289789"/>
                </a:lnTo>
                <a:lnTo>
                  <a:pt x="145685" y="281534"/>
                </a:lnTo>
                <a:lnTo>
                  <a:pt x="147810" y="273453"/>
                </a:lnTo>
                <a:lnTo>
                  <a:pt x="154192" y="244193"/>
                </a:lnTo>
                <a:lnTo>
                  <a:pt x="155715" y="233408"/>
                </a:lnTo>
                <a:lnTo>
                  <a:pt x="174853" y="160635"/>
                </a:lnTo>
                <a:lnTo>
                  <a:pt x="176170" y="160622"/>
                </a:lnTo>
                <a:lnTo>
                  <a:pt x="206394" y="45695"/>
                </a:lnTo>
                <a:lnTo>
                  <a:pt x="208014" y="44528"/>
                </a:lnTo>
                <a:lnTo>
                  <a:pt x="212159" y="43747"/>
                </a:lnTo>
                <a:lnTo>
                  <a:pt x="216402" y="42593"/>
                </a:lnTo>
                <a:lnTo>
                  <a:pt x="220865" y="45598"/>
                </a:lnTo>
                <a:lnTo>
                  <a:pt x="223296" y="51334"/>
                </a:lnTo>
                <a:close/>
              </a:path>
              <a:path w="375284" h="340995">
                <a:moveTo>
                  <a:pt x="183750" y="131797"/>
                </a:moveTo>
                <a:lnTo>
                  <a:pt x="179304" y="148705"/>
                </a:lnTo>
                <a:lnTo>
                  <a:pt x="179643" y="142423"/>
                </a:lnTo>
                <a:lnTo>
                  <a:pt x="181043" y="137098"/>
                </a:lnTo>
                <a:lnTo>
                  <a:pt x="183750" y="131797"/>
                </a:lnTo>
                <a:close/>
              </a:path>
              <a:path w="375284" h="340995">
                <a:moveTo>
                  <a:pt x="189539" y="109787"/>
                </a:moveTo>
                <a:lnTo>
                  <a:pt x="185239" y="126137"/>
                </a:lnTo>
                <a:lnTo>
                  <a:pt x="185500" y="120153"/>
                </a:lnTo>
                <a:lnTo>
                  <a:pt x="186900" y="114827"/>
                </a:lnTo>
                <a:lnTo>
                  <a:pt x="189539" y="109787"/>
                </a:lnTo>
                <a:close/>
              </a:path>
              <a:path w="375284" h="340995">
                <a:moveTo>
                  <a:pt x="206394" y="45695"/>
                </a:moveTo>
                <a:lnTo>
                  <a:pt x="192974" y="96725"/>
                </a:lnTo>
                <a:lnTo>
                  <a:pt x="199779" y="65854"/>
                </a:lnTo>
                <a:lnTo>
                  <a:pt x="204774" y="46861"/>
                </a:lnTo>
                <a:lnTo>
                  <a:pt x="206394" y="45695"/>
                </a:lnTo>
                <a:close/>
              </a:path>
              <a:path w="375284" h="340995">
                <a:moveTo>
                  <a:pt x="218937" y="77894"/>
                </a:moveTo>
                <a:lnTo>
                  <a:pt x="179485" y="227910"/>
                </a:lnTo>
                <a:lnTo>
                  <a:pt x="176210" y="235370"/>
                </a:lnTo>
                <a:lnTo>
                  <a:pt x="162553" y="282307"/>
                </a:lnTo>
                <a:lnTo>
                  <a:pt x="222610" y="53941"/>
                </a:lnTo>
                <a:lnTo>
                  <a:pt x="221423" y="63448"/>
                </a:lnTo>
                <a:lnTo>
                  <a:pt x="219567" y="70506"/>
                </a:lnTo>
                <a:lnTo>
                  <a:pt x="218937" y="77894"/>
                </a:lnTo>
                <a:close/>
              </a:path>
              <a:path w="375284" h="340995">
                <a:moveTo>
                  <a:pt x="201134" y="150584"/>
                </a:moveTo>
                <a:lnTo>
                  <a:pt x="183358" y="218177"/>
                </a:lnTo>
                <a:lnTo>
                  <a:pt x="181836" y="218972"/>
                </a:lnTo>
                <a:lnTo>
                  <a:pt x="200004" y="149888"/>
                </a:lnTo>
                <a:lnTo>
                  <a:pt x="201134" y="150584"/>
                </a:lnTo>
                <a:close/>
              </a:path>
              <a:path w="375284" h="340995">
                <a:moveTo>
                  <a:pt x="273418" y="335114"/>
                </a:moveTo>
                <a:lnTo>
                  <a:pt x="269355" y="340576"/>
                </a:lnTo>
                <a:lnTo>
                  <a:pt x="263116" y="339333"/>
                </a:lnTo>
                <a:lnTo>
                  <a:pt x="261042" y="337235"/>
                </a:lnTo>
                <a:lnTo>
                  <a:pt x="258987" y="335062"/>
                </a:lnTo>
                <a:lnTo>
                  <a:pt x="253152" y="327287"/>
                </a:lnTo>
                <a:lnTo>
                  <a:pt x="247338" y="319436"/>
                </a:lnTo>
                <a:lnTo>
                  <a:pt x="242759" y="311880"/>
                </a:lnTo>
                <a:lnTo>
                  <a:pt x="236947" y="304021"/>
                </a:lnTo>
                <a:lnTo>
                  <a:pt x="231912" y="298198"/>
                </a:lnTo>
                <a:lnTo>
                  <a:pt x="228008" y="293070"/>
                </a:lnTo>
                <a:lnTo>
                  <a:pt x="220581" y="281365"/>
                </a:lnTo>
                <a:lnTo>
                  <a:pt x="216915" y="275331"/>
                </a:lnTo>
                <a:lnTo>
                  <a:pt x="212047" y="268876"/>
                </a:lnTo>
                <a:lnTo>
                  <a:pt x="209663" y="262962"/>
                </a:lnTo>
                <a:lnTo>
                  <a:pt x="203182" y="252651"/>
                </a:lnTo>
                <a:lnTo>
                  <a:pt x="186621" y="220748"/>
                </a:lnTo>
                <a:lnTo>
                  <a:pt x="185775" y="218972"/>
                </a:lnTo>
                <a:lnTo>
                  <a:pt x="183838" y="216353"/>
                </a:lnTo>
                <a:lnTo>
                  <a:pt x="201242" y="150174"/>
                </a:lnTo>
                <a:lnTo>
                  <a:pt x="202568" y="150125"/>
                </a:lnTo>
                <a:lnTo>
                  <a:pt x="202705" y="149603"/>
                </a:lnTo>
                <a:lnTo>
                  <a:pt x="204410" y="148112"/>
                </a:lnTo>
                <a:lnTo>
                  <a:pt x="193689" y="188881"/>
                </a:lnTo>
                <a:lnTo>
                  <a:pt x="197217" y="195439"/>
                </a:lnTo>
                <a:lnTo>
                  <a:pt x="202067" y="201964"/>
                </a:lnTo>
                <a:lnTo>
                  <a:pt x="205736" y="207985"/>
                </a:lnTo>
                <a:lnTo>
                  <a:pt x="208179" y="213676"/>
                </a:lnTo>
                <a:lnTo>
                  <a:pt x="211881" y="219573"/>
                </a:lnTo>
                <a:lnTo>
                  <a:pt x="219181" y="236756"/>
                </a:lnTo>
                <a:lnTo>
                  <a:pt x="222673" y="243448"/>
                </a:lnTo>
                <a:lnTo>
                  <a:pt x="224860" y="250115"/>
                </a:lnTo>
                <a:lnTo>
                  <a:pt x="228431" y="256510"/>
                </a:lnTo>
                <a:lnTo>
                  <a:pt x="231038" y="261575"/>
                </a:lnTo>
                <a:lnTo>
                  <a:pt x="235089" y="266144"/>
                </a:lnTo>
                <a:lnTo>
                  <a:pt x="240686" y="274823"/>
                </a:lnTo>
                <a:lnTo>
                  <a:pt x="243558" y="278883"/>
                </a:lnTo>
                <a:lnTo>
                  <a:pt x="247256" y="284793"/>
                </a:lnTo>
                <a:lnTo>
                  <a:pt x="246747" y="286730"/>
                </a:lnTo>
                <a:lnTo>
                  <a:pt x="247456" y="289027"/>
                </a:lnTo>
                <a:lnTo>
                  <a:pt x="249981" y="289412"/>
                </a:lnTo>
                <a:lnTo>
                  <a:pt x="253496" y="296021"/>
                </a:lnTo>
                <a:lnTo>
                  <a:pt x="255910" y="301821"/>
                </a:lnTo>
                <a:lnTo>
                  <a:pt x="259545" y="307972"/>
                </a:lnTo>
                <a:lnTo>
                  <a:pt x="265684" y="319582"/>
                </a:lnTo>
                <a:lnTo>
                  <a:pt x="268145" y="325207"/>
                </a:lnTo>
                <a:lnTo>
                  <a:pt x="273418" y="335114"/>
                </a:lnTo>
                <a:close/>
              </a:path>
              <a:path w="375284" h="340995">
                <a:moveTo>
                  <a:pt x="366646" y="200323"/>
                </a:moveTo>
                <a:lnTo>
                  <a:pt x="362803" y="209943"/>
                </a:lnTo>
                <a:lnTo>
                  <a:pt x="360184" y="214909"/>
                </a:lnTo>
                <a:lnTo>
                  <a:pt x="350627" y="216297"/>
                </a:lnTo>
                <a:lnTo>
                  <a:pt x="348180" y="215614"/>
                </a:lnTo>
                <a:lnTo>
                  <a:pt x="344319" y="215315"/>
                </a:lnTo>
                <a:lnTo>
                  <a:pt x="340961" y="218095"/>
                </a:lnTo>
                <a:lnTo>
                  <a:pt x="336626" y="214606"/>
                </a:lnTo>
                <a:lnTo>
                  <a:pt x="331459" y="214282"/>
                </a:lnTo>
                <a:lnTo>
                  <a:pt x="331890" y="212644"/>
                </a:lnTo>
                <a:lnTo>
                  <a:pt x="330945" y="211241"/>
                </a:lnTo>
                <a:lnTo>
                  <a:pt x="327676" y="213686"/>
                </a:lnTo>
                <a:lnTo>
                  <a:pt x="325141" y="213338"/>
                </a:lnTo>
                <a:lnTo>
                  <a:pt x="316544" y="211077"/>
                </a:lnTo>
                <a:lnTo>
                  <a:pt x="311435" y="210529"/>
                </a:lnTo>
                <a:lnTo>
                  <a:pt x="300136" y="208553"/>
                </a:lnTo>
                <a:lnTo>
                  <a:pt x="292727" y="206764"/>
                </a:lnTo>
                <a:lnTo>
                  <a:pt x="276394" y="203958"/>
                </a:lnTo>
                <a:lnTo>
                  <a:pt x="267585" y="202501"/>
                </a:lnTo>
                <a:lnTo>
                  <a:pt x="256315" y="200414"/>
                </a:lnTo>
                <a:lnTo>
                  <a:pt x="249978" y="199543"/>
                </a:lnTo>
                <a:lnTo>
                  <a:pt x="243128" y="195632"/>
                </a:lnTo>
                <a:lnTo>
                  <a:pt x="240191" y="196810"/>
                </a:lnTo>
                <a:lnTo>
                  <a:pt x="232489" y="196139"/>
                </a:lnTo>
                <a:lnTo>
                  <a:pt x="226113" y="195417"/>
                </a:lnTo>
                <a:lnTo>
                  <a:pt x="217348" y="193789"/>
                </a:lnTo>
                <a:lnTo>
                  <a:pt x="213899" y="191926"/>
                </a:lnTo>
                <a:lnTo>
                  <a:pt x="203946" y="189827"/>
                </a:lnTo>
                <a:lnTo>
                  <a:pt x="200026" y="189751"/>
                </a:lnTo>
                <a:lnTo>
                  <a:pt x="193689" y="188881"/>
                </a:lnTo>
                <a:lnTo>
                  <a:pt x="204410" y="148112"/>
                </a:lnTo>
                <a:lnTo>
                  <a:pt x="212937" y="140657"/>
                </a:lnTo>
                <a:lnTo>
                  <a:pt x="216828" y="135848"/>
                </a:lnTo>
                <a:lnTo>
                  <a:pt x="227432" y="125487"/>
                </a:lnTo>
                <a:lnTo>
                  <a:pt x="234495" y="123595"/>
                </a:lnTo>
                <a:lnTo>
                  <a:pt x="223662" y="164790"/>
                </a:lnTo>
                <a:lnTo>
                  <a:pt x="224283" y="167422"/>
                </a:lnTo>
                <a:lnTo>
                  <a:pt x="227458" y="170328"/>
                </a:lnTo>
                <a:lnTo>
                  <a:pt x="228696" y="170614"/>
                </a:lnTo>
                <a:lnTo>
                  <a:pt x="228647" y="170800"/>
                </a:lnTo>
                <a:lnTo>
                  <a:pt x="230228" y="169782"/>
                </a:lnTo>
                <a:lnTo>
                  <a:pt x="230976" y="171930"/>
                </a:lnTo>
                <a:lnTo>
                  <a:pt x="231352" y="175493"/>
                </a:lnTo>
                <a:lnTo>
                  <a:pt x="232737" y="175220"/>
                </a:lnTo>
                <a:lnTo>
                  <a:pt x="233834" y="171049"/>
                </a:lnTo>
                <a:lnTo>
                  <a:pt x="260362" y="175039"/>
                </a:lnTo>
                <a:lnTo>
                  <a:pt x="260836" y="178230"/>
                </a:lnTo>
                <a:lnTo>
                  <a:pt x="265451" y="175661"/>
                </a:lnTo>
                <a:lnTo>
                  <a:pt x="272321" y="179498"/>
                </a:lnTo>
                <a:lnTo>
                  <a:pt x="274029" y="177996"/>
                </a:lnTo>
                <a:lnTo>
                  <a:pt x="275473" y="177500"/>
                </a:lnTo>
                <a:lnTo>
                  <a:pt x="276672" y="177935"/>
                </a:lnTo>
                <a:lnTo>
                  <a:pt x="277822" y="178556"/>
                </a:lnTo>
                <a:lnTo>
                  <a:pt x="279069" y="178804"/>
                </a:lnTo>
                <a:lnTo>
                  <a:pt x="282832" y="179475"/>
                </a:lnTo>
                <a:lnTo>
                  <a:pt x="286625" y="180035"/>
                </a:lnTo>
                <a:lnTo>
                  <a:pt x="291694" y="180731"/>
                </a:lnTo>
                <a:lnTo>
                  <a:pt x="294415" y="180371"/>
                </a:lnTo>
                <a:lnTo>
                  <a:pt x="298604" y="184419"/>
                </a:lnTo>
                <a:lnTo>
                  <a:pt x="303121" y="182223"/>
                </a:lnTo>
                <a:lnTo>
                  <a:pt x="311444" y="185527"/>
                </a:lnTo>
                <a:lnTo>
                  <a:pt x="315501" y="185080"/>
                </a:lnTo>
                <a:lnTo>
                  <a:pt x="323013" y="186476"/>
                </a:lnTo>
                <a:lnTo>
                  <a:pt x="327930" y="187752"/>
                </a:lnTo>
                <a:lnTo>
                  <a:pt x="332912" y="188783"/>
                </a:lnTo>
                <a:lnTo>
                  <a:pt x="334258" y="188659"/>
                </a:lnTo>
                <a:lnTo>
                  <a:pt x="341931" y="189443"/>
                </a:lnTo>
                <a:lnTo>
                  <a:pt x="346863" y="190660"/>
                </a:lnTo>
                <a:lnTo>
                  <a:pt x="354624" y="191109"/>
                </a:lnTo>
                <a:lnTo>
                  <a:pt x="356758" y="192984"/>
                </a:lnTo>
                <a:lnTo>
                  <a:pt x="357770" y="194126"/>
                </a:lnTo>
                <a:lnTo>
                  <a:pt x="358901" y="194822"/>
                </a:lnTo>
                <a:lnTo>
                  <a:pt x="363745" y="196374"/>
                </a:lnTo>
                <a:lnTo>
                  <a:pt x="366646" y="200323"/>
                </a:lnTo>
                <a:close/>
              </a:path>
              <a:path w="375284" h="340995">
                <a:moveTo>
                  <a:pt x="374811" y="54429"/>
                </a:moveTo>
                <a:lnTo>
                  <a:pt x="369138" y="61020"/>
                </a:lnTo>
                <a:lnTo>
                  <a:pt x="366123" y="62497"/>
                </a:lnTo>
                <a:lnTo>
                  <a:pt x="361855" y="68740"/>
                </a:lnTo>
                <a:lnTo>
                  <a:pt x="358595" y="71148"/>
                </a:lnTo>
                <a:lnTo>
                  <a:pt x="352703" y="73580"/>
                </a:lnTo>
                <a:lnTo>
                  <a:pt x="351308" y="73890"/>
                </a:lnTo>
                <a:lnTo>
                  <a:pt x="349777" y="74722"/>
                </a:lnTo>
                <a:lnTo>
                  <a:pt x="349042" y="77515"/>
                </a:lnTo>
                <a:lnTo>
                  <a:pt x="346811" y="76012"/>
                </a:lnTo>
                <a:lnTo>
                  <a:pt x="346772" y="76161"/>
                </a:lnTo>
                <a:lnTo>
                  <a:pt x="344897" y="78296"/>
                </a:lnTo>
                <a:lnTo>
                  <a:pt x="341872" y="79810"/>
                </a:lnTo>
                <a:lnTo>
                  <a:pt x="337042" y="83199"/>
                </a:lnTo>
                <a:lnTo>
                  <a:pt x="335226" y="85110"/>
                </a:lnTo>
                <a:lnTo>
                  <a:pt x="332211" y="86587"/>
                </a:lnTo>
                <a:lnTo>
                  <a:pt x="328903" y="89181"/>
                </a:lnTo>
                <a:lnTo>
                  <a:pt x="325526" y="92036"/>
                </a:lnTo>
                <a:lnTo>
                  <a:pt x="316227" y="97434"/>
                </a:lnTo>
                <a:lnTo>
                  <a:pt x="311141" y="101791"/>
                </a:lnTo>
                <a:lnTo>
                  <a:pt x="301235" y="109498"/>
                </a:lnTo>
                <a:lnTo>
                  <a:pt x="296033" y="114302"/>
                </a:lnTo>
                <a:lnTo>
                  <a:pt x="288824" y="116746"/>
                </a:lnTo>
                <a:lnTo>
                  <a:pt x="284258" y="119129"/>
                </a:lnTo>
                <a:lnTo>
                  <a:pt x="279163" y="123522"/>
                </a:lnTo>
                <a:lnTo>
                  <a:pt x="269639" y="129778"/>
                </a:lnTo>
                <a:lnTo>
                  <a:pt x="265997" y="133638"/>
                </a:lnTo>
                <a:lnTo>
                  <a:pt x="257276" y="136839"/>
                </a:lnTo>
                <a:lnTo>
                  <a:pt x="253850" y="139880"/>
                </a:lnTo>
                <a:lnTo>
                  <a:pt x="247478" y="144137"/>
                </a:lnTo>
                <a:lnTo>
                  <a:pt x="243993" y="147401"/>
                </a:lnTo>
                <a:lnTo>
                  <a:pt x="240674" y="150033"/>
                </a:lnTo>
                <a:lnTo>
                  <a:pt x="235658" y="154128"/>
                </a:lnTo>
                <a:lnTo>
                  <a:pt x="230710" y="157964"/>
                </a:lnTo>
                <a:lnTo>
                  <a:pt x="224210" y="162705"/>
                </a:lnTo>
                <a:lnTo>
                  <a:pt x="234495" y="123595"/>
                </a:lnTo>
                <a:lnTo>
                  <a:pt x="235908" y="123216"/>
                </a:lnTo>
                <a:lnTo>
                  <a:pt x="238331" y="118996"/>
                </a:lnTo>
                <a:lnTo>
                  <a:pt x="247963" y="112331"/>
                </a:lnTo>
                <a:lnTo>
                  <a:pt x="254277" y="108298"/>
                </a:lnTo>
                <a:lnTo>
                  <a:pt x="260678" y="103929"/>
                </a:lnTo>
                <a:lnTo>
                  <a:pt x="268486" y="99208"/>
                </a:lnTo>
                <a:lnTo>
                  <a:pt x="282891" y="89372"/>
                </a:lnTo>
                <a:lnTo>
                  <a:pt x="289476" y="84307"/>
                </a:lnTo>
                <a:lnTo>
                  <a:pt x="295706" y="80590"/>
                </a:lnTo>
                <a:lnTo>
                  <a:pt x="313227" y="68893"/>
                </a:lnTo>
                <a:lnTo>
                  <a:pt x="314661" y="68434"/>
                </a:lnTo>
                <a:lnTo>
                  <a:pt x="318626" y="63344"/>
                </a:lnTo>
                <a:lnTo>
                  <a:pt x="324655" y="60391"/>
                </a:lnTo>
                <a:lnTo>
                  <a:pt x="336930" y="53664"/>
                </a:lnTo>
                <a:lnTo>
                  <a:pt x="343292" y="49445"/>
                </a:lnTo>
                <a:lnTo>
                  <a:pt x="355616" y="42532"/>
                </a:lnTo>
                <a:lnTo>
                  <a:pt x="361611" y="39708"/>
                </a:lnTo>
                <a:lnTo>
                  <a:pt x="372830" y="46980"/>
                </a:lnTo>
                <a:lnTo>
                  <a:pt x="374811" y="54429"/>
                </a:lnTo>
                <a:close/>
              </a:path>
            </a:pathLst>
          </a:custGeom>
          <a:solidFill>
            <a:srgbClr val="F5F5EF"/>
          </a:solidFill>
        </p:spPr>
        <p:txBody>
          <a:bodyPr wrap="square" lIns="0" tIns="0" rIns="0" bIns="0" rtlCol="0"/>
          <a:lstStyle/>
          <a:p>
            <a:endParaRPr/>
          </a:p>
        </p:txBody>
      </p:sp>
      <p:sp>
        <p:nvSpPr>
          <p:cNvPr id="7" name="object 7"/>
          <p:cNvSpPr/>
          <p:nvPr/>
        </p:nvSpPr>
        <p:spPr>
          <a:xfrm>
            <a:off x="1737995" y="8522923"/>
            <a:ext cx="822960" cy="745490"/>
          </a:xfrm>
          <a:custGeom>
            <a:avLst/>
            <a:gdLst/>
            <a:ahLst/>
            <a:cxnLst/>
            <a:rect l="l" t="t" r="r" b="b"/>
            <a:pathLst>
              <a:path w="822959" h="745489">
                <a:moveTo>
                  <a:pt x="370368" y="318052"/>
                </a:moveTo>
                <a:lnTo>
                  <a:pt x="349174" y="398642"/>
                </a:lnTo>
                <a:lnTo>
                  <a:pt x="340489" y="396712"/>
                </a:lnTo>
                <a:lnTo>
                  <a:pt x="331815" y="394740"/>
                </a:lnTo>
                <a:lnTo>
                  <a:pt x="325608" y="393376"/>
                </a:lnTo>
                <a:lnTo>
                  <a:pt x="318104" y="391952"/>
                </a:lnTo>
                <a:lnTo>
                  <a:pt x="299141" y="389158"/>
                </a:lnTo>
                <a:lnTo>
                  <a:pt x="280142" y="386502"/>
                </a:lnTo>
                <a:lnTo>
                  <a:pt x="259946" y="383400"/>
                </a:lnTo>
                <a:lnTo>
                  <a:pt x="241080" y="380239"/>
                </a:lnTo>
                <a:lnTo>
                  <a:pt x="228643" y="377595"/>
                </a:lnTo>
                <a:lnTo>
                  <a:pt x="201620" y="370499"/>
                </a:lnTo>
                <a:lnTo>
                  <a:pt x="189280" y="367488"/>
                </a:lnTo>
                <a:lnTo>
                  <a:pt x="170648" y="363435"/>
                </a:lnTo>
                <a:lnTo>
                  <a:pt x="117056" y="352503"/>
                </a:lnTo>
                <a:lnTo>
                  <a:pt x="114556" y="352021"/>
                </a:lnTo>
                <a:lnTo>
                  <a:pt x="112314" y="350559"/>
                </a:lnTo>
                <a:lnTo>
                  <a:pt x="104102" y="346831"/>
                </a:lnTo>
                <a:lnTo>
                  <a:pt x="95370" y="340089"/>
                </a:lnTo>
                <a:lnTo>
                  <a:pt x="92227" y="342051"/>
                </a:lnTo>
                <a:lnTo>
                  <a:pt x="82971" y="347288"/>
                </a:lnTo>
                <a:lnTo>
                  <a:pt x="78288" y="340129"/>
                </a:lnTo>
                <a:lnTo>
                  <a:pt x="72018" y="339003"/>
                </a:lnTo>
                <a:lnTo>
                  <a:pt x="32901" y="322963"/>
                </a:lnTo>
                <a:lnTo>
                  <a:pt x="24589" y="324612"/>
                </a:lnTo>
                <a:lnTo>
                  <a:pt x="12799" y="319507"/>
                </a:lnTo>
                <a:lnTo>
                  <a:pt x="5494" y="317324"/>
                </a:lnTo>
                <a:lnTo>
                  <a:pt x="1647" y="306986"/>
                </a:lnTo>
                <a:lnTo>
                  <a:pt x="24577" y="284709"/>
                </a:lnTo>
                <a:lnTo>
                  <a:pt x="30424" y="287444"/>
                </a:lnTo>
                <a:lnTo>
                  <a:pt x="33765" y="289718"/>
                </a:lnTo>
                <a:lnTo>
                  <a:pt x="39386" y="288319"/>
                </a:lnTo>
                <a:lnTo>
                  <a:pt x="43135" y="289044"/>
                </a:lnTo>
                <a:lnTo>
                  <a:pt x="73197" y="294574"/>
                </a:lnTo>
                <a:lnTo>
                  <a:pt x="88141" y="297668"/>
                </a:lnTo>
                <a:lnTo>
                  <a:pt x="107775" y="302905"/>
                </a:lnTo>
                <a:lnTo>
                  <a:pt x="110210" y="303633"/>
                </a:lnTo>
                <a:lnTo>
                  <a:pt x="118008" y="303940"/>
                </a:lnTo>
                <a:lnTo>
                  <a:pt x="125635" y="304900"/>
                </a:lnTo>
                <a:lnTo>
                  <a:pt x="133116" y="306412"/>
                </a:lnTo>
                <a:lnTo>
                  <a:pt x="147736" y="310741"/>
                </a:lnTo>
                <a:lnTo>
                  <a:pt x="156362" y="312893"/>
                </a:lnTo>
                <a:lnTo>
                  <a:pt x="170181" y="315276"/>
                </a:lnTo>
                <a:lnTo>
                  <a:pt x="199175" y="319874"/>
                </a:lnTo>
                <a:lnTo>
                  <a:pt x="214234" y="322534"/>
                </a:lnTo>
                <a:lnTo>
                  <a:pt x="225456" y="324802"/>
                </a:lnTo>
                <a:lnTo>
                  <a:pt x="250220" y="330503"/>
                </a:lnTo>
                <a:lnTo>
                  <a:pt x="262671" y="333093"/>
                </a:lnTo>
                <a:lnTo>
                  <a:pt x="269012" y="333946"/>
                </a:lnTo>
                <a:lnTo>
                  <a:pt x="275446" y="334448"/>
                </a:lnTo>
                <a:lnTo>
                  <a:pt x="283125" y="335212"/>
                </a:lnTo>
                <a:lnTo>
                  <a:pt x="289514" y="335881"/>
                </a:lnTo>
                <a:lnTo>
                  <a:pt x="297077" y="337086"/>
                </a:lnTo>
                <a:lnTo>
                  <a:pt x="304318" y="339513"/>
                </a:lnTo>
                <a:lnTo>
                  <a:pt x="311837" y="340880"/>
                </a:lnTo>
                <a:lnTo>
                  <a:pt x="314379" y="341200"/>
                </a:lnTo>
                <a:lnTo>
                  <a:pt x="318471" y="340620"/>
                </a:lnTo>
                <a:lnTo>
                  <a:pt x="323770" y="340445"/>
                </a:lnTo>
                <a:lnTo>
                  <a:pt x="344396" y="262016"/>
                </a:lnTo>
                <a:lnTo>
                  <a:pt x="346030" y="265787"/>
                </a:lnTo>
                <a:lnTo>
                  <a:pt x="349493" y="272594"/>
                </a:lnTo>
                <a:lnTo>
                  <a:pt x="370368" y="318052"/>
                </a:lnTo>
                <a:close/>
              </a:path>
              <a:path w="822959" h="745489">
                <a:moveTo>
                  <a:pt x="344396" y="262016"/>
                </a:moveTo>
                <a:lnTo>
                  <a:pt x="323770" y="340445"/>
                </a:lnTo>
                <a:lnTo>
                  <a:pt x="318671" y="329873"/>
                </a:lnTo>
                <a:lnTo>
                  <a:pt x="314738" y="319862"/>
                </a:lnTo>
                <a:lnTo>
                  <a:pt x="309605" y="309421"/>
                </a:lnTo>
                <a:lnTo>
                  <a:pt x="307047" y="299175"/>
                </a:lnTo>
                <a:lnTo>
                  <a:pt x="303138" y="289072"/>
                </a:lnTo>
                <a:lnTo>
                  <a:pt x="297725" y="279693"/>
                </a:lnTo>
                <a:lnTo>
                  <a:pt x="293537" y="270652"/>
                </a:lnTo>
                <a:lnTo>
                  <a:pt x="290844" y="260918"/>
                </a:lnTo>
                <a:lnTo>
                  <a:pt x="290002" y="259128"/>
                </a:lnTo>
                <a:lnTo>
                  <a:pt x="289052" y="257745"/>
                </a:lnTo>
                <a:lnTo>
                  <a:pt x="288167" y="256117"/>
                </a:lnTo>
                <a:lnTo>
                  <a:pt x="278334" y="233586"/>
                </a:lnTo>
                <a:lnTo>
                  <a:pt x="265780" y="211418"/>
                </a:lnTo>
                <a:lnTo>
                  <a:pt x="253136" y="189586"/>
                </a:lnTo>
                <a:lnTo>
                  <a:pt x="241810" y="167741"/>
                </a:lnTo>
                <a:lnTo>
                  <a:pt x="233794" y="153283"/>
                </a:lnTo>
                <a:lnTo>
                  <a:pt x="213542" y="110447"/>
                </a:lnTo>
                <a:lnTo>
                  <a:pt x="210045" y="103774"/>
                </a:lnTo>
                <a:lnTo>
                  <a:pt x="206311" y="97998"/>
                </a:lnTo>
                <a:lnTo>
                  <a:pt x="202813" y="91325"/>
                </a:lnTo>
                <a:lnTo>
                  <a:pt x="175366" y="35903"/>
                </a:lnTo>
                <a:lnTo>
                  <a:pt x="172329" y="22487"/>
                </a:lnTo>
                <a:lnTo>
                  <a:pt x="176725" y="10764"/>
                </a:lnTo>
                <a:lnTo>
                  <a:pt x="186699" y="2796"/>
                </a:lnTo>
                <a:lnTo>
                  <a:pt x="197940" y="0"/>
                </a:lnTo>
                <a:lnTo>
                  <a:pt x="206614" y="1970"/>
                </a:lnTo>
                <a:lnTo>
                  <a:pt x="212245" y="5527"/>
                </a:lnTo>
                <a:lnTo>
                  <a:pt x="217385" y="10948"/>
                </a:lnTo>
                <a:lnTo>
                  <a:pt x="222131" y="17868"/>
                </a:lnTo>
                <a:lnTo>
                  <a:pt x="263055" y="101938"/>
                </a:lnTo>
                <a:lnTo>
                  <a:pt x="274342" y="123931"/>
                </a:lnTo>
                <a:lnTo>
                  <a:pt x="279396" y="134674"/>
                </a:lnTo>
                <a:lnTo>
                  <a:pt x="285726" y="145557"/>
                </a:lnTo>
                <a:lnTo>
                  <a:pt x="291852" y="157219"/>
                </a:lnTo>
                <a:lnTo>
                  <a:pt x="306655" y="180823"/>
                </a:lnTo>
                <a:lnTo>
                  <a:pt x="312732" y="192669"/>
                </a:lnTo>
                <a:lnTo>
                  <a:pt x="319764" y="205876"/>
                </a:lnTo>
                <a:lnTo>
                  <a:pt x="336859" y="245736"/>
                </a:lnTo>
                <a:lnTo>
                  <a:pt x="340309" y="252588"/>
                </a:lnTo>
                <a:lnTo>
                  <a:pt x="344396" y="262016"/>
                </a:lnTo>
                <a:close/>
              </a:path>
              <a:path w="822959" h="745489">
                <a:moveTo>
                  <a:pt x="153773" y="607363"/>
                </a:moveTo>
                <a:lnTo>
                  <a:pt x="150544" y="609652"/>
                </a:lnTo>
                <a:lnTo>
                  <a:pt x="120515" y="633956"/>
                </a:lnTo>
                <a:lnTo>
                  <a:pt x="109268" y="641770"/>
                </a:lnTo>
                <a:lnTo>
                  <a:pt x="104276" y="645775"/>
                </a:lnTo>
                <a:lnTo>
                  <a:pt x="100297" y="650917"/>
                </a:lnTo>
                <a:lnTo>
                  <a:pt x="96511" y="655326"/>
                </a:lnTo>
                <a:lnTo>
                  <a:pt x="93454" y="656963"/>
                </a:lnTo>
                <a:lnTo>
                  <a:pt x="90655" y="657621"/>
                </a:lnTo>
                <a:lnTo>
                  <a:pt x="89169" y="658276"/>
                </a:lnTo>
                <a:lnTo>
                  <a:pt x="87040" y="661378"/>
                </a:lnTo>
                <a:lnTo>
                  <a:pt x="85019" y="664071"/>
                </a:lnTo>
                <a:lnTo>
                  <a:pt x="81962" y="665708"/>
                </a:lnTo>
                <a:lnTo>
                  <a:pt x="68454" y="677127"/>
                </a:lnTo>
                <a:lnTo>
                  <a:pt x="60543" y="682238"/>
                </a:lnTo>
                <a:lnTo>
                  <a:pt x="52778" y="686798"/>
                </a:lnTo>
                <a:lnTo>
                  <a:pt x="49550" y="689086"/>
                </a:lnTo>
                <a:lnTo>
                  <a:pt x="39767" y="686340"/>
                </a:lnTo>
                <a:lnTo>
                  <a:pt x="36682" y="683089"/>
                </a:lnTo>
                <a:lnTo>
                  <a:pt x="30256" y="677563"/>
                </a:lnTo>
                <a:lnTo>
                  <a:pt x="29815" y="669253"/>
                </a:lnTo>
                <a:lnTo>
                  <a:pt x="35516" y="662559"/>
                </a:lnTo>
                <a:lnTo>
                  <a:pt x="41568" y="654524"/>
                </a:lnTo>
                <a:lnTo>
                  <a:pt x="63266" y="631939"/>
                </a:lnTo>
                <a:lnTo>
                  <a:pt x="68538" y="626871"/>
                </a:lnTo>
                <a:lnTo>
                  <a:pt x="74997" y="622286"/>
                </a:lnTo>
                <a:lnTo>
                  <a:pt x="80231" y="617364"/>
                </a:lnTo>
                <a:lnTo>
                  <a:pt x="85515" y="612250"/>
                </a:lnTo>
                <a:lnTo>
                  <a:pt x="91241" y="605458"/>
                </a:lnTo>
                <a:lnTo>
                  <a:pt x="108530" y="584656"/>
                </a:lnTo>
                <a:lnTo>
                  <a:pt x="110702" y="581391"/>
                </a:lnTo>
                <a:lnTo>
                  <a:pt x="115094" y="579670"/>
                </a:lnTo>
                <a:lnTo>
                  <a:pt x="119615" y="577459"/>
                </a:lnTo>
                <a:lnTo>
                  <a:pt x="121255" y="571222"/>
                </a:lnTo>
                <a:lnTo>
                  <a:pt x="137038" y="556148"/>
                </a:lnTo>
                <a:lnTo>
                  <a:pt x="156715" y="541246"/>
                </a:lnTo>
                <a:lnTo>
                  <a:pt x="172909" y="529605"/>
                </a:lnTo>
                <a:lnTo>
                  <a:pt x="153981" y="601577"/>
                </a:lnTo>
                <a:lnTo>
                  <a:pt x="153773" y="607363"/>
                </a:lnTo>
                <a:close/>
              </a:path>
              <a:path w="822959" h="745489">
                <a:moveTo>
                  <a:pt x="121255" y="571222"/>
                </a:moveTo>
                <a:lnTo>
                  <a:pt x="119787" y="576807"/>
                </a:lnTo>
                <a:lnTo>
                  <a:pt x="119137" y="574283"/>
                </a:lnTo>
                <a:lnTo>
                  <a:pt x="119502" y="572897"/>
                </a:lnTo>
                <a:lnTo>
                  <a:pt x="121255" y="571222"/>
                </a:lnTo>
                <a:close/>
              </a:path>
              <a:path w="822959" h="745489">
                <a:moveTo>
                  <a:pt x="600218" y="732337"/>
                </a:moveTo>
                <a:lnTo>
                  <a:pt x="598378" y="739335"/>
                </a:lnTo>
                <a:lnTo>
                  <a:pt x="593219" y="743972"/>
                </a:lnTo>
                <a:lnTo>
                  <a:pt x="587650" y="745176"/>
                </a:lnTo>
                <a:lnTo>
                  <a:pt x="581423" y="743887"/>
                </a:lnTo>
                <a:lnTo>
                  <a:pt x="576118" y="739092"/>
                </a:lnTo>
                <a:lnTo>
                  <a:pt x="573312" y="734780"/>
                </a:lnTo>
                <a:lnTo>
                  <a:pt x="560705" y="717804"/>
                </a:lnTo>
                <a:lnTo>
                  <a:pt x="523037" y="666294"/>
                </a:lnTo>
                <a:lnTo>
                  <a:pt x="516226" y="657242"/>
                </a:lnTo>
                <a:lnTo>
                  <a:pt x="509388" y="648289"/>
                </a:lnTo>
                <a:lnTo>
                  <a:pt x="501350" y="638907"/>
                </a:lnTo>
                <a:lnTo>
                  <a:pt x="495851" y="629856"/>
                </a:lnTo>
                <a:lnTo>
                  <a:pt x="469655" y="589650"/>
                </a:lnTo>
                <a:lnTo>
                  <a:pt x="448887" y="553774"/>
                </a:lnTo>
                <a:lnTo>
                  <a:pt x="437605" y="531762"/>
                </a:lnTo>
                <a:lnTo>
                  <a:pt x="425114" y="509350"/>
                </a:lnTo>
                <a:lnTo>
                  <a:pt x="410907" y="483478"/>
                </a:lnTo>
                <a:lnTo>
                  <a:pt x="409287" y="479652"/>
                </a:lnTo>
                <a:lnTo>
                  <a:pt x="406738" y="474362"/>
                </a:lnTo>
                <a:lnTo>
                  <a:pt x="404460" y="478034"/>
                </a:lnTo>
                <a:lnTo>
                  <a:pt x="401360" y="479834"/>
                </a:lnTo>
                <a:lnTo>
                  <a:pt x="397334" y="495142"/>
                </a:lnTo>
                <a:lnTo>
                  <a:pt x="392743" y="507608"/>
                </a:lnTo>
                <a:lnTo>
                  <a:pt x="359611" y="618609"/>
                </a:lnTo>
                <a:lnTo>
                  <a:pt x="354790" y="636943"/>
                </a:lnTo>
                <a:lnTo>
                  <a:pt x="348664" y="650248"/>
                </a:lnTo>
                <a:lnTo>
                  <a:pt x="344149" y="657429"/>
                </a:lnTo>
                <a:lnTo>
                  <a:pt x="334909" y="657614"/>
                </a:lnTo>
                <a:lnTo>
                  <a:pt x="324991" y="650386"/>
                </a:lnTo>
                <a:lnTo>
                  <a:pt x="320844" y="641188"/>
                </a:lnTo>
                <a:lnTo>
                  <a:pt x="321138" y="635077"/>
                </a:lnTo>
                <a:lnTo>
                  <a:pt x="325580" y="608199"/>
                </a:lnTo>
                <a:lnTo>
                  <a:pt x="329047" y="595014"/>
                </a:lnTo>
                <a:lnTo>
                  <a:pt x="331282" y="581521"/>
                </a:lnTo>
                <a:lnTo>
                  <a:pt x="350469" y="488591"/>
                </a:lnTo>
                <a:lnTo>
                  <a:pt x="354243" y="474242"/>
                </a:lnTo>
                <a:lnTo>
                  <a:pt x="355180" y="465684"/>
                </a:lnTo>
                <a:lnTo>
                  <a:pt x="340309" y="477289"/>
                </a:lnTo>
                <a:lnTo>
                  <a:pt x="334883" y="482944"/>
                </a:lnTo>
                <a:lnTo>
                  <a:pt x="328212" y="488338"/>
                </a:lnTo>
                <a:lnTo>
                  <a:pt x="321613" y="493456"/>
                </a:lnTo>
                <a:lnTo>
                  <a:pt x="313947" y="497640"/>
                </a:lnTo>
                <a:lnTo>
                  <a:pt x="306605" y="500590"/>
                </a:lnTo>
                <a:lnTo>
                  <a:pt x="301897" y="508505"/>
                </a:lnTo>
                <a:lnTo>
                  <a:pt x="291557" y="507877"/>
                </a:lnTo>
                <a:lnTo>
                  <a:pt x="291149" y="509427"/>
                </a:lnTo>
                <a:lnTo>
                  <a:pt x="285901" y="519396"/>
                </a:lnTo>
                <a:lnTo>
                  <a:pt x="278878" y="526128"/>
                </a:lnTo>
                <a:lnTo>
                  <a:pt x="268504" y="530622"/>
                </a:lnTo>
                <a:lnTo>
                  <a:pt x="259343" y="535493"/>
                </a:lnTo>
                <a:lnTo>
                  <a:pt x="153981" y="601577"/>
                </a:lnTo>
                <a:lnTo>
                  <a:pt x="172909" y="529605"/>
                </a:lnTo>
                <a:lnTo>
                  <a:pt x="176148" y="527276"/>
                </a:lnTo>
                <a:lnTo>
                  <a:pt x="210832" y="505242"/>
                </a:lnTo>
                <a:lnTo>
                  <a:pt x="225088" y="495976"/>
                </a:lnTo>
                <a:lnTo>
                  <a:pt x="239408" y="486465"/>
                </a:lnTo>
                <a:lnTo>
                  <a:pt x="253800" y="476679"/>
                </a:lnTo>
                <a:lnTo>
                  <a:pt x="265661" y="466532"/>
                </a:lnTo>
                <a:lnTo>
                  <a:pt x="278838" y="456372"/>
                </a:lnTo>
                <a:lnTo>
                  <a:pt x="302776" y="435254"/>
                </a:lnTo>
                <a:lnTo>
                  <a:pt x="308004" y="430358"/>
                </a:lnTo>
                <a:lnTo>
                  <a:pt x="327289" y="416945"/>
                </a:lnTo>
                <a:lnTo>
                  <a:pt x="332263" y="413010"/>
                </a:lnTo>
                <a:lnTo>
                  <a:pt x="337320" y="408763"/>
                </a:lnTo>
                <a:lnTo>
                  <a:pt x="349174" y="398642"/>
                </a:lnTo>
                <a:lnTo>
                  <a:pt x="370368" y="318052"/>
                </a:lnTo>
                <a:lnTo>
                  <a:pt x="386233" y="352600"/>
                </a:lnTo>
                <a:lnTo>
                  <a:pt x="387568" y="352515"/>
                </a:lnTo>
                <a:lnTo>
                  <a:pt x="388882" y="352512"/>
                </a:lnTo>
                <a:lnTo>
                  <a:pt x="390218" y="352428"/>
                </a:lnTo>
                <a:lnTo>
                  <a:pt x="456899" y="98872"/>
                </a:lnTo>
                <a:lnTo>
                  <a:pt x="458470" y="97891"/>
                </a:lnTo>
                <a:lnTo>
                  <a:pt x="466847" y="95997"/>
                </a:lnTo>
                <a:lnTo>
                  <a:pt x="474740" y="95948"/>
                </a:lnTo>
                <a:lnTo>
                  <a:pt x="481924" y="98589"/>
                </a:lnTo>
                <a:lnTo>
                  <a:pt x="486065" y="102816"/>
                </a:lnTo>
                <a:lnTo>
                  <a:pt x="490968" y="109139"/>
                </a:lnTo>
                <a:lnTo>
                  <a:pt x="492588" y="112965"/>
                </a:lnTo>
                <a:lnTo>
                  <a:pt x="492316" y="118995"/>
                </a:lnTo>
                <a:lnTo>
                  <a:pt x="488256" y="139424"/>
                </a:lnTo>
                <a:lnTo>
                  <a:pt x="485415" y="155221"/>
                </a:lnTo>
                <a:lnTo>
                  <a:pt x="439905" y="328274"/>
                </a:lnTo>
                <a:lnTo>
                  <a:pt x="443375" y="330058"/>
                </a:lnTo>
                <a:lnTo>
                  <a:pt x="444839" y="329485"/>
                </a:lnTo>
                <a:lnTo>
                  <a:pt x="446282" y="328992"/>
                </a:lnTo>
                <a:lnTo>
                  <a:pt x="447810" y="328174"/>
                </a:lnTo>
                <a:lnTo>
                  <a:pt x="451312" y="324845"/>
                </a:lnTo>
                <a:lnTo>
                  <a:pt x="427839" y="414099"/>
                </a:lnTo>
                <a:lnTo>
                  <a:pt x="437090" y="428858"/>
                </a:lnTo>
                <a:lnTo>
                  <a:pt x="445317" y="442514"/>
                </a:lnTo>
                <a:lnTo>
                  <a:pt x="453649" y="455773"/>
                </a:lnTo>
                <a:lnTo>
                  <a:pt x="460756" y="468694"/>
                </a:lnTo>
                <a:lnTo>
                  <a:pt x="466703" y="481036"/>
                </a:lnTo>
                <a:lnTo>
                  <a:pt x="499317" y="551761"/>
                </a:lnTo>
                <a:lnTo>
                  <a:pt x="504427" y="562290"/>
                </a:lnTo>
                <a:lnTo>
                  <a:pt x="510105" y="570663"/>
                </a:lnTo>
                <a:lnTo>
                  <a:pt x="515888" y="578630"/>
                </a:lnTo>
                <a:lnTo>
                  <a:pt x="521708" y="586460"/>
                </a:lnTo>
                <a:lnTo>
                  <a:pt x="526266" y="594097"/>
                </a:lnTo>
                <a:lnTo>
                  <a:pt x="531109" y="600650"/>
                </a:lnTo>
                <a:lnTo>
                  <a:pt x="534699" y="606971"/>
                </a:lnTo>
                <a:lnTo>
                  <a:pt x="539493" y="613707"/>
                </a:lnTo>
                <a:lnTo>
                  <a:pt x="543035" y="620212"/>
                </a:lnTo>
                <a:lnTo>
                  <a:pt x="544677" y="623956"/>
                </a:lnTo>
                <a:lnTo>
                  <a:pt x="546019" y="628841"/>
                </a:lnTo>
                <a:lnTo>
                  <a:pt x="547339" y="633808"/>
                </a:lnTo>
                <a:lnTo>
                  <a:pt x="551174" y="634207"/>
                </a:lnTo>
                <a:lnTo>
                  <a:pt x="552102" y="635671"/>
                </a:lnTo>
                <a:lnTo>
                  <a:pt x="580256" y="688403"/>
                </a:lnTo>
                <a:lnTo>
                  <a:pt x="584452" y="697415"/>
                </a:lnTo>
                <a:lnTo>
                  <a:pt x="589862" y="706804"/>
                </a:lnTo>
                <a:lnTo>
                  <a:pt x="594055" y="715824"/>
                </a:lnTo>
                <a:lnTo>
                  <a:pt x="599516" y="725022"/>
                </a:lnTo>
                <a:lnTo>
                  <a:pt x="600218" y="732337"/>
                </a:lnTo>
                <a:close/>
              </a:path>
              <a:path w="822959" h="745489">
                <a:moveTo>
                  <a:pt x="456899" y="98872"/>
                </a:moveTo>
                <a:lnTo>
                  <a:pt x="390218" y="352428"/>
                </a:lnTo>
                <a:lnTo>
                  <a:pt x="395480" y="322431"/>
                </a:lnTo>
                <a:lnTo>
                  <a:pt x="429003" y="194960"/>
                </a:lnTo>
                <a:lnTo>
                  <a:pt x="439851" y="148716"/>
                </a:lnTo>
                <a:lnTo>
                  <a:pt x="446187" y="124624"/>
                </a:lnTo>
                <a:lnTo>
                  <a:pt x="448127" y="112255"/>
                </a:lnTo>
                <a:lnTo>
                  <a:pt x="450614" y="102798"/>
                </a:lnTo>
                <a:lnTo>
                  <a:pt x="456899" y="98872"/>
                </a:lnTo>
                <a:close/>
              </a:path>
              <a:path w="822959" h="745489">
                <a:moveTo>
                  <a:pt x="479733" y="186815"/>
                </a:moveTo>
                <a:lnTo>
                  <a:pt x="459321" y="264431"/>
                </a:lnTo>
                <a:lnTo>
                  <a:pt x="453851" y="280238"/>
                </a:lnTo>
                <a:lnTo>
                  <a:pt x="449613" y="296352"/>
                </a:lnTo>
                <a:lnTo>
                  <a:pt x="439905" y="328274"/>
                </a:lnTo>
                <a:lnTo>
                  <a:pt x="485415" y="155221"/>
                </a:lnTo>
                <a:lnTo>
                  <a:pt x="479733" y="186815"/>
                </a:lnTo>
                <a:close/>
              </a:path>
              <a:path w="822959" h="745489">
                <a:moveTo>
                  <a:pt x="806394" y="442698"/>
                </a:moveTo>
                <a:lnTo>
                  <a:pt x="781121" y="473884"/>
                </a:lnTo>
                <a:lnTo>
                  <a:pt x="774294" y="474878"/>
                </a:lnTo>
                <a:lnTo>
                  <a:pt x="768174" y="473181"/>
                </a:lnTo>
                <a:lnTo>
                  <a:pt x="759191" y="472388"/>
                </a:lnTo>
                <a:lnTo>
                  <a:pt x="753327" y="474711"/>
                </a:lnTo>
                <a:lnTo>
                  <a:pt x="746979" y="473883"/>
                </a:lnTo>
                <a:lnTo>
                  <a:pt x="740904" y="472016"/>
                </a:lnTo>
                <a:lnTo>
                  <a:pt x="733404" y="470575"/>
                </a:lnTo>
                <a:lnTo>
                  <a:pt x="733361" y="470738"/>
                </a:lnTo>
                <a:lnTo>
                  <a:pt x="731848" y="466504"/>
                </a:lnTo>
                <a:lnTo>
                  <a:pt x="731242" y="463817"/>
                </a:lnTo>
                <a:lnTo>
                  <a:pt x="724549" y="469292"/>
                </a:lnTo>
                <a:lnTo>
                  <a:pt x="719465" y="468652"/>
                </a:lnTo>
                <a:lnTo>
                  <a:pt x="707159" y="465512"/>
                </a:lnTo>
                <a:lnTo>
                  <a:pt x="702199" y="464399"/>
                </a:lnTo>
                <a:lnTo>
                  <a:pt x="693428" y="462796"/>
                </a:lnTo>
                <a:lnTo>
                  <a:pt x="683355" y="461149"/>
                </a:lnTo>
                <a:lnTo>
                  <a:pt x="675812" y="459874"/>
                </a:lnTo>
                <a:lnTo>
                  <a:pt x="662074" y="457185"/>
                </a:lnTo>
                <a:lnTo>
                  <a:pt x="643383" y="453356"/>
                </a:lnTo>
                <a:lnTo>
                  <a:pt x="632137" y="451178"/>
                </a:lnTo>
                <a:lnTo>
                  <a:pt x="618324" y="448776"/>
                </a:lnTo>
                <a:lnTo>
                  <a:pt x="590641" y="444187"/>
                </a:lnTo>
                <a:lnTo>
                  <a:pt x="576851" y="441694"/>
                </a:lnTo>
                <a:lnTo>
                  <a:pt x="538062" y="429401"/>
                </a:lnTo>
                <a:lnTo>
                  <a:pt x="530870" y="431781"/>
                </a:lnTo>
                <a:lnTo>
                  <a:pt x="524493" y="431063"/>
                </a:lnTo>
                <a:lnTo>
                  <a:pt x="515527" y="430204"/>
                </a:lnTo>
                <a:lnTo>
                  <a:pt x="506582" y="429262"/>
                </a:lnTo>
                <a:lnTo>
                  <a:pt x="497690" y="428120"/>
                </a:lnTo>
                <a:lnTo>
                  <a:pt x="487652" y="426343"/>
                </a:lnTo>
                <a:lnTo>
                  <a:pt x="480296" y="424353"/>
                </a:lnTo>
                <a:lnTo>
                  <a:pt x="468233" y="420292"/>
                </a:lnTo>
                <a:lnTo>
                  <a:pt x="462095" y="418663"/>
                </a:lnTo>
                <a:lnTo>
                  <a:pt x="454552" y="417386"/>
                </a:lnTo>
                <a:lnTo>
                  <a:pt x="445686" y="416145"/>
                </a:lnTo>
                <a:lnTo>
                  <a:pt x="436768" y="415103"/>
                </a:lnTo>
                <a:lnTo>
                  <a:pt x="427839" y="414099"/>
                </a:lnTo>
                <a:lnTo>
                  <a:pt x="451312" y="324845"/>
                </a:lnTo>
                <a:lnTo>
                  <a:pt x="489852" y="288150"/>
                </a:lnTo>
                <a:lnTo>
                  <a:pt x="512343" y="272535"/>
                </a:lnTo>
                <a:lnTo>
                  <a:pt x="518299" y="269863"/>
                </a:lnTo>
                <a:lnTo>
                  <a:pt x="494186" y="361552"/>
                </a:lnTo>
                <a:lnTo>
                  <a:pt x="495313" y="367253"/>
                </a:lnTo>
                <a:lnTo>
                  <a:pt x="500575" y="372210"/>
                </a:lnTo>
                <a:lnTo>
                  <a:pt x="501568" y="373430"/>
                </a:lnTo>
                <a:lnTo>
                  <a:pt x="504045" y="373995"/>
                </a:lnTo>
                <a:lnTo>
                  <a:pt x="506395" y="375048"/>
                </a:lnTo>
                <a:lnTo>
                  <a:pt x="508395" y="372436"/>
                </a:lnTo>
                <a:lnTo>
                  <a:pt x="508572" y="376754"/>
                </a:lnTo>
                <a:lnTo>
                  <a:pt x="510107" y="380906"/>
                </a:lnTo>
                <a:lnTo>
                  <a:pt x="510392" y="384816"/>
                </a:lnTo>
                <a:lnTo>
                  <a:pt x="514420" y="384481"/>
                </a:lnTo>
                <a:lnTo>
                  <a:pt x="516854" y="375222"/>
                </a:lnTo>
                <a:lnTo>
                  <a:pt x="576156" y="384416"/>
                </a:lnTo>
                <a:lnTo>
                  <a:pt x="576962" y="391340"/>
                </a:lnTo>
                <a:lnTo>
                  <a:pt x="585140" y="385210"/>
                </a:lnTo>
                <a:lnTo>
                  <a:pt x="586368" y="385533"/>
                </a:lnTo>
                <a:lnTo>
                  <a:pt x="597707" y="392350"/>
                </a:lnTo>
                <a:lnTo>
                  <a:pt x="600013" y="393567"/>
                </a:lnTo>
                <a:lnTo>
                  <a:pt x="604749" y="390541"/>
                </a:lnTo>
                <a:lnTo>
                  <a:pt x="607677" y="389394"/>
                </a:lnTo>
                <a:lnTo>
                  <a:pt x="610069" y="390284"/>
                </a:lnTo>
                <a:lnTo>
                  <a:pt x="612354" y="391582"/>
                </a:lnTo>
                <a:lnTo>
                  <a:pt x="614853" y="392065"/>
                </a:lnTo>
                <a:lnTo>
                  <a:pt x="628664" y="394477"/>
                </a:lnTo>
                <a:lnTo>
                  <a:pt x="645081" y="396964"/>
                </a:lnTo>
                <a:lnTo>
                  <a:pt x="649345" y="395732"/>
                </a:lnTo>
                <a:lnTo>
                  <a:pt x="651501" y="397519"/>
                </a:lnTo>
                <a:lnTo>
                  <a:pt x="658407" y="401222"/>
                </a:lnTo>
                <a:lnTo>
                  <a:pt x="664757" y="402040"/>
                </a:lnTo>
                <a:lnTo>
                  <a:pt x="672517" y="402494"/>
                </a:lnTo>
                <a:lnTo>
                  <a:pt x="678724" y="403860"/>
                </a:lnTo>
                <a:lnTo>
                  <a:pt x="686076" y="405865"/>
                </a:lnTo>
                <a:lnTo>
                  <a:pt x="692435" y="406650"/>
                </a:lnTo>
                <a:lnTo>
                  <a:pt x="698883" y="407098"/>
                </a:lnTo>
                <a:lnTo>
                  <a:pt x="706487" y="408144"/>
                </a:lnTo>
                <a:lnTo>
                  <a:pt x="711475" y="409150"/>
                </a:lnTo>
                <a:lnTo>
                  <a:pt x="713960" y="409688"/>
                </a:lnTo>
                <a:lnTo>
                  <a:pt x="726328" y="412592"/>
                </a:lnTo>
                <a:lnTo>
                  <a:pt x="731288" y="413708"/>
                </a:lnTo>
                <a:lnTo>
                  <a:pt x="733787" y="414191"/>
                </a:lnTo>
                <a:lnTo>
                  <a:pt x="737729" y="414181"/>
                </a:lnTo>
                <a:lnTo>
                  <a:pt x="740314" y="414338"/>
                </a:lnTo>
                <a:lnTo>
                  <a:pt x="750468" y="415676"/>
                </a:lnTo>
                <a:lnTo>
                  <a:pt x="760545" y="417305"/>
                </a:lnTo>
                <a:lnTo>
                  <a:pt x="769426" y="418488"/>
                </a:lnTo>
                <a:lnTo>
                  <a:pt x="779676" y="419460"/>
                </a:lnTo>
                <a:lnTo>
                  <a:pt x="783511" y="419858"/>
                </a:lnTo>
                <a:lnTo>
                  <a:pt x="786488" y="423517"/>
                </a:lnTo>
                <a:lnTo>
                  <a:pt x="789701" y="426280"/>
                </a:lnTo>
                <a:lnTo>
                  <a:pt x="791943" y="427741"/>
                </a:lnTo>
                <a:lnTo>
                  <a:pt x="793150" y="428146"/>
                </a:lnTo>
                <a:lnTo>
                  <a:pt x="800134" y="431548"/>
                </a:lnTo>
                <a:lnTo>
                  <a:pt x="804122" y="436360"/>
                </a:lnTo>
                <a:lnTo>
                  <a:pt x="806394" y="442698"/>
                </a:lnTo>
                <a:close/>
              </a:path>
              <a:path w="822959" h="745489">
                <a:moveTo>
                  <a:pt x="765615" y="168098"/>
                </a:moveTo>
                <a:lnTo>
                  <a:pt x="759361" y="172139"/>
                </a:lnTo>
                <a:lnTo>
                  <a:pt x="754432" y="175899"/>
                </a:lnTo>
                <a:lnTo>
                  <a:pt x="748233" y="179499"/>
                </a:lnTo>
                <a:lnTo>
                  <a:pt x="743326" y="183177"/>
                </a:lnTo>
                <a:lnTo>
                  <a:pt x="738355" y="187099"/>
                </a:lnTo>
                <a:lnTo>
                  <a:pt x="733448" y="190778"/>
                </a:lnTo>
                <a:lnTo>
                  <a:pt x="728344" y="195205"/>
                </a:lnTo>
                <a:lnTo>
                  <a:pt x="722004" y="199340"/>
                </a:lnTo>
                <a:lnTo>
                  <a:pt x="716933" y="203644"/>
                </a:lnTo>
                <a:lnTo>
                  <a:pt x="710721" y="207290"/>
                </a:lnTo>
                <a:lnTo>
                  <a:pt x="701343" y="212991"/>
                </a:lnTo>
                <a:lnTo>
                  <a:pt x="693086" y="219421"/>
                </a:lnTo>
                <a:lnTo>
                  <a:pt x="684801" y="225958"/>
                </a:lnTo>
                <a:lnTo>
                  <a:pt x="675338" y="231980"/>
                </a:lnTo>
                <a:lnTo>
                  <a:pt x="667005" y="238700"/>
                </a:lnTo>
                <a:lnTo>
                  <a:pt x="657397" y="245273"/>
                </a:lnTo>
                <a:lnTo>
                  <a:pt x="649110" y="251817"/>
                </a:lnTo>
                <a:lnTo>
                  <a:pt x="629591" y="261124"/>
                </a:lnTo>
                <a:lnTo>
                  <a:pt x="621541" y="266766"/>
                </a:lnTo>
                <a:lnTo>
                  <a:pt x="613383" y="272821"/>
                </a:lnTo>
                <a:lnTo>
                  <a:pt x="605279" y="278670"/>
                </a:lnTo>
                <a:lnTo>
                  <a:pt x="590797" y="288797"/>
                </a:lnTo>
                <a:lnTo>
                  <a:pt x="583052" y="293283"/>
                </a:lnTo>
                <a:lnTo>
                  <a:pt x="575553" y="296829"/>
                </a:lnTo>
                <a:lnTo>
                  <a:pt x="569491" y="299907"/>
                </a:lnTo>
                <a:lnTo>
                  <a:pt x="564498" y="303913"/>
                </a:lnTo>
                <a:lnTo>
                  <a:pt x="559469" y="308056"/>
                </a:lnTo>
                <a:lnTo>
                  <a:pt x="547062" y="315287"/>
                </a:lnTo>
                <a:lnTo>
                  <a:pt x="541913" y="319885"/>
                </a:lnTo>
                <a:lnTo>
                  <a:pt x="536716" y="324666"/>
                </a:lnTo>
                <a:lnTo>
                  <a:pt x="531563" y="329279"/>
                </a:lnTo>
                <a:lnTo>
                  <a:pt x="523258" y="335894"/>
                </a:lnTo>
                <a:lnTo>
                  <a:pt x="513748" y="342093"/>
                </a:lnTo>
                <a:lnTo>
                  <a:pt x="505459" y="348647"/>
                </a:lnTo>
                <a:lnTo>
                  <a:pt x="495387" y="356986"/>
                </a:lnTo>
                <a:lnTo>
                  <a:pt x="518299" y="269863"/>
                </a:lnTo>
                <a:lnTo>
                  <a:pt x="523377" y="265532"/>
                </a:lnTo>
                <a:lnTo>
                  <a:pt x="527344" y="260434"/>
                </a:lnTo>
                <a:lnTo>
                  <a:pt x="532421" y="256110"/>
                </a:lnTo>
                <a:lnTo>
                  <a:pt x="543445" y="249144"/>
                </a:lnTo>
                <a:lnTo>
                  <a:pt x="565405" y="235549"/>
                </a:lnTo>
                <a:lnTo>
                  <a:pt x="576417" y="228629"/>
                </a:lnTo>
                <a:lnTo>
                  <a:pt x="640191" y="185865"/>
                </a:lnTo>
                <a:lnTo>
                  <a:pt x="651672" y="177160"/>
                </a:lnTo>
                <a:lnTo>
                  <a:pt x="664366" y="168840"/>
                </a:lnTo>
                <a:lnTo>
                  <a:pt x="691158" y="151849"/>
                </a:lnTo>
                <a:lnTo>
                  <a:pt x="691394" y="150953"/>
                </a:lnTo>
                <a:lnTo>
                  <a:pt x="692837" y="150460"/>
                </a:lnTo>
                <a:lnTo>
                  <a:pt x="729448" y="126093"/>
                </a:lnTo>
                <a:lnTo>
                  <a:pt x="740172" y="120270"/>
                </a:lnTo>
                <a:lnTo>
                  <a:pt x="749752" y="113803"/>
                </a:lnTo>
                <a:lnTo>
                  <a:pt x="760568" y="107628"/>
                </a:lnTo>
                <a:lnTo>
                  <a:pt x="770088" y="101391"/>
                </a:lnTo>
                <a:lnTo>
                  <a:pt x="780584" y="96430"/>
                </a:lnTo>
                <a:lnTo>
                  <a:pt x="783458" y="95491"/>
                </a:lnTo>
                <a:lnTo>
                  <a:pt x="764546" y="167401"/>
                </a:lnTo>
                <a:lnTo>
                  <a:pt x="765615" y="168098"/>
                </a:lnTo>
                <a:close/>
              </a:path>
              <a:path w="822959" h="745489">
                <a:moveTo>
                  <a:pt x="516854" y="375222"/>
                </a:moveTo>
                <a:lnTo>
                  <a:pt x="514420" y="384481"/>
                </a:lnTo>
                <a:lnTo>
                  <a:pt x="515593" y="375027"/>
                </a:lnTo>
                <a:lnTo>
                  <a:pt x="516854" y="375222"/>
                </a:lnTo>
                <a:close/>
              </a:path>
              <a:path w="822959" h="745489">
                <a:moveTo>
                  <a:pt x="765689" y="168050"/>
                </a:moveTo>
                <a:lnTo>
                  <a:pt x="764546" y="167401"/>
                </a:lnTo>
                <a:lnTo>
                  <a:pt x="765689" y="168050"/>
                </a:lnTo>
                <a:close/>
              </a:path>
              <a:path w="822959" h="745489">
                <a:moveTo>
                  <a:pt x="784894" y="95021"/>
                </a:moveTo>
                <a:lnTo>
                  <a:pt x="765689" y="168050"/>
                </a:lnTo>
                <a:lnTo>
                  <a:pt x="764546" y="167401"/>
                </a:lnTo>
                <a:lnTo>
                  <a:pt x="783458" y="95491"/>
                </a:lnTo>
                <a:lnTo>
                  <a:pt x="784894" y="95021"/>
                </a:lnTo>
                <a:close/>
              </a:path>
              <a:path w="822959" h="745489">
                <a:moveTo>
                  <a:pt x="822535" y="121669"/>
                </a:moveTo>
                <a:lnTo>
                  <a:pt x="819085" y="129792"/>
                </a:lnTo>
                <a:lnTo>
                  <a:pt x="815085" y="135016"/>
                </a:lnTo>
                <a:lnTo>
                  <a:pt x="807722" y="138048"/>
                </a:lnTo>
                <a:lnTo>
                  <a:pt x="803700" y="143354"/>
                </a:lnTo>
                <a:lnTo>
                  <a:pt x="770574" y="164454"/>
                </a:lnTo>
                <a:lnTo>
                  <a:pt x="768966" y="170568"/>
                </a:lnTo>
                <a:lnTo>
                  <a:pt x="766788" y="168863"/>
                </a:lnTo>
                <a:lnTo>
                  <a:pt x="765615" y="168098"/>
                </a:lnTo>
                <a:lnTo>
                  <a:pt x="784894" y="95021"/>
                </a:lnTo>
                <a:lnTo>
                  <a:pt x="790641" y="93143"/>
                </a:lnTo>
                <a:lnTo>
                  <a:pt x="801158" y="93099"/>
                </a:lnTo>
                <a:lnTo>
                  <a:pt x="811808" y="97544"/>
                </a:lnTo>
                <a:lnTo>
                  <a:pt x="819246" y="104215"/>
                </a:lnTo>
                <a:lnTo>
                  <a:pt x="822295" y="112593"/>
                </a:lnTo>
                <a:lnTo>
                  <a:pt x="822535" y="121669"/>
                </a:lnTo>
                <a:close/>
              </a:path>
            </a:pathLst>
          </a:custGeom>
          <a:solidFill>
            <a:srgbClr val="F5F5EF"/>
          </a:solidFill>
        </p:spPr>
        <p:txBody>
          <a:bodyPr wrap="square" lIns="0" tIns="0" rIns="0" bIns="0" rtlCol="0"/>
          <a:lstStyle/>
          <a:p>
            <a:endParaRP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2951545" y="1145826"/>
            <a:ext cx="14431217" cy="8500448"/>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53"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err="1" smtClean="0">
                <a:solidFill>
                  <a:srgbClr val="92D050"/>
                </a:solidFill>
              </a:rPr>
              <a:t>Giao</a:t>
            </a:r>
            <a:r>
              <a:rPr lang="en-US" sz="4000" b="1" i="1" kern="0" dirty="0" smtClean="0">
                <a:solidFill>
                  <a:srgbClr val="92D050"/>
                </a:solidFill>
              </a:rPr>
              <a:t> </a:t>
            </a:r>
            <a:r>
              <a:rPr lang="en-US" sz="4000" b="1" i="1" kern="0" dirty="0" err="1" smtClean="0">
                <a:solidFill>
                  <a:srgbClr val="92D050"/>
                </a:solidFill>
              </a:rPr>
              <a:t>diện</a:t>
            </a:r>
            <a:r>
              <a:rPr lang="en-US" sz="4000" b="1" i="1" kern="0" dirty="0" smtClean="0">
                <a:solidFill>
                  <a:srgbClr val="92D050"/>
                </a:solidFill>
              </a:rPr>
              <a:t> </a:t>
            </a:r>
            <a:r>
              <a:rPr lang="en-US" sz="4000" b="1" i="1" kern="0" dirty="0" err="1" smtClean="0">
                <a:solidFill>
                  <a:srgbClr val="92D050"/>
                </a:solidFill>
              </a:rPr>
              <a:t>đăng</a:t>
            </a:r>
            <a:r>
              <a:rPr lang="en-US" sz="4000" b="1" i="1" kern="0" dirty="0" smtClean="0">
                <a:solidFill>
                  <a:srgbClr val="92D050"/>
                </a:solidFill>
              </a:rPr>
              <a:t> </a:t>
            </a:r>
            <a:r>
              <a:rPr lang="en-US" sz="4000" b="1" i="1" kern="0" dirty="0" err="1" smtClean="0">
                <a:solidFill>
                  <a:srgbClr val="92D050"/>
                </a:solidFill>
              </a:rPr>
              <a:t>nhập</a:t>
            </a:r>
            <a:endParaRPr lang="en-US" sz="3600" kern="0" dirty="0">
              <a:solidFill>
                <a:srgbClr val="92D050"/>
              </a:solidFill>
            </a:endParaRPr>
          </a:p>
        </p:txBody>
      </p:sp>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4648200" y="2865643"/>
            <a:ext cx="8991600" cy="6236520"/>
          </a:xfrm>
          <a:prstGeom prst="rect">
            <a:avLst/>
          </a:prstGeom>
        </p:spPr>
      </p:pic>
    </p:spTree>
    <p:extLst>
      <p:ext uri="{BB962C8B-B14F-4D97-AF65-F5344CB8AC3E}">
        <p14:creationId xmlns:p14="http://schemas.microsoft.com/office/powerpoint/2010/main" val="4238463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53"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err="1" smtClean="0">
                <a:solidFill>
                  <a:srgbClr val="92D050"/>
                </a:solidFill>
              </a:rPr>
              <a:t>Giao</a:t>
            </a:r>
            <a:r>
              <a:rPr lang="en-US" sz="4000" b="1" i="1" kern="0" dirty="0" smtClean="0">
                <a:solidFill>
                  <a:srgbClr val="92D050"/>
                </a:solidFill>
              </a:rPr>
              <a:t> </a:t>
            </a:r>
            <a:r>
              <a:rPr lang="en-US" sz="4000" b="1" i="1" kern="0" dirty="0" err="1" smtClean="0">
                <a:solidFill>
                  <a:srgbClr val="92D050"/>
                </a:solidFill>
              </a:rPr>
              <a:t>diện</a:t>
            </a:r>
            <a:r>
              <a:rPr lang="en-US" sz="4000" b="1" i="1" kern="0" dirty="0" smtClean="0">
                <a:solidFill>
                  <a:srgbClr val="92D050"/>
                </a:solidFill>
              </a:rPr>
              <a:t> </a:t>
            </a:r>
            <a:r>
              <a:rPr lang="en-US" sz="4000" b="1" i="1" kern="0" dirty="0" err="1" smtClean="0">
                <a:solidFill>
                  <a:srgbClr val="92D050"/>
                </a:solidFill>
              </a:rPr>
              <a:t>chính</a:t>
            </a:r>
            <a:r>
              <a:rPr lang="en-US" sz="4000" b="1" i="1" kern="0" dirty="0" smtClean="0">
                <a:solidFill>
                  <a:srgbClr val="92D050"/>
                </a:solidFill>
              </a:rPr>
              <a:t> </a:t>
            </a:r>
            <a:r>
              <a:rPr lang="en-US" sz="4000" b="1" i="1" kern="0" dirty="0" err="1" smtClean="0">
                <a:solidFill>
                  <a:srgbClr val="92D050"/>
                </a:solidFill>
              </a:rPr>
              <a:t>của</a:t>
            </a:r>
            <a:r>
              <a:rPr lang="en-US" sz="4000" b="1" i="1" kern="0" dirty="0" smtClean="0">
                <a:solidFill>
                  <a:srgbClr val="92D050"/>
                </a:solidFill>
              </a:rPr>
              <a:t> </a:t>
            </a:r>
            <a:r>
              <a:rPr lang="en-US" sz="4000" b="1" i="1" kern="0" dirty="0" err="1" smtClean="0">
                <a:solidFill>
                  <a:srgbClr val="92D050"/>
                </a:solidFill>
              </a:rPr>
              <a:t>chương</a:t>
            </a:r>
            <a:r>
              <a:rPr lang="en-US" sz="4000" b="1" i="1" kern="0" dirty="0" smtClean="0">
                <a:solidFill>
                  <a:srgbClr val="92D050"/>
                </a:solidFill>
              </a:rPr>
              <a:t> </a:t>
            </a:r>
            <a:r>
              <a:rPr lang="en-US" sz="4000" b="1" i="1" kern="0" dirty="0" err="1" smtClean="0">
                <a:solidFill>
                  <a:srgbClr val="92D050"/>
                </a:solidFill>
              </a:rPr>
              <a:t>trình</a:t>
            </a:r>
            <a:endParaRPr lang="en-US" sz="3600" kern="0" dirty="0">
              <a:solidFill>
                <a:srgbClr val="92D050"/>
              </a:solidFill>
            </a:endParaRPr>
          </a:p>
        </p:txBody>
      </p:sp>
      <p:pic>
        <p:nvPicPr>
          <p:cNvPr id="4" name="Picture 3"/>
          <p:cNvPicPr>
            <a:picLocks noChangeAspect="1"/>
          </p:cNvPicPr>
          <p:nvPr/>
        </p:nvPicPr>
        <p:blipFill>
          <a:blip r:embed="rId3"/>
          <a:stretch>
            <a:fillRect/>
          </a:stretch>
        </p:blipFill>
        <p:spPr>
          <a:xfrm>
            <a:off x="4495800" y="2742439"/>
            <a:ext cx="10505162" cy="6680260"/>
          </a:xfrm>
          <a:prstGeom prst="rect">
            <a:avLst/>
          </a:prstGeom>
        </p:spPr>
      </p:pic>
    </p:spTree>
    <p:extLst>
      <p:ext uri="{BB962C8B-B14F-4D97-AF65-F5344CB8AC3E}">
        <p14:creationId xmlns:p14="http://schemas.microsoft.com/office/powerpoint/2010/main" val="1891265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53"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smtClean="0">
                <a:solidFill>
                  <a:srgbClr val="92D050"/>
                </a:solidFill>
              </a:rPr>
              <a:t>Form </a:t>
            </a:r>
            <a:r>
              <a:rPr lang="en-US" sz="4000" b="1" i="1" kern="0" dirty="0" err="1" smtClean="0">
                <a:solidFill>
                  <a:srgbClr val="92D050"/>
                </a:solidFill>
              </a:rPr>
              <a:t>Đổi</a:t>
            </a:r>
            <a:r>
              <a:rPr lang="en-US" sz="4000" b="1" i="1" kern="0" dirty="0" smtClean="0">
                <a:solidFill>
                  <a:srgbClr val="92D050"/>
                </a:solidFill>
              </a:rPr>
              <a:t> </a:t>
            </a:r>
            <a:r>
              <a:rPr lang="en-US" sz="4000" b="1" i="1" kern="0" dirty="0" err="1" smtClean="0">
                <a:solidFill>
                  <a:srgbClr val="92D050"/>
                </a:solidFill>
              </a:rPr>
              <a:t>mật</a:t>
            </a:r>
            <a:r>
              <a:rPr lang="en-US" sz="4000" b="1" i="1" kern="0" dirty="0" smtClean="0">
                <a:solidFill>
                  <a:srgbClr val="92D050"/>
                </a:solidFill>
              </a:rPr>
              <a:t> </a:t>
            </a:r>
            <a:r>
              <a:rPr lang="en-US" sz="4000" b="1" i="1" kern="0" dirty="0" err="1" smtClean="0">
                <a:solidFill>
                  <a:srgbClr val="92D050"/>
                </a:solidFill>
              </a:rPr>
              <a:t>khẩu</a:t>
            </a:r>
            <a:endParaRPr lang="en-US" sz="3600" kern="0" dirty="0">
              <a:solidFill>
                <a:srgbClr val="92D050"/>
              </a:solidFill>
            </a:endParaRPr>
          </a:p>
        </p:txBody>
      </p:sp>
      <p:pic>
        <p:nvPicPr>
          <p:cNvPr id="4" name="Picture 3"/>
          <p:cNvPicPr>
            <a:picLocks noChangeAspect="1"/>
          </p:cNvPicPr>
          <p:nvPr/>
        </p:nvPicPr>
        <p:blipFill>
          <a:blip r:embed="rId3"/>
          <a:stretch>
            <a:fillRect/>
          </a:stretch>
        </p:blipFill>
        <p:spPr>
          <a:xfrm>
            <a:off x="5867400" y="3009900"/>
            <a:ext cx="7568073" cy="6527860"/>
          </a:xfrm>
          <a:prstGeom prst="rect">
            <a:avLst/>
          </a:prstGeom>
        </p:spPr>
      </p:pic>
    </p:spTree>
    <p:extLst>
      <p:ext uri="{BB962C8B-B14F-4D97-AF65-F5344CB8AC3E}">
        <p14:creationId xmlns:p14="http://schemas.microsoft.com/office/powerpoint/2010/main" val="30430981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53"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smtClean="0">
                <a:solidFill>
                  <a:srgbClr val="92D050"/>
                </a:solidFill>
              </a:rPr>
              <a:t>Form </a:t>
            </a:r>
            <a:r>
              <a:rPr lang="en-US" sz="4000" b="1" i="1" kern="0" dirty="0" err="1" smtClean="0">
                <a:solidFill>
                  <a:srgbClr val="92D050"/>
                </a:solidFill>
              </a:rPr>
              <a:t>Tra</a:t>
            </a:r>
            <a:r>
              <a:rPr lang="en-US" sz="4000" b="1" i="1" kern="0" dirty="0" smtClean="0">
                <a:solidFill>
                  <a:srgbClr val="92D050"/>
                </a:solidFill>
              </a:rPr>
              <a:t> </a:t>
            </a:r>
            <a:r>
              <a:rPr lang="en-US" sz="4000" b="1" i="1" kern="0" dirty="0" err="1" smtClean="0">
                <a:solidFill>
                  <a:srgbClr val="92D050"/>
                </a:solidFill>
              </a:rPr>
              <a:t>cứu</a:t>
            </a:r>
            <a:r>
              <a:rPr lang="en-US" sz="4000" b="1" i="1" kern="0" dirty="0" smtClean="0">
                <a:solidFill>
                  <a:srgbClr val="92D050"/>
                </a:solidFill>
              </a:rPr>
              <a:t> </a:t>
            </a:r>
            <a:r>
              <a:rPr lang="en-US" sz="4000" b="1" i="1" kern="0" dirty="0" err="1" smtClean="0">
                <a:solidFill>
                  <a:srgbClr val="92D050"/>
                </a:solidFill>
              </a:rPr>
              <a:t>sách</a:t>
            </a:r>
            <a:endParaRPr lang="en-US" sz="3600" kern="0" dirty="0">
              <a:solidFill>
                <a:srgbClr val="92D050"/>
              </a:solidFill>
            </a:endParaRPr>
          </a:p>
        </p:txBody>
      </p:sp>
      <p:pic>
        <p:nvPicPr>
          <p:cNvPr id="4" name="Picture 3"/>
          <p:cNvPicPr>
            <a:picLocks noChangeAspect="1"/>
          </p:cNvPicPr>
          <p:nvPr/>
        </p:nvPicPr>
        <p:blipFill>
          <a:blip r:embed="rId3"/>
          <a:stretch>
            <a:fillRect/>
          </a:stretch>
        </p:blipFill>
        <p:spPr>
          <a:xfrm>
            <a:off x="5181600" y="2898402"/>
            <a:ext cx="9682573" cy="6157124"/>
          </a:xfrm>
          <a:prstGeom prst="rect">
            <a:avLst/>
          </a:prstGeom>
        </p:spPr>
      </p:pic>
    </p:spTree>
    <p:extLst>
      <p:ext uri="{BB962C8B-B14F-4D97-AF65-F5344CB8AC3E}">
        <p14:creationId xmlns:p14="http://schemas.microsoft.com/office/powerpoint/2010/main" val="2637138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53"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smtClean="0">
                <a:solidFill>
                  <a:srgbClr val="92D050"/>
                </a:solidFill>
              </a:rPr>
              <a:t>Form </a:t>
            </a:r>
            <a:r>
              <a:rPr lang="en-US" sz="4000" b="1" i="1" kern="0" dirty="0" err="1" smtClean="0">
                <a:solidFill>
                  <a:srgbClr val="92D050"/>
                </a:solidFill>
              </a:rPr>
              <a:t>tra</a:t>
            </a:r>
            <a:r>
              <a:rPr lang="en-US" sz="4000" b="1" i="1" kern="0" dirty="0" smtClean="0">
                <a:solidFill>
                  <a:srgbClr val="92D050"/>
                </a:solidFill>
              </a:rPr>
              <a:t> </a:t>
            </a:r>
            <a:r>
              <a:rPr lang="en-US" sz="4000" b="1" i="1" kern="0" dirty="0" err="1" smtClean="0">
                <a:solidFill>
                  <a:srgbClr val="92D050"/>
                </a:solidFill>
              </a:rPr>
              <a:t>cứu</a:t>
            </a:r>
            <a:r>
              <a:rPr lang="en-US" sz="4000" b="1" i="1" kern="0" dirty="0" smtClean="0">
                <a:solidFill>
                  <a:srgbClr val="92D050"/>
                </a:solidFill>
              </a:rPr>
              <a:t> </a:t>
            </a:r>
            <a:r>
              <a:rPr lang="en-US" sz="4000" b="1" i="1" kern="0" dirty="0" err="1" smtClean="0">
                <a:solidFill>
                  <a:srgbClr val="92D050"/>
                </a:solidFill>
              </a:rPr>
              <a:t>khách</a:t>
            </a:r>
            <a:r>
              <a:rPr lang="en-US" sz="4000" b="1" i="1" kern="0" dirty="0" smtClean="0">
                <a:solidFill>
                  <a:srgbClr val="92D050"/>
                </a:solidFill>
              </a:rPr>
              <a:t> </a:t>
            </a:r>
            <a:r>
              <a:rPr lang="en-US" sz="4000" b="1" i="1" kern="0" dirty="0" err="1" smtClean="0">
                <a:solidFill>
                  <a:srgbClr val="92D050"/>
                </a:solidFill>
              </a:rPr>
              <a:t>hàng</a:t>
            </a:r>
            <a:endParaRPr lang="en-US" sz="3600" kern="0" dirty="0">
              <a:solidFill>
                <a:srgbClr val="92D050"/>
              </a:solidFill>
            </a:endParaRPr>
          </a:p>
        </p:txBody>
      </p:sp>
      <p:pic>
        <p:nvPicPr>
          <p:cNvPr id="4" name="Picture 3"/>
          <p:cNvPicPr>
            <a:picLocks noChangeAspect="1"/>
          </p:cNvPicPr>
          <p:nvPr/>
        </p:nvPicPr>
        <p:blipFill>
          <a:blip r:embed="rId3"/>
          <a:stretch>
            <a:fillRect/>
          </a:stretch>
        </p:blipFill>
        <p:spPr>
          <a:xfrm>
            <a:off x="4877614" y="2730440"/>
            <a:ext cx="9747175" cy="6568096"/>
          </a:xfrm>
          <a:prstGeom prst="rect">
            <a:avLst/>
          </a:prstGeom>
        </p:spPr>
      </p:pic>
    </p:spTree>
    <p:extLst>
      <p:ext uri="{BB962C8B-B14F-4D97-AF65-F5344CB8AC3E}">
        <p14:creationId xmlns:p14="http://schemas.microsoft.com/office/powerpoint/2010/main" val="1589870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3086100"/>
            <a:ext cx="14478000" cy="4616648"/>
          </a:xfrm>
        </p:spPr>
        <p:txBody>
          <a:bodyPr/>
          <a:lstStyle/>
          <a:p>
            <a:r>
              <a:rPr lang="en-US" sz="6000" dirty="0" smtClean="0"/>
              <a:t>Chương I : Tổng </a:t>
            </a:r>
            <a:r>
              <a:rPr lang="en-US" sz="6000" dirty="0" err="1" smtClean="0"/>
              <a:t>Quan</a:t>
            </a:r>
            <a:r>
              <a:rPr lang="en-US" sz="6000" dirty="0" smtClean="0"/>
              <a:t/>
            </a:r>
            <a:br>
              <a:rPr lang="en-US" sz="6000" dirty="0" smtClean="0"/>
            </a:br>
            <a:r>
              <a:rPr lang="en-US" sz="6000" dirty="0" smtClean="0"/>
              <a:t>Chương II: Phân Tích Và Thiết Kế</a:t>
            </a:r>
            <a:br>
              <a:rPr lang="en-US" sz="6000" dirty="0" smtClean="0"/>
            </a:br>
            <a:r>
              <a:rPr lang="en-US" sz="6000" dirty="0" smtClean="0"/>
              <a:t>Chương III: Chương Trình Ứng Dụng</a:t>
            </a:r>
            <a:br>
              <a:rPr lang="en-US" sz="6000" dirty="0" smtClean="0"/>
            </a:br>
            <a:r>
              <a:rPr lang="en-US" sz="6000" dirty="0" smtClean="0"/>
              <a:t>Chương IV : Kết Luận</a:t>
            </a:r>
            <a:br>
              <a:rPr lang="en-US" sz="6000" dirty="0" smtClean="0"/>
            </a:br>
            <a:r>
              <a:rPr lang="en-US" sz="6000" dirty="0" smtClean="0"/>
              <a:t>Tài Liệu Tham </a:t>
            </a:r>
            <a:r>
              <a:rPr lang="en-US" sz="6000" dirty="0" err="1" smtClean="0"/>
              <a:t>Khảo</a:t>
            </a:r>
            <a:endParaRPr lang="en-US" sz="6000" dirty="0"/>
          </a:p>
        </p:txBody>
      </p:sp>
      <p:sp>
        <p:nvSpPr>
          <p:cNvPr id="3" name="TextBox 2"/>
          <p:cNvSpPr txBox="1"/>
          <p:nvPr/>
        </p:nvSpPr>
        <p:spPr>
          <a:xfrm>
            <a:off x="1524000" y="723900"/>
            <a:ext cx="16459200" cy="1015663"/>
          </a:xfrm>
          <a:prstGeom prst="rect">
            <a:avLst/>
          </a:prstGeom>
          <a:noFill/>
        </p:spPr>
        <p:txBody>
          <a:bodyPr wrap="square" rtlCol="0">
            <a:spAutoFit/>
          </a:bodyPr>
          <a:lstStyle/>
          <a:p>
            <a:r>
              <a:rPr lang="en-US" sz="6000" b="1" dirty="0">
                <a:solidFill>
                  <a:srgbClr val="00B0F0"/>
                </a:solidFill>
                <a:latin typeface="Times New Roman" panose="02020603050405020304" pitchFamily="18" charset="0"/>
                <a:cs typeface="Times New Roman" panose="02020603050405020304" pitchFamily="18" charset="0"/>
              </a:rPr>
              <a:t>NỘI DUNG</a:t>
            </a:r>
            <a:endParaRPr lang="en-US" sz="6000" dirty="0">
              <a:solidFill>
                <a:srgbClr val="00B0F0"/>
              </a:solidFill>
            </a:endParaRPr>
          </a:p>
        </p:txBody>
      </p:sp>
    </p:spTree>
    <p:extLst>
      <p:ext uri="{BB962C8B-B14F-4D97-AF65-F5344CB8AC3E}">
        <p14:creationId xmlns:p14="http://schemas.microsoft.com/office/powerpoint/2010/main" val="34334743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53"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smtClean="0">
                <a:solidFill>
                  <a:srgbClr val="92D050"/>
                </a:solidFill>
              </a:rPr>
              <a:t>Form </a:t>
            </a:r>
            <a:r>
              <a:rPr lang="en-US" sz="4000" b="1" i="1" kern="0" dirty="0" err="1" smtClean="0">
                <a:solidFill>
                  <a:srgbClr val="92D050"/>
                </a:solidFill>
              </a:rPr>
              <a:t>lập</a:t>
            </a:r>
            <a:r>
              <a:rPr lang="en-US" sz="4000" b="1" i="1" kern="0" dirty="0" smtClean="0">
                <a:solidFill>
                  <a:srgbClr val="92D050"/>
                </a:solidFill>
              </a:rPr>
              <a:t> </a:t>
            </a:r>
            <a:r>
              <a:rPr lang="en-US" sz="4000" b="1" i="1" kern="0" dirty="0" err="1" smtClean="0">
                <a:solidFill>
                  <a:srgbClr val="92D050"/>
                </a:solidFill>
              </a:rPr>
              <a:t>phiếu</a:t>
            </a:r>
            <a:r>
              <a:rPr lang="en-US" sz="4000" b="1" i="1" kern="0" dirty="0" smtClean="0">
                <a:solidFill>
                  <a:srgbClr val="92D050"/>
                </a:solidFill>
              </a:rPr>
              <a:t> </a:t>
            </a:r>
            <a:r>
              <a:rPr lang="en-US" sz="4000" b="1" i="1" kern="0" dirty="0" err="1" smtClean="0">
                <a:solidFill>
                  <a:srgbClr val="92D050"/>
                </a:solidFill>
              </a:rPr>
              <a:t>nhập</a:t>
            </a:r>
            <a:r>
              <a:rPr lang="en-US" sz="4000" b="1" i="1" kern="0" dirty="0" smtClean="0">
                <a:solidFill>
                  <a:srgbClr val="92D050"/>
                </a:solidFill>
              </a:rPr>
              <a:t> </a:t>
            </a:r>
            <a:r>
              <a:rPr lang="en-US" sz="4000" b="1" i="1" kern="0" dirty="0" err="1" smtClean="0">
                <a:solidFill>
                  <a:srgbClr val="92D050"/>
                </a:solidFill>
              </a:rPr>
              <a:t>sách</a:t>
            </a:r>
            <a:endParaRPr lang="en-US" sz="3600" kern="0" dirty="0">
              <a:solidFill>
                <a:srgbClr val="92D050"/>
              </a:solidFill>
            </a:endParaRPr>
          </a:p>
        </p:txBody>
      </p:sp>
      <p:pic>
        <p:nvPicPr>
          <p:cNvPr id="4" name="Picture 3"/>
          <p:cNvPicPr>
            <a:picLocks noChangeAspect="1"/>
          </p:cNvPicPr>
          <p:nvPr/>
        </p:nvPicPr>
        <p:blipFill>
          <a:blip r:embed="rId3"/>
          <a:stretch>
            <a:fillRect/>
          </a:stretch>
        </p:blipFill>
        <p:spPr>
          <a:xfrm>
            <a:off x="4824915" y="2628900"/>
            <a:ext cx="10312240" cy="6705600"/>
          </a:xfrm>
          <a:prstGeom prst="rect">
            <a:avLst/>
          </a:prstGeom>
        </p:spPr>
      </p:pic>
    </p:spTree>
    <p:extLst>
      <p:ext uri="{BB962C8B-B14F-4D97-AF65-F5344CB8AC3E}">
        <p14:creationId xmlns:p14="http://schemas.microsoft.com/office/powerpoint/2010/main" val="5274436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53"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smtClean="0">
                <a:solidFill>
                  <a:srgbClr val="92D050"/>
                </a:solidFill>
              </a:rPr>
              <a:t>Form </a:t>
            </a:r>
            <a:r>
              <a:rPr lang="en-US" sz="4000" b="1" i="1" kern="0" dirty="0" err="1" smtClean="0">
                <a:solidFill>
                  <a:srgbClr val="92D050"/>
                </a:solidFill>
              </a:rPr>
              <a:t>Lập</a:t>
            </a:r>
            <a:r>
              <a:rPr lang="en-US" sz="4000" b="1" i="1" kern="0" dirty="0" smtClean="0">
                <a:solidFill>
                  <a:srgbClr val="92D050"/>
                </a:solidFill>
              </a:rPr>
              <a:t> </a:t>
            </a:r>
            <a:r>
              <a:rPr lang="en-US" sz="4000" b="1" i="1" kern="0" dirty="0" err="1" smtClean="0">
                <a:solidFill>
                  <a:srgbClr val="92D050"/>
                </a:solidFill>
              </a:rPr>
              <a:t>hóa</a:t>
            </a:r>
            <a:r>
              <a:rPr lang="en-US" sz="4000" b="1" i="1" kern="0" dirty="0" smtClean="0">
                <a:solidFill>
                  <a:srgbClr val="92D050"/>
                </a:solidFill>
              </a:rPr>
              <a:t> </a:t>
            </a:r>
            <a:r>
              <a:rPr lang="en-US" sz="4000" b="1" i="1" kern="0" dirty="0" err="1" smtClean="0">
                <a:solidFill>
                  <a:srgbClr val="92D050"/>
                </a:solidFill>
              </a:rPr>
              <a:t>đơn</a:t>
            </a:r>
            <a:r>
              <a:rPr lang="en-US" sz="4000" b="1" i="1" kern="0" dirty="0" smtClean="0">
                <a:solidFill>
                  <a:srgbClr val="92D050"/>
                </a:solidFill>
              </a:rPr>
              <a:t> </a:t>
            </a:r>
            <a:r>
              <a:rPr lang="en-US" sz="4000" b="1" i="1" kern="0" dirty="0" err="1" smtClean="0">
                <a:solidFill>
                  <a:srgbClr val="92D050"/>
                </a:solidFill>
              </a:rPr>
              <a:t>bán</a:t>
            </a:r>
            <a:r>
              <a:rPr lang="en-US" sz="4000" b="1" i="1" kern="0" dirty="0" smtClean="0">
                <a:solidFill>
                  <a:srgbClr val="92D050"/>
                </a:solidFill>
              </a:rPr>
              <a:t> </a:t>
            </a:r>
            <a:r>
              <a:rPr lang="en-US" sz="4000" b="1" i="1" kern="0" dirty="0" err="1" smtClean="0">
                <a:solidFill>
                  <a:srgbClr val="92D050"/>
                </a:solidFill>
              </a:rPr>
              <a:t>sách</a:t>
            </a:r>
            <a:endParaRPr lang="en-US" sz="3600" kern="0" dirty="0">
              <a:solidFill>
                <a:srgbClr val="92D050"/>
              </a:solidFill>
            </a:endParaRPr>
          </a:p>
        </p:txBody>
      </p:sp>
      <p:pic>
        <p:nvPicPr>
          <p:cNvPr id="4" name="Picture 3"/>
          <p:cNvPicPr>
            <a:picLocks noChangeAspect="1"/>
          </p:cNvPicPr>
          <p:nvPr/>
        </p:nvPicPr>
        <p:blipFill>
          <a:blip r:embed="rId3"/>
          <a:stretch>
            <a:fillRect/>
          </a:stretch>
        </p:blipFill>
        <p:spPr>
          <a:xfrm>
            <a:off x="4656828" y="2883091"/>
            <a:ext cx="9690249" cy="6506030"/>
          </a:xfrm>
          <a:prstGeom prst="rect">
            <a:avLst/>
          </a:prstGeom>
        </p:spPr>
      </p:pic>
    </p:spTree>
    <p:extLst>
      <p:ext uri="{BB962C8B-B14F-4D97-AF65-F5344CB8AC3E}">
        <p14:creationId xmlns:p14="http://schemas.microsoft.com/office/powerpoint/2010/main" val="33390413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53"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smtClean="0">
                <a:solidFill>
                  <a:srgbClr val="92D050"/>
                </a:solidFill>
              </a:rPr>
              <a:t>Form </a:t>
            </a:r>
            <a:r>
              <a:rPr lang="en-US" sz="4000" b="1" i="1" kern="0" dirty="0" err="1" smtClean="0">
                <a:solidFill>
                  <a:srgbClr val="92D050"/>
                </a:solidFill>
              </a:rPr>
              <a:t>Lập</a:t>
            </a:r>
            <a:r>
              <a:rPr lang="en-US" sz="4000" b="1" i="1" kern="0" dirty="0" smtClean="0">
                <a:solidFill>
                  <a:srgbClr val="92D050"/>
                </a:solidFill>
              </a:rPr>
              <a:t> </a:t>
            </a:r>
            <a:r>
              <a:rPr lang="en-US" sz="4000" b="1" i="1" kern="0" dirty="0" err="1" smtClean="0">
                <a:solidFill>
                  <a:srgbClr val="92D050"/>
                </a:solidFill>
              </a:rPr>
              <a:t>phiếu</a:t>
            </a:r>
            <a:r>
              <a:rPr lang="en-US" sz="4000" b="1" i="1" kern="0" dirty="0" smtClean="0">
                <a:solidFill>
                  <a:srgbClr val="92D050"/>
                </a:solidFill>
              </a:rPr>
              <a:t> </a:t>
            </a:r>
            <a:r>
              <a:rPr lang="en-US" sz="4000" b="1" i="1" kern="0" dirty="0" err="1" smtClean="0">
                <a:solidFill>
                  <a:srgbClr val="92D050"/>
                </a:solidFill>
              </a:rPr>
              <a:t>thu</a:t>
            </a:r>
            <a:endParaRPr lang="en-US" sz="3600" kern="0" dirty="0">
              <a:solidFill>
                <a:srgbClr val="92D050"/>
              </a:solidFill>
            </a:endParaRPr>
          </a:p>
        </p:txBody>
      </p:sp>
      <p:pic>
        <p:nvPicPr>
          <p:cNvPr id="4" name="Picture 3"/>
          <p:cNvPicPr>
            <a:picLocks noChangeAspect="1"/>
          </p:cNvPicPr>
          <p:nvPr/>
        </p:nvPicPr>
        <p:blipFill>
          <a:blip r:embed="rId3"/>
          <a:stretch>
            <a:fillRect/>
          </a:stretch>
        </p:blipFill>
        <p:spPr>
          <a:xfrm>
            <a:off x="5079488" y="2730440"/>
            <a:ext cx="9138632" cy="6532950"/>
          </a:xfrm>
          <a:prstGeom prst="rect">
            <a:avLst/>
          </a:prstGeom>
        </p:spPr>
      </p:pic>
    </p:spTree>
    <p:extLst>
      <p:ext uri="{BB962C8B-B14F-4D97-AF65-F5344CB8AC3E}">
        <p14:creationId xmlns:p14="http://schemas.microsoft.com/office/powerpoint/2010/main" val="2852274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53"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smtClean="0">
                <a:solidFill>
                  <a:srgbClr val="92D050"/>
                </a:solidFill>
              </a:rPr>
              <a:t>Form </a:t>
            </a:r>
            <a:r>
              <a:rPr lang="en-US" sz="4000" b="1" i="1" kern="0" dirty="0" err="1" smtClean="0">
                <a:solidFill>
                  <a:srgbClr val="92D050"/>
                </a:solidFill>
              </a:rPr>
              <a:t>Báo</a:t>
            </a:r>
            <a:r>
              <a:rPr lang="en-US" sz="4000" b="1" i="1" kern="0" dirty="0" smtClean="0">
                <a:solidFill>
                  <a:srgbClr val="92D050"/>
                </a:solidFill>
              </a:rPr>
              <a:t> </a:t>
            </a:r>
            <a:r>
              <a:rPr lang="en-US" sz="4000" b="1" i="1" kern="0" dirty="0" err="1" smtClean="0">
                <a:solidFill>
                  <a:srgbClr val="92D050"/>
                </a:solidFill>
              </a:rPr>
              <a:t>cáo</a:t>
            </a:r>
            <a:r>
              <a:rPr lang="en-US" sz="4000" b="1" i="1" kern="0" dirty="0" smtClean="0">
                <a:solidFill>
                  <a:srgbClr val="92D050"/>
                </a:solidFill>
              </a:rPr>
              <a:t> </a:t>
            </a:r>
            <a:r>
              <a:rPr lang="en-US" sz="4000" b="1" i="1" kern="0" dirty="0" err="1" smtClean="0">
                <a:solidFill>
                  <a:srgbClr val="92D050"/>
                </a:solidFill>
              </a:rPr>
              <a:t>tồn</a:t>
            </a:r>
            <a:endParaRPr lang="en-US" sz="3600" kern="0" dirty="0">
              <a:solidFill>
                <a:srgbClr val="92D050"/>
              </a:solidFill>
            </a:endParaRPr>
          </a:p>
        </p:txBody>
      </p:sp>
      <p:pic>
        <p:nvPicPr>
          <p:cNvPr id="4" name="Picture 3"/>
          <p:cNvPicPr>
            <a:picLocks noChangeAspect="1"/>
          </p:cNvPicPr>
          <p:nvPr/>
        </p:nvPicPr>
        <p:blipFill>
          <a:blip r:embed="rId3"/>
          <a:stretch>
            <a:fillRect/>
          </a:stretch>
        </p:blipFill>
        <p:spPr>
          <a:xfrm>
            <a:off x="4913420" y="2972188"/>
            <a:ext cx="10255883" cy="5364615"/>
          </a:xfrm>
          <a:prstGeom prst="rect">
            <a:avLst/>
          </a:prstGeom>
        </p:spPr>
      </p:pic>
    </p:spTree>
    <p:extLst>
      <p:ext uri="{BB962C8B-B14F-4D97-AF65-F5344CB8AC3E}">
        <p14:creationId xmlns:p14="http://schemas.microsoft.com/office/powerpoint/2010/main" val="36085802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smtClean="0">
                <a:solidFill>
                  <a:srgbClr val="92D050"/>
                </a:solidFill>
              </a:rPr>
              <a:t>Form </a:t>
            </a:r>
            <a:r>
              <a:rPr lang="en-US" sz="4000" b="1" i="1" kern="0" dirty="0" err="1" smtClean="0">
                <a:solidFill>
                  <a:srgbClr val="92D050"/>
                </a:solidFill>
              </a:rPr>
              <a:t>Báo</a:t>
            </a:r>
            <a:r>
              <a:rPr lang="en-US" sz="4000" b="1" i="1" kern="0" dirty="0" smtClean="0">
                <a:solidFill>
                  <a:srgbClr val="92D050"/>
                </a:solidFill>
              </a:rPr>
              <a:t> </a:t>
            </a:r>
            <a:r>
              <a:rPr lang="en-US" sz="4000" b="1" i="1" kern="0" dirty="0" err="1" smtClean="0">
                <a:solidFill>
                  <a:srgbClr val="92D050"/>
                </a:solidFill>
              </a:rPr>
              <a:t>cáo</a:t>
            </a:r>
            <a:r>
              <a:rPr lang="en-US" sz="4000" b="1" i="1" kern="0" dirty="0" smtClean="0">
                <a:solidFill>
                  <a:srgbClr val="92D050"/>
                </a:solidFill>
              </a:rPr>
              <a:t> </a:t>
            </a:r>
            <a:r>
              <a:rPr lang="en-US" sz="4000" b="1" i="1" kern="0" dirty="0" err="1" smtClean="0">
                <a:solidFill>
                  <a:srgbClr val="92D050"/>
                </a:solidFill>
              </a:rPr>
              <a:t>công</a:t>
            </a:r>
            <a:r>
              <a:rPr lang="en-US" sz="4000" b="1" i="1" kern="0" dirty="0" smtClean="0">
                <a:solidFill>
                  <a:srgbClr val="92D050"/>
                </a:solidFill>
              </a:rPr>
              <a:t> </a:t>
            </a:r>
            <a:r>
              <a:rPr lang="en-US" sz="4000" b="1" i="1" kern="0" dirty="0" err="1" smtClean="0">
                <a:solidFill>
                  <a:srgbClr val="92D050"/>
                </a:solidFill>
              </a:rPr>
              <a:t>nợ</a:t>
            </a:r>
            <a:endParaRPr lang="en-US" sz="3600" kern="0" dirty="0">
              <a:solidFill>
                <a:srgbClr val="92D050"/>
              </a:solidFill>
            </a:endParaRPr>
          </a:p>
        </p:txBody>
      </p:sp>
      <p:pic>
        <p:nvPicPr>
          <p:cNvPr id="4" name="Picture 3"/>
          <p:cNvPicPr>
            <a:picLocks noChangeAspect="1"/>
          </p:cNvPicPr>
          <p:nvPr/>
        </p:nvPicPr>
        <p:blipFill>
          <a:blip r:embed="rId3"/>
          <a:stretch>
            <a:fillRect/>
          </a:stretch>
        </p:blipFill>
        <p:spPr>
          <a:xfrm>
            <a:off x="4495800" y="2859157"/>
            <a:ext cx="9945596" cy="5651139"/>
          </a:xfrm>
          <a:prstGeom prst="rect">
            <a:avLst/>
          </a:prstGeom>
        </p:spPr>
      </p:pic>
    </p:spTree>
    <p:extLst>
      <p:ext uri="{BB962C8B-B14F-4D97-AF65-F5344CB8AC3E}">
        <p14:creationId xmlns:p14="http://schemas.microsoft.com/office/powerpoint/2010/main" val="3198239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dirty="0"/>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smtClean="0">
                <a:solidFill>
                  <a:srgbClr val="92D050"/>
                </a:solidFill>
              </a:rPr>
              <a:t>Form </a:t>
            </a:r>
            <a:r>
              <a:rPr lang="en-US" sz="4000" b="1" i="1" kern="0" dirty="0" err="1" smtClean="0">
                <a:solidFill>
                  <a:srgbClr val="92D050"/>
                </a:solidFill>
              </a:rPr>
              <a:t>Thay</a:t>
            </a:r>
            <a:r>
              <a:rPr lang="en-US" sz="4000" b="1" i="1" kern="0" dirty="0" smtClean="0">
                <a:solidFill>
                  <a:srgbClr val="92D050"/>
                </a:solidFill>
              </a:rPr>
              <a:t> </a:t>
            </a:r>
            <a:r>
              <a:rPr lang="en-US" sz="4000" b="1" i="1" kern="0" dirty="0" err="1" smtClean="0">
                <a:solidFill>
                  <a:srgbClr val="92D050"/>
                </a:solidFill>
              </a:rPr>
              <a:t>đổi</a:t>
            </a:r>
            <a:r>
              <a:rPr lang="en-US" sz="4000" b="1" i="1" kern="0" dirty="0" smtClean="0">
                <a:solidFill>
                  <a:srgbClr val="92D050"/>
                </a:solidFill>
              </a:rPr>
              <a:t> qui </a:t>
            </a:r>
            <a:r>
              <a:rPr lang="en-US" sz="4000" b="1" i="1" kern="0" dirty="0" err="1" smtClean="0">
                <a:solidFill>
                  <a:srgbClr val="92D050"/>
                </a:solidFill>
              </a:rPr>
              <a:t>định</a:t>
            </a:r>
            <a:endParaRPr lang="en-US" sz="3600" kern="0" dirty="0">
              <a:solidFill>
                <a:srgbClr val="92D050"/>
              </a:solidFill>
            </a:endParaRPr>
          </a:p>
        </p:txBody>
      </p:sp>
      <p:sp>
        <p:nvSpPr>
          <p:cNvPr id="11" name="object 3"/>
          <p:cNvSpPr txBox="1">
            <a:spLocks/>
          </p:cNvSpPr>
          <p:nvPr/>
        </p:nvSpPr>
        <p:spPr>
          <a:xfrm>
            <a:off x="4820948" y="8932183"/>
            <a:ext cx="13418067" cy="381515"/>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2400" b="1" i="1" kern="0" dirty="0" err="1" smtClean="0">
                <a:solidFill>
                  <a:schemeClr val="accent5">
                    <a:lumMod val="60000"/>
                    <a:lumOff val="40000"/>
                  </a:schemeClr>
                </a:solidFill>
              </a:rPr>
              <a:t>Lưu</a:t>
            </a:r>
            <a:r>
              <a:rPr lang="en-US" sz="2400" b="1" i="1" kern="0" dirty="0" smtClean="0">
                <a:solidFill>
                  <a:schemeClr val="accent5">
                    <a:lumMod val="60000"/>
                    <a:lumOff val="40000"/>
                  </a:schemeClr>
                </a:solidFill>
              </a:rPr>
              <a:t> ý </a:t>
            </a:r>
            <a:r>
              <a:rPr lang="en-US" sz="2400" b="1" i="1" kern="0" dirty="0" err="1" smtClean="0">
                <a:solidFill>
                  <a:schemeClr val="accent5">
                    <a:lumMod val="60000"/>
                    <a:lumOff val="40000"/>
                  </a:schemeClr>
                </a:solidFill>
              </a:rPr>
              <a:t>các</a:t>
            </a:r>
            <a:r>
              <a:rPr lang="en-US" sz="2400" b="1" i="1" kern="0" dirty="0" smtClean="0">
                <a:solidFill>
                  <a:schemeClr val="accent5">
                    <a:lumMod val="60000"/>
                    <a:lumOff val="40000"/>
                  </a:schemeClr>
                </a:solidFill>
              </a:rPr>
              <a:t> form </a:t>
            </a:r>
            <a:r>
              <a:rPr lang="en-US" sz="2400" b="1" i="1" kern="0" dirty="0" err="1" smtClean="0">
                <a:solidFill>
                  <a:schemeClr val="accent5">
                    <a:lumMod val="60000"/>
                    <a:lumOff val="40000"/>
                  </a:schemeClr>
                </a:solidFill>
              </a:rPr>
              <a:t>khách</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có</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thể</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xem</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trên</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phần</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mềm</a:t>
            </a:r>
            <a:endParaRPr lang="en-US" sz="2000" kern="0" dirty="0">
              <a:solidFill>
                <a:schemeClr val="accent5">
                  <a:lumMod val="60000"/>
                  <a:lumOff val="40000"/>
                </a:schemeClr>
              </a:solidFill>
            </a:endParaRPr>
          </a:p>
        </p:txBody>
      </p:sp>
      <p:pic>
        <p:nvPicPr>
          <p:cNvPr id="4" name="Picture 3"/>
          <p:cNvPicPr>
            <a:picLocks noChangeAspect="1"/>
          </p:cNvPicPr>
          <p:nvPr/>
        </p:nvPicPr>
        <p:blipFill>
          <a:blip r:embed="rId3"/>
          <a:stretch>
            <a:fillRect/>
          </a:stretch>
        </p:blipFill>
        <p:spPr>
          <a:xfrm>
            <a:off x="4850858" y="2935150"/>
            <a:ext cx="10425761" cy="5498732"/>
          </a:xfrm>
          <a:prstGeom prst="rect">
            <a:avLst/>
          </a:prstGeom>
        </p:spPr>
      </p:pic>
    </p:spTree>
    <p:extLst>
      <p:ext uri="{BB962C8B-B14F-4D97-AF65-F5344CB8AC3E}">
        <p14:creationId xmlns:p14="http://schemas.microsoft.com/office/powerpoint/2010/main" val="23780540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dirty="0"/>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smtClean="0">
                <a:solidFill>
                  <a:srgbClr val="92D050"/>
                </a:solidFill>
              </a:rPr>
              <a:t>Form </a:t>
            </a:r>
            <a:r>
              <a:rPr lang="en-US" sz="4000" b="1" i="1" kern="0" dirty="0" smtClean="0">
                <a:solidFill>
                  <a:srgbClr val="92D050"/>
                </a:solidFill>
              </a:rPr>
              <a:t>quản lý nhân viên</a:t>
            </a:r>
            <a:endParaRPr lang="en-US" sz="3600" kern="0" dirty="0">
              <a:solidFill>
                <a:srgbClr val="92D050"/>
              </a:solidFill>
            </a:endParaRPr>
          </a:p>
        </p:txBody>
      </p:sp>
      <p:sp>
        <p:nvSpPr>
          <p:cNvPr id="11" name="object 3"/>
          <p:cNvSpPr txBox="1">
            <a:spLocks/>
          </p:cNvSpPr>
          <p:nvPr/>
        </p:nvSpPr>
        <p:spPr>
          <a:xfrm>
            <a:off x="4820948" y="8932183"/>
            <a:ext cx="13418067" cy="381515"/>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2400" b="1" i="1" kern="0" dirty="0" err="1" smtClean="0">
                <a:solidFill>
                  <a:schemeClr val="accent5">
                    <a:lumMod val="60000"/>
                    <a:lumOff val="40000"/>
                  </a:schemeClr>
                </a:solidFill>
              </a:rPr>
              <a:t>Lưu</a:t>
            </a:r>
            <a:r>
              <a:rPr lang="en-US" sz="2400" b="1" i="1" kern="0" dirty="0" smtClean="0">
                <a:solidFill>
                  <a:schemeClr val="accent5">
                    <a:lumMod val="60000"/>
                    <a:lumOff val="40000"/>
                  </a:schemeClr>
                </a:solidFill>
              </a:rPr>
              <a:t> ý </a:t>
            </a:r>
            <a:r>
              <a:rPr lang="en-US" sz="2400" b="1" i="1" kern="0" dirty="0" err="1" smtClean="0">
                <a:solidFill>
                  <a:schemeClr val="accent5">
                    <a:lumMod val="60000"/>
                    <a:lumOff val="40000"/>
                  </a:schemeClr>
                </a:solidFill>
              </a:rPr>
              <a:t>các</a:t>
            </a:r>
            <a:r>
              <a:rPr lang="en-US" sz="2400" b="1" i="1" kern="0" dirty="0" smtClean="0">
                <a:solidFill>
                  <a:schemeClr val="accent5">
                    <a:lumMod val="60000"/>
                    <a:lumOff val="40000"/>
                  </a:schemeClr>
                </a:solidFill>
              </a:rPr>
              <a:t> form </a:t>
            </a:r>
            <a:r>
              <a:rPr lang="en-US" sz="2400" b="1" i="1" kern="0" dirty="0" err="1" smtClean="0">
                <a:solidFill>
                  <a:schemeClr val="accent5">
                    <a:lumMod val="60000"/>
                    <a:lumOff val="40000"/>
                  </a:schemeClr>
                </a:solidFill>
              </a:rPr>
              <a:t>khách</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có</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thể</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xem</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trên</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phần</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mềm</a:t>
            </a:r>
            <a:endParaRPr lang="en-US" sz="2000" kern="0" dirty="0">
              <a:solidFill>
                <a:schemeClr val="accent5">
                  <a:lumMod val="60000"/>
                  <a:lumOff val="40000"/>
                </a:schemeClr>
              </a:solidFill>
            </a:endParaRPr>
          </a:p>
        </p:txBody>
      </p:sp>
      <p:pic>
        <p:nvPicPr>
          <p:cNvPr id="4" name="Picture 3"/>
          <p:cNvPicPr>
            <a:picLocks noChangeAspect="1"/>
          </p:cNvPicPr>
          <p:nvPr/>
        </p:nvPicPr>
        <p:blipFill>
          <a:blip r:embed="rId3"/>
          <a:stretch>
            <a:fillRect/>
          </a:stretch>
        </p:blipFill>
        <p:spPr>
          <a:xfrm>
            <a:off x="4495800" y="2730440"/>
            <a:ext cx="10069195" cy="5902284"/>
          </a:xfrm>
          <a:prstGeom prst="rect">
            <a:avLst/>
          </a:prstGeom>
        </p:spPr>
      </p:pic>
    </p:spTree>
    <p:extLst>
      <p:ext uri="{BB962C8B-B14F-4D97-AF65-F5344CB8AC3E}">
        <p14:creationId xmlns:p14="http://schemas.microsoft.com/office/powerpoint/2010/main" val="1489896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dirty="0"/>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4000" b="1" i="1" kern="0" dirty="0" smtClean="0">
                <a:solidFill>
                  <a:srgbClr val="92D050"/>
                </a:solidFill>
              </a:rPr>
              <a:t>Report báo cáo </a:t>
            </a:r>
            <a:r>
              <a:rPr lang="en-US" sz="4000" b="1" i="1" kern="0" dirty="0" err="1" smtClean="0">
                <a:solidFill>
                  <a:srgbClr val="92D050"/>
                </a:solidFill>
              </a:rPr>
              <a:t>tồn</a:t>
            </a:r>
            <a:endParaRPr lang="en-US" sz="3600" kern="0" dirty="0">
              <a:solidFill>
                <a:srgbClr val="92D050"/>
              </a:solidFill>
            </a:endParaRPr>
          </a:p>
        </p:txBody>
      </p:sp>
      <p:sp>
        <p:nvSpPr>
          <p:cNvPr id="11" name="object 3"/>
          <p:cNvSpPr txBox="1">
            <a:spLocks/>
          </p:cNvSpPr>
          <p:nvPr/>
        </p:nvSpPr>
        <p:spPr>
          <a:xfrm>
            <a:off x="4820948" y="8932183"/>
            <a:ext cx="13418067" cy="381515"/>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2400" b="1" i="1" kern="0" dirty="0" err="1" smtClean="0">
                <a:solidFill>
                  <a:schemeClr val="accent5">
                    <a:lumMod val="60000"/>
                    <a:lumOff val="40000"/>
                  </a:schemeClr>
                </a:solidFill>
              </a:rPr>
              <a:t>Lưu</a:t>
            </a:r>
            <a:r>
              <a:rPr lang="en-US" sz="2400" b="1" i="1" kern="0" dirty="0" smtClean="0">
                <a:solidFill>
                  <a:schemeClr val="accent5">
                    <a:lumMod val="60000"/>
                    <a:lumOff val="40000"/>
                  </a:schemeClr>
                </a:solidFill>
              </a:rPr>
              <a:t> ý </a:t>
            </a:r>
            <a:r>
              <a:rPr lang="en-US" sz="2400" b="1" i="1" kern="0" dirty="0" err="1" smtClean="0">
                <a:solidFill>
                  <a:schemeClr val="accent5">
                    <a:lumMod val="60000"/>
                    <a:lumOff val="40000"/>
                  </a:schemeClr>
                </a:solidFill>
              </a:rPr>
              <a:t>các</a:t>
            </a:r>
            <a:r>
              <a:rPr lang="en-US" sz="2400" b="1" i="1" kern="0" dirty="0" smtClean="0">
                <a:solidFill>
                  <a:schemeClr val="accent5">
                    <a:lumMod val="60000"/>
                    <a:lumOff val="40000"/>
                  </a:schemeClr>
                </a:solidFill>
              </a:rPr>
              <a:t> form </a:t>
            </a:r>
            <a:r>
              <a:rPr lang="en-US" sz="2400" b="1" i="1" kern="0" dirty="0" err="1" smtClean="0">
                <a:solidFill>
                  <a:schemeClr val="accent5">
                    <a:lumMod val="60000"/>
                    <a:lumOff val="40000"/>
                  </a:schemeClr>
                </a:solidFill>
              </a:rPr>
              <a:t>khách</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có</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thể</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xem</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trên</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phần</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mềm</a:t>
            </a:r>
            <a:endParaRPr lang="en-US" sz="2000" kern="0" dirty="0">
              <a:solidFill>
                <a:schemeClr val="accent5">
                  <a:lumMod val="60000"/>
                  <a:lumOff val="40000"/>
                </a:schemeClr>
              </a:solidFill>
            </a:endParaRPr>
          </a:p>
        </p:txBody>
      </p:sp>
      <p:pic>
        <p:nvPicPr>
          <p:cNvPr id="12" name="Picture 11"/>
          <p:cNvPicPr/>
          <p:nvPr/>
        </p:nvPicPr>
        <p:blipFill>
          <a:blip r:embed="rId3"/>
          <a:stretch>
            <a:fillRect/>
          </a:stretch>
        </p:blipFill>
        <p:spPr>
          <a:xfrm>
            <a:off x="4876800" y="2870797"/>
            <a:ext cx="8534400" cy="4594543"/>
          </a:xfrm>
          <a:prstGeom prst="rect">
            <a:avLst/>
          </a:prstGeom>
        </p:spPr>
      </p:pic>
    </p:spTree>
    <p:extLst>
      <p:ext uri="{BB962C8B-B14F-4D97-AF65-F5344CB8AC3E}">
        <p14:creationId xmlns:p14="http://schemas.microsoft.com/office/powerpoint/2010/main" val="9666001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dirty="0"/>
          </a:p>
        </p:txBody>
      </p:sp>
      <p:sp>
        <p:nvSpPr>
          <p:cNvPr id="3" name="object 3"/>
          <p:cNvSpPr txBox="1">
            <a:spLocks noGrp="1"/>
          </p:cNvSpPr>
          <p:nvPr>
            <p:ph type="title"/>
          </p:nvPr>
        </p:nvSpPr>
        <p:spPr>
          <a:xfrm>
            <a:off x="4842719" y="271145"/>
            <a:ext cx="13418067" cy="750847"/>
          </a:xfrm>
          <a:prstGeom prst="rect">
            <a:avLst/>
          </a:prstGeom>
        </p:spPr>
        <p:txBody>
          <a:bodyPr vert="horz" wrap="square" lIns="0" tIns="12065" rIns="0" bIns="0" rtlCol="0">
            <a:spAutoFit/>
          </a:bodyPr>
          <a:lstStyle/>
          <a:p>
            <a:pPr algn="l"/>
            <a:r>
              <a:rPr lang="en-US" sz="4800" b="1" i="1" dirty="0" err="1" smtClean="0">
                <a:solidFill>
                  <a:schemeClr val="bg1"/>
                </a:solidFill>
              </a:rPr>
              <a:t>Giới</a:t>
            </a:r>
            <a:r>
              <a:rPr lang="en-US" sz="4800" b="1" i="1" dirty="0" smtClean="0">
                <a:solidFill>
                  <a:schemeClr val="bg1"/>
                </a:solidFill>
              </a:rPr>
              <a:t> </a:t>
            </a:r>
            <a:r>
              <a:rPr lang="en-US" sz="4800" b="1" i="1" dirty="0" err="1" smtClean="0">
                <a:solidFill>
                  <a:schemeClr val="bg1"/>
                </a:solidFill>
              </a:rPr>
              <a:t>thiệu</a:t>
            </a:r>
            <a:r>
              <a:rPr lang="en-US" sz="4800" b="1" i="1" dirty="0" smtClean="0">
                <a:solidFill>
                  <a:schemeClr val="bg1"/>
                </a:solidFill>
              </a:rPr>
              <a:t> </a:t>
            </a:r>
            <a:r>
              <a:rPr lang="en-US" sz="4800" b="1" i="1" dirty="0" err="1" smtClean="0">
                <a:solidFill>
                  <a:schemeClr val="bg1"/>
                </a:solidFill>
              </a:rPr>
              <a:t>chương</a:t>
            </a:r>
            <a:r>
              <a:rPr lang="en-US" sz="4800" b="1" i="1" dirty="0" smtClean="0">
                <a:solidFill>
                  <a:schemeClr val="bg1"/>
                </a:solidFill>
              </a:rPr>
              <a:t> </a:t>
            </a:r>
            <a:r>
              <a:rPr lang="en-US" sz="4800" b="1" i="1" dirty="0" err="1" smtClean="0">
                <a:solidFill>
                  <a:schemeClr val="bg1"/>
                </a:solidFill>
              </a:rPr>
              <a:t>trình</a:t>
            </a:r>
            <a:endParaRPr lang="en-US" sz="4400" dirty="0">
              <a:solidFill>
                <a:schemeClr val="bg1"/>
              </a:solidFill>
            </a:endParaRP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87901" y="6082569"/>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066800" y="8502106"/>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3944600" y="122198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10" name="object 3"/>
          <p:cNvSpPr txBox="1">
            <a:spLocks/>
          </p:cNvSpPr>
          <p:nvPr/>
        </p:nvSpPr>
        <p:spPr>
          <a:xfrm>
            <a:off x="4073577" y="1861099"/>
            <a:ext cx="13418067" cy="627736"/>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r>
              <a:rPr lang="en-US" sz="4000" b="1" i="1" kern="0" dirty="0">
                <a:solidFill>
                  <a:srgbClr val="92D050"/>
                </a:solidFill>
              </a:rPr>
              <a:t>Report báo cáo </a:t>
            </a:r>
            <a:r>
              <a:rPr lang="en-US" sz="4000" b="1" i="1" kern="0" dirty="0" smtClean="0">
                <a:solidFill>
                  <a:srgbClr val="92D050"/>
                </a:solidFill>
              </a:rPr>
              <a:t>nợ</a:t>
            </a:r>
            <a:endParaRPr lang="en-US" sz="3600" kern="0" dirty="0">
              <a:solidFill>
                <a:srgbClr val="92D050"/>
              </a:solidFill>
            </a:endParaRPr>
          </a:p>
        </p:txBody>
      </p:sp>
      <p:sp>
        <p:nvSpPr>
          <p:cNvPr id="11" name="object 3"/>
          <p:cNvSpPr txBox="1">
            <a:spLocks/>
          </p:cNvSpPr>
          <p:nvPr/>
        </p:nvSpPr>
        <p:spPr>
          <a:xfrm>
            <a:off x="4820948" y="8932183"/>
            <a:ext cx="13418067" cy="381515"/>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algn="l"/>
            <a:r>
              <a:rPr lang="en-US" sz="2400" b="1" i="1" kern="0" dirty="0" err="1" smtClean="0">
                <a:solidFill>
                  <a:schemeClr val="accent5">
                    <a:lumMod val="60000"/>
                    <a:lumOff val="40000"/>
                  </a:schemeClr>
                </a:solidFill>
              </a:rPr>
              <a:t>Lưu</a:t>
            </a:r>
            <a:r>
              <a:rPr lang="en-US" sz="2400" b="1" i="1" kern="0" dirty="0" smtClean="0">
                <a:solidFill>
                  <a:schemeClr val="accent5">
                    <a:lumMod val="60000"/>
                    <a:lumOff val="40000"/>
                  </a:schemeClr>
                </a:solidFill>
              </a:rPr>
              <a:t> ý </a:t>
            </a:r>
            <a:r>
              <a:rPr lang="en-US" sz="2400" b="1" i="1" kern="0" dirty="0" err="1" smtClean="0">
                <a:solidFill>
                  <a:schemeClr val="accent5">
                    <a:lumMod val="60000"/>
                    <a:lumOff val="40000"/>
                  </a:schemeClr>
                </a:solidFill>
              </a:rPr>
              <a:t>các</a:t>
            </a:r>
            <a:r>
              <a:rPr lang="en-US" sz="2400" b="1" i="1" kern="0" dirty="0" smtClean="0">
                <a:solidFill>
                  <a:schemeClr val="accent5">
                    <a:lumMod val="60000"/>
                    <a:lumOff val="40000"/>
                  </a:schemeClr>
                </a:solidFill>
              </a:rPr>
              <a:t> form </a:t>
            </a:r>
            <a:r>
              <a:rPr lang="en-US" sz="2400" b="1" i="1" kern="0" dirty="0" err="1" smtClean="0">
                <a:solidFill>
                  <a:schemeClr val="accent5">
                    <a:lumMod val="60000"/>
                    <a:lumOff val="40000"/>
                  </a:schemeClr>
                </a:solidFill>
              </a:rPr>
              <a:t>khách</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có</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thể</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xem</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trên</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phần</a:t>
            </a:r>
            <a:r>
              <a:rPr lang="en-US" sz="2400" b="1" i="1" kern="0" dirty="0" smtClean="0">
                <a:solidFill>
                  <a:schemeClr val="accent5">
                    <a:lumMod val="60000"/>
                    <a:lumOff val="40000"/>
                  </a:schemeClr>
                </a:solidFill>
              </a:rPr>
              <a:t> </a:t>
            </a:r>
            <a:r>
              <a:rPr lang="en-US" sz="2400" b="1" i="1" kern="0" dirty="0" err="1" smtClean="0">
                <a:solidFill>
                  <a:schemeClr val="accent5">
                    <a:lumMod val="60000"/>
                    <a:lumOff val="40000"/>
                  </a:schemeClr>
                </a:solidFill>
              </a:rPr>
              <a:t>mềm</a:t>
            </a:r>
            <a:endParaRPr lang="en-US" sz="2000" kern="0" dirty="0">
              <a:solidFill>
                <a:schemeClr val="accent5">
                  <a:lumMod val="60000"/>
                  <a:lumOff val="40000"/>
                </a:schemeClr>
              </a:solidFill>
            </a:endParaRPr>
          </a:p>
        </p:txBody>
      </p:sp>
      <p:pic>
        <p:nvPicPr>
          <p:cNvPr id="4" name="Picture 3"/>
          <p:cNvPicPr>
            <a:picLocks noChangeAspect="1"/>
          </p:cNvPicPr>
          <p:nvPr/>
        </p:nvPicPr>
        <p:blipFill>
          <a:blip r:embed="rId3"/>
          <a:stretch>
            <a:fillRect/>
          </a:stretch>
        </p:blipFill>
        <p:spPr>
          <a:xfrm>
            <a:off x="4204136" y="3086100"/>
            <a:ext cx="11884269" cy="4253958"/>
          </a:xfrm>
          <a:prstGeom prst="rect">
            <a:avLst/>
          </a:prstGeom>
        </p:spPr>
      </p:pic>
    </p:spTree>
    <p:extLst>
      <p:ext uri="{BB962C8B-B14F-4D97-AF65-F5344CB8AC3E}">
        <p14:creationId xmlns:p14="http://schemas.microsoft.com/office/powerpoint/2010/main" val="27058234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 y="6652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462027" y="423280"/>
            <a:ext cx="10579100" cy="983731"/>
          </a:xfrm>
          <a:prstGeom prst="rect">
            <a:avLst/>
          </a:prstGeom>
        </p:spPr>
        <p:txBody>
          <a:bodyPr vert="horz" wrap="square" lIns="0" tIns="12065" rIns="0" bIns="0" rtlCol="0">
            <a:spAutoFit/>
          </a:bodyPr>
          <a:lstStyle/>
          <a:p>
            <a:pPr marL="1520825" marR="5080" indent="-1508760">
              <a:lnSpc>
                <a:spcPct val="115100"/>
              </a:lnSpc>
              <a:spcBef>
                <a:spcPts val="95"/>
              </a:spcBef>
            </a:pPr>
            <a:r>
              <a:rPr lang="en-US" sz="6000" spc="245" dirty="0" err="1" smtClean="0"/>
              <a:t>Tạo</a:t>
            </a:r>
            <a:r>
              <a:rPr lang="en-US" sz="6000" spc="245" dirty="0" smtClean="0"/>
              <a:t> </a:t>
            </a:r>
            <a:r>
              <a:rPr lang="en-US" sz="6000" spc="245" dirty="0" err="1" smtClean="0"/>
              <a:t>tài</a:t>
            </a:r>
            <a:r>
              <a:rPr lang="en-US" sz="6000" spc="245" dirty="0" smtClean="0"/>
              <a:t> </a:t>
            </a:r>
            <a:r>
              <a:rPr lang="en-US" sz="6000" spc="245" dirty="0" err="1" smtClean="0"/>
              <a:t>khoản</a:t>
            </a:r>
            <a:r>
              <a:rPr lang="en-US" sz="6000" spc="245" dirty="0" smtClean="0"/>
              <a:t> </a:t>
            </a:r>
            <a:r>
              <a:rPr lang="en-US" sz="6000" spc="245" dirty="0" err="1" smtClean="0"/>
              <a:t>và</a:t>
            </a:r>
            <a:r>
              <a:rPr lang="en-US" sz="6000" spc="245" dirty="0" smtClean="0"/>
              <a:t> </a:t>
            </a:r>
            <a:r>
              <a:rPr lang="en-US" sz="6000" spc="245" dirty="0" err="1" smtClean="0"/>
              <a:t>chức</a:t>
            </a:r>
            <a:r>
              <a:rPr lang="en-US" sz="6000" spc="245" dirty="0" smtClean="0"/>
              <a:t> </a:t>
            </a:r>
            <a:r>
              <a:rPr lang="en-US" sz="6000" spc="245" dirty="0" err="1" smtClean="0"/>
              <a:t>năng</a:t>
            </a:r>
            <a:endParaRPr sz="6000" spc="285" dirty="0"/>
          </a:p>
        </p:txBody>
      </p:sp>
      <p:sp>
        <p:nvSpPr>
          <p:cNvPr id="4" name="object 4"/>
          <p:cNvSpPr/>
          <p:nvPr/>
        </p:nvSpPr>
        <p:spPr>
          <a:xfrm rot="20241235">
            <a:off x="203931" y="6456403"/>
            <a:ext cx="2869696" cy="400624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48005" y="5562104"/>
            <a:ext cx="334010" cy="386715"/>
          </a:xfrm>
          <a:custGeom>
            <a:avLst/>
            <a:gdLst/>
            <a:ahLst/>
            <a:cxnLst/>
            <a:rect l="l" t="t" r="r" b="b"/>
            <a:pathLst>
              <a:path w="334009" h="386715">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09" h="386715">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09" h="386715">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2" y="2844"/>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09" h="386715">
                <a:moveTo>
                  <a:pt x="166183" y="53288"/>
                </a:moveTo>
                <a:lnTo>
                  <a:pt x="165267" y="52145"/>
                </a:lnTo>
                <a:lnTo>
                  <a:pt x="166820" y="52052"/>
                </a:lnTo>
                <a:lnTo>
                  <a:pt x="166183" y="53288"/>
                </a:lnTo>
                <a:close/>
              </a:path>
              <a:path w="334009" h="386715">
                <a:moveTo>
                  <a:pt x="186465" y="206465"/>
                </a:moveTo>
                <a:lnTo>
                  <a:pt x="183485" y="202749"/>
                </a:lnTo>
                <a:lnTo>
                  <a:pt x="185455" y="203176"/>
                </a:lnTo>
                <a:lnTo>
                  <a:pt x="186455" y="204423"/>
                </a:lnTo>
                <a:lnTo>
                  <a:pt x="186465" y="206465"/>
                </a:lnTo>
                <a:close/>
              </a:path>
              <a:path w="334009" h="386715">
                <a:moveTo>
                  <a:pt x="201925" y="225743"/>
                </a:moveTo>
                <a:lnTo>
                  <a:pt x="195945" y="218286"/>
                </a:lnTo>
                <a:lnTo>
                  <a:pt x="199915" y="221207"/>
                </a:lnTo>
                <a:lnTo>
                  <a:pt x="201925" y="225743"/>
                </a:lnTo>
                <a:close/>
              </a:path>
              <a:path w="334009" h="386715">
                <a:moveTo>
                  <a:pt x="237784" y="270456"/>
                </a:moveTo>
                <a:lnTo>
                  <a:pt x="209233" y="234856"/>
                </a:lnTo>
                <a:lnTo>
                  <a:pt x="227315" y="255372"/>
                </a:lnTo>
                <a:lnTo>
                  <a:pt x="237941" y="268623"/>
                </a:lnTo>
                <a:lnTo>
                  <a:pt x="237784" y="270456"/>
                </a:lnTo>
                <a:close/>
              </a:path>
              <a:path w="334009" h="386715">
                <a:moveTo>
                  <a:pt x="167311" y="213031"/>
                </a:moveTo>
                <a:lnTo>
                  <a:pt x="129493" y="165875"/>
                </a:lnTo>
                <a:lnTo>
                  <a:pt x="129859" y="164301"/>
                </a:lnTo>
                <a:lnTo>
                  <a:pt x="168510" y="212496"/>
                </a:lnTo>
                <a:lnTo>
                  <a:pt x="167311" y="213031"/>
                </a:lnTo>
                <a:close/>
              </a:path>
              <a:path w="334009" h="386715">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09" h="386715">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09" h="386715">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15" y="382035"/>
                </a:lnTo>
                <a:lnTo>
                  <a:pt x="150043" y="386374"/>
                </a:lnTo>
                <a:lnTo>
                  <a:pt x="143445" y="384236"/>
                </a:lnTo>
                <a:close/>
              </a:path>
            </a:pathLst>
          </a:custGeom>
          <a:solidFill>
            <a:srgbClr val="F5F5EF"/>
          </a:solidFill>
        </p:spPr>
        <p:txBody>
          <a:bodyPr wrap="square" lIns="0" tIns="0" rIns="0" bIns="0" rtlCol="0"/>
          <a:lstStyle/>
          <a:p>
            <a:endParaRPr/>
          </a:p>
        </p:txBody>
      </p:sp>
      <p:sp>
        <p:nvSpPr>
          <p:cNvPr id="6" name="object 6"/>
          <p:cNvSpPr/>
          <p:nvPr/>
        </p:nvSpPr>
        <p:spPr>
          <a:xfrm>
            <a:off x="381000" y="573678"/>
            <a:ext cx="334010" cy="386715"/>
          </a:xfrm>
          <a:custGeom>
            <a:avLst/>
            <a:gdLst/>
            <a:ahLst/>
            <a:cxnLst/>
            <a:rect l="l" t="t" r="r" b="b"/>
            <a:pathLst>
              <a:path w="334010" h="386714">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10" h="386714">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10" h="386714">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4" y="2847"/>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10" h="386714">
                <a:moveTo>
                  <a:pt x="166183" y="53288"/>
                </a:moveTo>
                <a:lnTo>
                  <a:pt x="165267" y="52145"/>
                </a:lnTo>
                <a:lnTo>
                  <a:pt x="166820" y="52052"/>
                </a:lnTo>
                <a:lnTo>
                  <a:pt x="166183" y="53288"/>
                </a:lnTo>
                <a:close/>
              </a:path>
              <a:path w="334010" h="386714">
                <a:moveTo>
                  <a:pt x="186465" y="206465"/>
                </a:moveTo>
                <a:lnTo>
                  <a:pt x="183485" y="202749"/>
                </a:lnTo>
                <a:lnTo>
                  <a:pt x="185455" y="203176"/>
                </a:lnTo>
                <a:lnTo>
                  <a:pt x="186455" y="204423"/>
                </a:lnTo>
                <a:lnTo>
                  <a:pt x="186465" y="206465"/>
                </a:lnTo>
                <a:close/>
              </a:path>
              <a:path w="334010" h="386714">
                <a:moveTo>
                  <a:pt x="201925" y="225743"/>
                </a:moveTo>
                <a:lnTo>
                  <a:pt x="195945" y="218286"/>
                </a:lnTo>
                <a:lnTo>
                  <a:pt x="199915" y="221207"/>
                </a:lnTo>
                <a:lnTo>
                  <a:pt x="201925" y="225743"/>
                </a:lnTo>
                <a:close/>
              </a:path>
              <a:path w="334010" h="386714">
                <a:moveTo>
                  <a:pt x="237784" y="270456"/>
                </a:moveTo>
                <a:lnTo>
                  <a:pt x="209233" y="234856"/>
                </a:lnTo>
                <a:lnTo>
                  <a:pt x="227315" y="255372"/>
                </a:lnTo>
                <a:lnTo>
                  <a:pt x="237941" y="268623"/>
                </a:lnTo>
                <a:lnTo>
                  <a:pt x="237784" y="270456"/>
                </a:lnTo>
                <a:close/>
              </a:path>
              <a:path w="334010" h="386714">
                <a:moveTo>
                  <a:pt x="167311" y="213031"/>
                </a:moveTo>
                <a:lnTo>
                  <a:pt x="129493" y="165875"/>
                </a:lnTo>
                <a:lnTo>
                  <a:pt x="129859" y="164301"/>
                </a:lnTo>
                <a:lnTo>
                  <a:pt x="168510" y="212496"/>
                </a:lnTo>
                <a:lnTo>
                  <a:pt x="167311" y="213031"/>
                </a:lnTo>
                <a:close/>
              </a:path>
              <a:path w="334010" h="386714">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10" h="386714">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10" h="386714">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31" y="382055"/>
                </a:lnTo>
                <a:lnTo>
                  <a:pt x="150043" y="386374"/>
                </a:lnTo>
                <a:lnTo>
                  <a:pt x="143445" y="384236"/>
                </a:lnTo>
                <a:close/>
              </a:path>
            </a:pathLst>
          </a:custGeom>
          <a:solidFill>
            <a:srgbClr val="F5F5EF"/>
          </a:solidFill>
        </p:spPr>
        <p:txBody>
          <a:bodyPr wrap="square" lIns="0" tIns="0" rIns="0" bIns="0" rtlCol="0"/>
          <a:lstStyle/>
          <a:p>
            <a:endParaRPr/>
          </a:p>
        </p:txBody>
      </p:sp>
      <p:sp>
        <p:nvSpPr>
          <p:cNvPr id="7" name="object 7"/>
          <p:cNvSpPr/>
          <p:nvPr/>
        </p:nvSpPr>
        <p:spPr>
          <a:xfrm>
            <a:off x="17395552" y="9498117"/>
            <a:ext cx="334010" cy="386715"/>
          </a:xfrm>
          <a:custGeom>
            <a:avLst/>
            <a:gdLst/>
            <a:ahLst/>
            <a:cxnLst/>
            <a:rect l="l" t="t" r="r" b="b"/>
            <a:pathLst>
              <a:path w="334009" h="386715">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09" h="386715">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09" h="386715">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2" y="2844"/>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09" h="386715">
                <a:moveTo>
                  <a:pt x="166183" y="53288"/>
                </a:moveTo>
                <a:lnTo>
                  <a:pt x="165267" y="52145"/>
                </a:lnTo>
                <a:lnTo>
                  <a:pt x="166820" y="52052"/>
                </a:lnTo>
                <a:lnTo>
                  <a:pt x="166183" y="53288"/>
                </a:lnTo>
                <a:close/>
              </a:path>
              <a:path w="334009" h="386715">
                <a:moveTo>
                  <a:pt x="186465" y="206465"/>
                </a:moveTo>
                <a:lnTo>
                  <a:pt x="183485" y="202749"/>
                </a:lnTo>
                <a:lnTo>
                  <a:pt x="185455" y="203176"/>
                </a:lnTo>
                <a:lnTo>
                  <a:pt x="186455" y="204423"/>
                </a:lnTo>
                <a:lnTo>
                  <a:pt x="186465" y="206465"/>
                </a:lnTo>
                <a:close/>
              </a:path>
              <a:path w="334009" h="386715">
                <a:moveTo>
                  <a:pt x="201925" y="225743"/>
                </a:moveTo>
                <a:lnTo>
                  <a:pt x="195945" y="218286"/>
                </a:lnTo>
                <a:lnTo>
                  <a:pt x="199915" y="221207"/>
                </a:lnTo>
                <a:lnTo>
                  <a:pt x="201925" y="225743"/>
                </a:lnTo>
                <a:close/>
              </a:path>
              <a:path w="334009" h="386715">
                <a:moveTo>
                  <a:pt x="237784" y="270456"/>
                </a:moveTo>
                <a:lnTo>
                  <a:pt x="209233" y="234856"/>
                </a:lnTo>
                <a:lnTo>
                  <a:pt x="227315" y="255372"/>
                </a:lnTo>
                <a:lnTo>
                  <a:pt x="237941" y="268623"/>
                </a:lnTo>
                <a:lnTo>
                  <a:pt x="237784" y="270456"/>
                </a:lnTo>
                <a:close/>
              </a:path>
              <a:path w="334009" h="386715">
                <a:moveTo>
                  <a:pt x="167311" y="213031"/>
                </a:moveTo>
                <a:lnTo>
                  <a:pt x="129493" y="165875"/>
                </a:lnTo>
                <a:lnTo>
                  <a:pt x="129859" y="164301"/>
                </a:lnTo>
                <a:lnTo>
                  <a:pt x="168510" y="212496"/>
                </a:lnTo>
                <a:lnTo>
                  <a:pt x="167311" y="213031"/>
                </a:lnTo>
                <a:close/>
              </a:path>
              <a:path w="334009" h="386715">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09" h="386715">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09" h="386715">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27" y="382050"/>
                </a:lnTo>
                <a:lnTo>
                  <a:pt x="150043" y="386374"/>
                </a:lnTo>
                <a:lnTo>
                  <a:pt x="143445" y="384236"/>
                </a:lnTo>
                <a:close/>
              </a:path>
            </a:pathLst>
          </a:custGeom>
          <a:solidFill>
            <a:srgbClr val="F5F5EF"/>
          </a:solidFill>
        </p:spPr>
        <p:txBody>
          <a:bodyPr wrap="square" lIns="0" tIns="0" rIns="0" bIns="0" rtlCol="0"/>
          <a:lstStyle/>
          <a:p>
            <a:endParaRPr/>
          </a:p>
        </p:txBody>
      </p:sp>
      <p:sp>
        <p:nvSpPr>
          <p:cNvPr id="8" name="object 8"/>
          <p:cNvSpPr/>
          <p:nvPr/>
        </p:nvSpPr>
        <p:spPr>
          <a:xfrm>
            <a:off x="17189488" y="4311910"/>
            <a:ext cx="523875" cy="480695"/>
          </a:xfrm>
          <a:custGeom>
            <a:avLst/>
            <a:gdLst/>
            <a:ahLst/>
            <a:cxnLst/>
            <a:rect l="l" t="t" r="r" b="b"/>
            <a:pathLst>
              <a:path w="523875" h="480695">
                <a:moveTo>
                  <a:pt x="485632" y="314167"/>
                </a:moveTo>
                <a:lnTo>
                  <a:pt x="479295" y="326277"/>
                </a:lnTo>
                <a:lnTo>
                  <a:pt x="474516" y="332128"/>
                </a:lnTo>
                <a:lnTo>
                  <a:pt x="466497" y="332427"/>
                </a:lnTo>
                <a:lnTo>
                  <a:pt x="462554" y="332548"/>
                </a:lnTo>
                <a:lnTo>
                  <a:pt x="458550" y="330821"/>
                </a:lnTo>
                <a:lnTo>
                  <a:pt x="453368" y="329651"/>
                </a:lnTo>
                <a:lnTo>
                  <a:pt x="448530" y="332715"/>
                </a:lnTo>
                <a:lnTo>
                  <a:pt x="443583" y="327388"/>
                </a:lnTo>
                <a:lnTo>
                  <a:pt x="438236" y="326481"/>
                </a:lnTo>
                <a:lnTo>
                  <a:pt x="437723" y="326377"/>
                </a:lnTo>
                <a:lnTo>
                  <a:pt x="437594" y="323892"/>
                </a:lnTo>
                <a:lnTo>
                  <a:pt x="437217" y="322132"/>
                </a:lnTo>
                <a:lnTo>
                  <a:pt x="432840" y="324891"/>
                </a:lnTo>
                <a:lnTo>
                  <a:pt x="429559" y="323962"/>
                </a:lnTo>
                <a:lnTo>
                  <a:pt x="418387" y="319296"/>
                </a:lnTo>
                <a:lnTo>
                  <a:pt x="411320" y="317450"/>
                </a:lnTo>
                <a:lnTo>
                  <a:pt x="404713" y="315298"/>
                </a:lnTo>
                <a:lnTo>
                  <a:pt x="398253" y="313094"/>
                </a:lnTo>
                <a:lnTo>
                  <a:pt x="385408" y="308509"/>
                </a:lnTo>
                <a:lnTo>
                  <a:pt x="378948" y="306305"/>
                </a:lnTo>
                <a:lnTo>
                  <a:pt x="370824" y="303693"/>
                </a:lnTo>
                <a:lnTo>
                  <a:pt x="362671" y="301151"/>
                </a:lnTo>
                <a:lnTo>
                  <a:pt x="354525" y="298592"/>
                </a:lnTo>
                <a:lnTo>
                  <a:pt x="346423" y="295926"/>
                </a:lnTo>
                <a:lnTo>
                  <a:pt x="339619" y="293582"/>
                </a:lnTo>
                <a:lnTo>
                  <a:pt x="332551" y="291735"/>
                </a:lnTo>
                <a:lnTo>
                  <a:pt x="326529" y="287120"/>
                </a:lnTo>
                <a:lnTo>
                  <a:pt x="324220" y="285326"/>
                </a:lnTo>
                <a:lnTo>
                  <a:pt x="319896" y="286228"/>
                </a:lnTo>
                <a:lnTo>
                  <a:pt x="316603" y="285461"/>
                </a:lnTo>
                <a:lnTo>
                  <a:pt x="309335" y="283696"/>
                </a:lnTo>
                <a:lnTo>
                  <a:pt x="301999" y="281959"/>
                </a:lnTo>
                <a:lnTo>
                  <a:pt x="294939" y="279562"/>
                </a:lnTo>
                <a:lnTo>
                  <a:pt x="289783" y="277796"/>
                </a:lnTo>
                <a:lnTo>
                  <a:pt x="285143" y="274531"/>
                </a:lnTo>
                <a:lnTo>
                  <a:pt x="273857" y="270536"/>
                </a:lnTo>
                <a:lnTo>
                  <a:pt x="267516" y="269214"/>
                </a:lnTo>
                <a:lnTo>
                  <a:pt x="259928" y="267150"/>
                </a:lnTo>
                <a:lnTo>
                  <a:pt x="264026" y="276677"/>
                </a:lnTo>
                <a:lnTo>
                  <a:pt x="280066" y="318531"/>
                </a:lnTo>
                <a:lnTo>
                  <a:pt x="289011" y="348629"/>
                </a:lnTo>
                <a:lnTo>
                  <a:pt x="291156" y="355556"/>
                </a:lnTo>
                <a:lnTo>
                  <a:pt x="293588" y="362395"/>
                </a:lnTo>
                <a:lnTo>
                  <a:pt x="296349" y="369628"/>
                </a:lnTo>
                <a:lnTo>
                  <a:pt x="300631" y="376280"/>
                </a:lnTo>
                <a:lnTo>
                  <a:pt x="303995" y="383267"/>
                </a:lnTo>
                <a:lnTo>
                  <a:pt x="306683" y="388811"/>
                </a:lnTo>
                <a:lnTo>
                  <a:pt x="309217" y="394457"/>
                </a:lnTo>
                <a:lnTo>
                  <a:pt x="311456" y="400145"/>
                </a:lnTo>
                <a:lnTo>
                  <a:pt x="312461" y="402664"/>
                </a:lnTo>
                <a:lnTo>
                  <a:pt x="312480" y="405546"/>
                </a:lnTo>
                <a:lnTo>
                  <a:pt x="313048" y="408713"/>
                </a:lnTo>
                <a:lnTo>
                  <a:pt x="313359" y="408898"/>
                </a:lnTo>
                <a:lnTo>
                  <a:pt x="315221" y="409233"/>
                </a:lnTo>
                <a:lnTo>
                  <a:pt x="315561" y="410149"/>
                </a:lnTo>
                <a:lnTo>
                  <a:pt x="330959" y="451951"/>
                </a:lnTo>
                <a:lnTo>
                  <a:pt x="333472" y="459909"/>
                </a:lnTo>
                <a:lnTo>
                  <a:pt x="338970" y="474032"/>
                </a:lnTo>
                <a:lnTo>
                  <a:pt x="332386" y="480346"/>
                </a:lnTo>
                <a:lnTo>
                  <a:pt x="324568" y="477633"/>
                </a:lnTo>
                <a:lnTo>
                  <a:pt x="321690" y="474276"/>
                </a:lnTo>
                <a:lnTo>
                  <a:pt x="319987" y="471299"/>
                </a:lnTo>
                <a:lnTo>
                  <a:pt x="313791" y="460050"/>
                </a:lnTo>
                <a:lnTo>
                  <a:pt x="307720" y="448739"/>
                </a:lnTo>
                <a:lnTo>
                  <a:pt x="301691" y="437404"/>
                </a:lnTo>
                <a:lnTo>
                  <a:pt x="295619" y="426082"/>
                </a:lnTo>
                <a:lnTo>
                  <a:pt x="292224" y="420060"/>
                </a:lnTo>
                <a:lnTo>
                  <a:pt x="288751" y="414074"/>
                </a:lnTo>
                <a:lnTo>
                  <a:pt x="285358" y="408048"/>
                </a:lnTo>
                <a:lnTo>
                  <a:pt x="266712" y="366977"/>
                </a:lnTo>
                <a:lnTo>
                  <a:pt x="250270" y="323962"/>
                </a:lnTo>
                <a:lnTo>
                  <a:pt x="244864" y="309604"/>
                </a:lnTo>
                <a:lnTo>
                  <a:pt x="243990" y="307304"/>
                </a:lnTo>
                <a:lnTo>
                  <a:pt x="243337" y="304876"/>
                </a:lnTo>
                <a:lnTo>
                  <a:pt x="242296" y="301512"/>
                </a:lnTo>
                <a:lnTo>
                  <a:pt x="240386" y="303422"/>
                </a:lnTo>
                <a:lnTo>
                  <a:pt x="238707" y="304379"/>
                </a:lnTo>
                <a:lnTo>
                  <a:pt x="238051" y="305818"/>
                </a:lnTo>
                <a:lnTo>
                  <a:pt x="201817" y="383919"/>
                </a:lnTo>
                <a:lnTo>
                  <a:pt x="201405" y="385571"/>
                </a:lnTo>
                <a:lnTo>
                  <a:pt x="201023" y="386351"/>
                </a:lnTo>
                <a:lnTo>
                  <a:pt x="198317" y="391632"/>
                </a:lnTo>
                <a:lnTo>
                  <a:pt x="196262" y="397350"/>
                </a:lnTo>
                <a:lnTo>
                  <a:pt x="189638" y="406023"/>
                </a:lnTo>
                <a:lnTo>
                  <a:pt x="183557" y="405142"/>
                </a:lnTo>
                <a:lnTo>
                  <a:pt x="180746" y="402420"/>
                </a:lnTo>
                <a:lnTo>
                  <a:pt x="178208" y="399979"/>
                </a:lnTo>
                <a:lnTo>
                  <a:pt x="176817" y="394258"/>
                </a:lnTo>
                <a:lnTo>
                  <a:pt x="177692" y="390699"/>
                </a:lnTo>
                <a:lnTo>
                  <a:pt x="179943" y="382774"/>
                </a:lnTo>
                <a:lnTo>
                  <a:pt x="182519" y="374933"/>
                </a:lnTo>
                <a:lnTo>
                  <a:pt x="185270" y="367145"/>
                </a:lnTo>
                <a:lnTo>
                  <a:pt x="188049" y="359378"/>
                </a:lnTo>
                <a:lnTo>
                  <a:pt x="192803" y="345829"/>
                </a:lnTo>
                <a:lnTo>
                  <a:pt x="207206" y="305260"/>
                </a:lnTo>
                <a:lnTo>
                  <a:pt x="210807" y="297037"/>
                </a:lnTo>
                <a:lnTo>
                  <a:pt x="211704" y="291830"/>
                </a:lnTo>
                <a:lnTo>
                  <a:pt x="208603" y="293795"/>
                </a:lnTo>
                <a:lnTo>
                  <a:pt x="205436" y="295788"/>
                </a:lnTo>
                <a:lnTo>
                  <a:pt x="202288" y="297734"/>
                </a:lnTo>
                <a:lnTo>
                  <a:pt x="196607" y="301220"/>
                </a:lnTo>
                <a:lnTo>
                  <a:pt x="191901" y="305831"/>
                </a:lnTo>
                <a:lnTo>
                  <a:pt x="184823" y="307738"/>
                </a:lnTo>
                <a:lnTo>
                  <a:pt x="180361" y="308969"/>
                </a:lnTo>
                <a:lnTo>
                  <a:pt x="176546" y="313179"/>
                </a:lnTo>
                <a:lnTo>
                  <a:pt x="170678" y="312054"/>
                </a:lnTo>
                <a:lnTo>
                  <a:pt x="170110" y="312481"/>
                </a:lnTo>
                <a:lnTo>
                  <a:pt x="170020" y="312830"/>
                </a:lnTo>
                <a:lnTo>
                  <a:pt x="166381" y="322474"/>
                </a:lnTo>
                <a:lnTo>
                  <a:pt x="156596" y="322476"/>
                </a:lnTo>
                <a:lnTo>
                  <a:pt x="149097" y="325921"/>
                </a:lnTo>
                <a:lnTo>
                  <a:pt x="82045" y="355614"/>
                </a:lnTo>
                <a:lnTo>
                  <a:pt x="80138" y="356586"/>
                </a:lnTo>
                <a:lnTo>
                  <a:pt x="79579" y="360055"/>
                </a:lnTo>
                <a:lnTo>
                  <a:pt x="77640" y="361235"/>
                </a:lnTo>
                <a:lnTo>
                  <a:pt x="70872" y="365269"/>
                </a:lnTo>
                <a:lnTo>
                  <a:pt x="64042" y="369200"/>
                </a:lnTo>
                <a:lnTo>
                  <a:pt x="57199" y="373114"/>
                </a:lnTo>
                <a:lnTo>
                  <a:pt x="50388" y="377099"/>
                </a:lnTo>
                <a:lnTo>
                  <a:pt x="47059" y="379080"/>
                </a:lnTo>
                <a:lnTo>
                  <a:pt x="44244" y="381828"/>
                </a:lnTo>
                <a:lnTo>
                  <a:pt x="40990" y="383895"/>
                </a:lnTo>
                <a:lnTo>
                  <a:pt x="39540" y="384837"/>
                </a:lnTo>
                <a:lnTo>
                  <a:pt x="37474" y="384859"/>
                </a:lnTo>
                <a:lnTo>
                  <a:pt x="36528" y="385127"/>
                </a:lnTo>
                <a:lnTo>
                  <a:pt x="34803" y="386728"/>
                </a:lnTo>
                <a:lnTo>
                  <a:pt x="33555" y="388251"/>
                </a:lnTo>
                <a:lnTo>
                  <a:pt x="32011" y="389154"/>
                </a:lnTo>
                <a:lnTo>
                  <a:pt x="25624" y="392731"/>
                </a:lnTo>
                <a:lnTo>
                  <a:pt x="19392" y="396871"/>
                </a:lnTo>
                <a:lnTo>
                  <a:pt x="12554" y="399265"/>
                </a:lnTo>
                <a:lnTo>
                  <a:pt x="10001" y="400188"/>
                </a:lnTo>
                <a:lnTo>
                  <a:pt x="4880" y="397939"/>
                </a:lnTo>
                <a:lnTo>
                  <a:pt x="2922" y="395573"/>
                </a:lnTo>
                <a:lnTo>
                  <a:pt x="0" y="391921"/>
                </a:lnTo>
                <a:lnTo>
                  <a:pt x="96" y="386766"/>
                </a:lnTo>
                <a:lnTo>
                  <a:pt x="10343" y="377672"/>
                </a:lnTo>
                <a:lnTo>
                  <a:pt x="16791" y="372351"/>
                </a:lnTo>
                <a:lnTo>
                  <a:pt x="23463" y="367290"/>
                </a:lnTo>
                <a:lnTo>
                  <a:pt x="28194" y="363684"/>
                </a:lnTo>
                <a:lnTo>
                  <a:pt x="33560" y="360952"/>
                </a:lnTo>
                <a:lnTo>
                  <a:pt x="38169" y="357239"/>
                </a:lnTo>
                <a:lnTo>
                  <a:pt x="43797" y="352682"/>
                </a:lnTo>
                <a:lnTo>
                  <a:pt x="48750" y="347345"/>
                </a:lnTo>
                <a:lnTo>
                  <a:pt x="54276" y="342634"/>
                </a:lnTo>
                <a:lnTo>
                  <a:pt x="56182" y="340998"/>
                </a:lnTo>
                <a:lnTo>
                  <a:pt x="58914" y="340315"/>
                </a:lnTo>
                <a:lnTo>
                  <a:pt x="61337" y="339172"/>
                </a:lnTo>
                <a:lnTo>
                  <a:pt x="61447" y="338776"/>
                </a:lnTo>
                <a:lnTo>
                  <a:pt x="61504" y="337308"/>
                </a:lnTo>
                <a:lnTo>
                  <a:pt x="62264" y="336686"/>
                </a:lnTo>
                <a:lnTo>
                  <a:pt x="99648" y="313930"/>
                </a:lnTo>
                <a:lnTo>
                  <a:pt x="122434" y="303694"/>
                </a:lnTo>
                <a:lnTo>
                  <a:pt x="131793" y="299350"/>
                </a:lnTo>
                <a:lnTo>
                  <a:pt x="166756" y="279882"/>
                </a:lnTo>
                <a:lnTo>
                  <a:pt x="174917" y="274568"/>
                </a:lnTo>
                <a:lnTo>
                  <a:pt x="183126" y="269338"/>
                </a:lnTo>
                <a:lnTo>
                  <a:pt x="188299" y="266137"/>
                </a:lnTo>
                <a:lnTo>
                  <a:pt x="193800" y="263350"/>
                </a:lnTo>
                <a:lnTo>
                  <a:pt x="203468" y="257772"/>
                </a:lnTo>
                <a:lnTo>
                  <a:pt x="207758" y="255087"/>
                </a:lnTo>
                <a:lnTo>
                  <a:pt x="214015" y="251290"/>
                </a:lnTo>
                <a:lnTo>
                  <a:pt x="206871" y="248693"/>
                </a:lnTo>
                <a:lnTo>
                  <a:pt x="201636" y="246451"/>
                </a:lnTo>
                <a:lnTo>
                  <a:pt x="196213" y="244794"/>
                </a:lnTo>
                <a:lnTo>
                  <a:pt x="184889" y="241455"/>
                </a:lnTo>
                <a:lnTo>
                  <a:pt x="173528" y="238193"/>
                </a:lnTo>
                <a:lnTo>
                  <a:pt x="162188" y="234857"/>
                </a:lnTo>
                <a:lnTo>
                  <a:pt x="150926" y="231295"/>
                </a:lnTo>
                <a:lnTo>
                  <a:pt x="143305" y="228509"/>
                </a:lnTo>
                <a:lnTo>
                  <a:pt x="135775" y="225409"/>
                </a:lnTo>
                <a:lnTo>
                  <a:pt x="128256" y="222230"/>
                </a:lnTo>
                <a:lnTo>
                  <a:pt x="120670" y="219211"/>
                </a:lnTo>
                <a:lnTo>
                  <a:pt x="110219" y="215383"/>
                </a:lnTo>
                <a:lnTo>
                  <a:pt x="99727" y="211652"/>
                </a:lnTo>
                <a:lnTo>
                  <a:pt x="89220" y="207956"/>
                </a:lnTo>
                <a:lnTo>
                  <a:pt x="78725" y="204234"/>
                </a:lnTo>
                <a:lnTo>
                  <a:pt x="77265" y="203735"/>
                </a:lnTo>
                <a:lnTo>
                  <a:pt x="75994" y="202651"/>
                </a:lnTo>
                <a:lnTo>
                  <a:pt x="71283" y="199688"/>
                </a:lnTo>
                <a:lnTo>
                  <a:pt x="66700" y="194956"/>
                </a:lnTo>
                <a:lnTo>
                  <a:pt x="64698" y="195888"/>
                </a:lnTo>
                <a:lnTo>
                  <a:pt x="59134" y="198428"/>
                </a:lnTo>
                <a:lnTo>
                  <a:pt x="56636" y="193626"/>
                </a:lnTo>
                <a:lnTo>
                  <a:pt x="53063" y="192465"/>
                </a:lnTo>
                <a:lnTo>
                  <a:pt x="46124" y="190175"/>
                </a:lnTo>
                <a:lnTo>
                  <a:pt x="39028" y="187598"/>
                </a:lnTo>
                <a:lnTo>
                  <a:pt x="31117" y="179652"/>
                </a:lnTo>
                <a:lnTo>
                  <a:pt x="26181" y="180022"/>
                </a:lnTo>
                <a:lnTo>
                  <a:pt x="23017" y="178147"/>
                </a:lnTo>
                <a:lnTo>
                  <a:pt x="19012" y="175756"/>
                </a:lnTo>
                <a:lnTo>
                  <a:pt x="15000" y="173915"/>
                </a:lnTo>
                <a:lnTo>
                  <a:pt x="13932" y="167555"/>
                </a:lnTo>
                <a:lnTo>
                  <a:pt x="13006" y="161918"/>
                </a:lnTo>
                <a:lnTo>
                  <a:pt x="15411" y="158556"/>
                </a:lnTo>
                <a:lnTo>
                  <a:pt x="18500" y="157415"/>
                </a:lnTo>
                <a:lnTo>
                  <a:pt x="22614" y="155817"/>
                </a:lnTo>
                <a:lnTo>
                  <a:pt x="27784" y="153555"/>
                </a:lnTo>
                <a:lnTo>
                  <a:pt x="32494" y="158120"/>
                </a:lnTo>
                <a:lnTo>
                  <a:pt x="34120" y="159684"/>
                </a:lnTo>
                <a:lnTo>
                  <a:pt x="37514" y="159277"/>
                </a:lnTo>
                <a:lnTo>
                  <a:pt x="39987" y="160145"/>
                </a:lnTo>
                <a:lnTo>
                  <a:pt x="57422" y="165921"/>
                </a:lnTo>
                <a:lnTo>
                  <a:pt x="66061" y="168998"/>
                </a:lnTo>
                <a:lnTo>
                  <a:pt x="74533" y="172473"/>
                </a:lnTo>
                <a:lnTo>
                  <a:pt x="79113" y="174552"/>
                </a:lnTo>
                <a:lnTo>
                  <a:pt x="83530" y="175291"/>
                </a:lnTo>
                <a:lnTo>
                  <a:pt x="88121" y="176546"/>
                </a:lnTo>
                <a:lnTo>
                  <a:pt x="94096" y="178212"/>
                </a:lnTo>
                <a:lnTo>
                  <a:pt x="99609" y="181786"/>
                </a:lnTo>
                <a:lnTo>
                  <a:pt x="105561" y="183774"/>
                </a:lnTo>
                <a:lnTo>
                  <a:pt x="113993" y="186503"/>
                </a:lnTo>
                <a:lnTo>
                  <a:pt x="122460" y="189085"/>
                </a:lnTo>
                <a:lnTo>
                  <a:pt x="130922" y="191655"/>
                </a:lnTo>
                <a:lnTo>
                  <a:pt x="139339" y="194346"/>
                </a:lnTo>
                <a:lnTo>
                  <a:pt x="146361" y="196845"/>
                </a:lnTo>
                <a:lnTo>
                  <a:pt x="160333" y="202166"/>
                </a:lnTo>
                <a:lnTo>
                  <a:pt x="167381" y="204676"/>
                </a:lnTo>
                <a:lnTo>
                  <a:pt x="172745" y="206475"/>
                </a:lnTo>
                <a:lnTo>
                  <a:pt x="178428" y="207245"/>
                </a:lnTo>
                <a:lnTo>
                  <a:pt x="183871" y="208855"/>
                </a:lnTo>
                <a:lnTo>
                  <a:pt x="188071" y="210112"/>
                </a:lnTo>
                <a:lnTo>
                  <a:pt x="192024" y="212095"/>
                </a:lnTo>
                <a:lnTo>
                  <a:pt x="196185" y="213446"/>
                </a:lnTo>
                <a:lnTo>
                  <a:pt x="198252" y="214088"/>
                </a:lnTo>
                <a:lnTo>
                  <a:pt x="200519" y="213985"/>
                </a:lnTo>
                <a:lnTo>
                  <a:pt x="203903" y="214404"/>
                </a:lnTo>
                <a:lnTo>
                  <a:pt x="201809" y="207677"/>
                </a:lnTo>
                <a:lnTo>
                  <a:pt x="199677" y="201095"/>
                </a:lnTo>
                <a:lnTo>
                  <a:pt x="197889" y="194584"/>
                </a:lnTo>
                <a:lnTo>
                  <a:pt x="196832" y="188073"/>
                </a:lnTo>
                <a:lnTo>
                  <a:pt x="196147" y="179331"/>
                </a:lnTo>
                <a:lnTo>
                  <a:pt x="190669" y="172345"/>
                </a:lnTo>
                <a:lnTo>
                  <a:pt x="190413" y="162843"/>
                </a:lnTo>
                <a:lnTo>
                  <a:pt x="189816" y="161875"/>
                </a:lnTo>
                <a:lnTo>
                  <a:pt x="189563" y="160885"/>
                </a:lnTo>
                <a:lnTo>
                  <a:pt x="185120" y="146384"/>
                </a:lnTo>
                <a:lnTo>
                  <a:pt x="179799" y="132200"/>
                </a:lnTo>
                <a:lnTo>
                  <a:pt x="174176" y="118117"/>
                </a:lnTo>
                <a:lnTo>
                  <a:pt x="168824" y="103920"/>
                </a:lnTo>
                <a:lnTo>
                  <a:pt x="165756" y="94808"/>
                </a:lnTo>
                <a:lnTo>
                  <a:pt x="162827" y="85650"/>
                </a:lnTo>
                <a:lnTo>
                  <a:pt x="159932" y="76486"/>
                </a:lnTo>
                <a:lnTo>
                  <a:pt x="156966" y="67355"/>
                </a:lnTo>
                <a:lnTo>
                  <a:pt x="155565" y="63122"/>
                </a:lnTo>
                <a:lnTo>
                  <a:pt x="153285" y="59130"/>
                </a:lnTo>
                <a:lnTo>
                  <a:pt x="151836" y="54877"/>
                </a:lnTo>
                <a:lnTo>
                  <a:pt x="148884" y="46040"/>
                </a:lnTo>
                <a:lnTo>
                  <a:pt x="145978" y="37191"/>
                </a:lnTo>
                <a:lnTo>
                  <a:pt x="140220" y="19463"/>
                </a:lnTo>
                <a:lnTo>
                  <a:pt x="139893" y="11327"/>
                </a:lnTo>
                <a:lnTo>
                  <a:pt x="143496" y="4666"/>
                </a:lnTo>
                <a:lnTo>
                  <a:pt x="149688" y="537"/>
                </a:lnTo>
                <a:lnTo>
                  <a:pt x="157133" y="0"/>
                </a:lnTo>
                <a:lnTo>
                  <a:pt x="163731" y="1374"/>
                </a:lnTo>
                <a:lnTo>
                  <a:pt x="167428" y="6233"/>
                </a:lnTo>
                <a:lnTo>
                  <a:pt x="169498" y="12459"/>
                </a:lnTo>
                <a:lnTo>
                  <a:pt x="173951" y="25957"/>
                </a:lnTo>
                <a:lnTo>
                  <a:pt x="178415" y="39444"/>
                </a:lnTo>
                <a:lnTo>
                  <a:pt x="182891" y="52925"/>
                </a:lnTo>
                <a:lnTo>
                  <a:pt x="187382" y="66408"/>
                </a:lnTo>
                <a:lnTo>
                  <a:pt x="192010" y="80403"/>
                </a:lnTo>
                <a:lnTo>
                  <a:pt x="194410" y="87374"/>
                </a:lnTo>
                <a:lnTo>
                  <a:pt x="196974" y="94289"/>
                </a:lnTo>
                <a:lnTo>
                  <a:pt x="200155" y="101991"/>
                </a:lnTo>
                <a:lnTo>
                  <a:pt x="203511" y="109620"/>
                </a:lnTo>
                <a:lnTo>
                  <a:pt x="206799" y="117263"/>
                </a:lnTo>
                <a:lnTo>
                  <a:pt x="209775" y="125003"/>
                </a:lnTo>
                <a:lnTo>
                  <a:pt x="212464" y="133327"/>
                </a:lnTo>
                <a:lnTo>
                  <a:pt x="214864" y="141754"/>
                </a:lnTo>
                <a:lnTo>
                  <a:pt x="217152" y="150226"/>
                </a:lnTo>
                <a:lnTo>
                  <a:pt x="219501" y="158688"/>
                </a:lnTo>
                <a:lnTo>
                  <a:pt x="221148" y="164461"/>
                </a:lnTo>
                <a:lnTo>
                  <a:pt x="223131" y="170097"/>
                </a:lnTo>
                <a:lnTo>
                  <a:pt x="224845" y="175842"/>
                </a:lnTo>
                <a:lnTo>
                  <a:pt x="228611" y="188565"/>
                </a:lnTo>
                <a:lnTo>
                  <a:pt x="239848" y="226709"/>
                </a:lnTo>
                <a:lnTo>
                  <a:pt x="240609" y="226750"/>
                </a:lnTo>
                <a:lnTo>
                  <a:pt x="241350" y="226839"/>
                </a:lnTo>
                <a:lnTo>
                  <a:pt x="242159" y="226900"/>
                </a:lnTo>
                <a:lnTo>
                  <a:pt x="244877" y="219193"/>
                </a:lnTo>
                <a:lnTo>
                  <a:pt x="247549" y="211466"/>
                </a:lnTo>
                <a:lnTo>
                  <a:pt x="250315" y="203779"/>
                </a:lnTo>
                <a:lnTo>
                  <a:pt x="251096" y="201508"/>
                </a:lnTo>
                <a:lnTo>
                  <a:pt x="252040" y="199249"/>
                </a:lnTo>
                <a:lnTo>
                  <a:pt x="253078" y="197030"/>
                </a:lnTo>
                <a:lnTo>
                  <a:pt x="256519" y="190122"/>
                </a:lnTo>
                <a:lnTo>
                  <a:pt x="259554" y="182989"/>
                </a:lnTo>
                <a:lnTo>
                  <a:pt x="262210" y="175698"/>
                </a:lnTo>
                <a:lnTo>
                  <a:pt x="264595" y="168790"/>
                </a:lnTo>
                <a:lnTo>
                  <a:pt x="268277" y="162370"/>
                </a:lnTo>
                <a:lnTo>
                  <a:pt x="286568" y="116180"/>
                </a:lnTo>
                <a:lnTo>
                  <a:pt x="292009" y="102122"/>
                </a:lnTo>
                <a:lnTo>
                  <a:pt x="294734" y="95094"/>
                </a:lnTo>
                <a:lnTo>
                  <a:pt x="297521" y="88092"/>
                </a:lnTo>
                <a:lnTo>
                  <a:pt x="299754" y="82614"/>
                </a:lnTo>
                <a:lnTo>
                  <a:pt x="304403" y="80135"/>
                </a:lnTo>
                <a:lnTo>
                  <a:pt x="310108" y="79920"/>
                </a:lnTo>
                <a:lnTo>
                  <a:pt x="316909" y="79610"/>
                </a:lnTo>
                <a:lnTo>
                  <a:pt x="320975" y="83851"/>
                </a:lnTo>
                <a:lnTo>
                  <a:pt x="323903" y="92148"/>
                </a:lnTo>
                <a:lnTo>
                  <a:pt x="322906" y="95600"/>
                </a:lnTo>
                <a:lnTo>
                  <a:pt x="309614" y="135146"/>
                </a:lnTo>
                <a:lnTo>
                  <a:pt x="290902" y="179944"/>
                </a:lnTo>
                <a:lnTo>
                  <a:pt x="274551" y="216831"/>
                </a:lnTo>
                <a:lnTo>
                  <a:pt x="276390" y="218151"/>
                </a:lnTo>
                <a:lnTo>
                  <a:pt x="277222" y="217891"/>
                </a:lnTo>
                <a:lnTo>
                  <a:pt x="278223" y="217756"/>
                </a:lnTo>
                <a:lnTo>
                  <a:pt x="278877" y="217256"/>
                </a:lnTo>
                <a:lnTo>
                  <a:pt x="293183" y="207079"/>
                </a:lnTo>
                <a:lnTo>
                  <a:pt x="300301" y="201956"/>
                </a:lnTo>
                <a:lnTo>
                  <a:pt x="307341" y="196758"/>
                </a:lnTo>
                <a:lnTo>
                  <a:pt x="311946" y="193321"/>
                </a:lnTo>
                <a:lnTo>
                  <a:pt x="316050" y="190282"/>
                </a:lnTo>
                <a:lnTo>
                  <a:pt x="322326" y="189366"/>
                </a:lnTo>
                <a:lnTo>
                  <a:pt x="327171" y="188681"/>
                </a:lnTo>
                <a:lnTo>
                  <a:pt x="331225" y="183632"/>
                </a:lnTo>
                <a:lnTo>
                  <a:pt x="335977" y="181306"/>
                </a:lnTo>
                <a:lnTo>
                  <a:pt x="343006" y="177988"/>
                </a:lnTo>
                <a:lnTo>
                  <a:pt x="350103" y="174806"/>
                </a:lnTo>
                <a:lnTo>
                  <a:pt x="357214" y="171641"/>
                </a:lnTo>
                <a:lnTo>
                  <a:pt x="364285" y="168371"/>
                </a:lnTo>
                <a:lnTo>
                  <a:pt x="374677" y="163308"/>
                </a:lnTo>
                <a:lnTo>
                  <a:pt x="385020" y="158178"/>
                </a:lnTo>
                <a:lnTo>
                  <a:pt x="395357" y="153035"/>
                </a:lnTo>
                <a:lnTo>
                  <a:pt x="405733" y="147935"/>
                </a:lnTo>
                <a:lnTo>
                  <a:pt x="413989" y="143950"/>
                </a:lnTo>
                <a:lnTo>
                  <a:pt x="422283" y="140022"/>
                </a:lnTo>
                <a:lnTo>
                  <a:pt x="430588" y="136120"/>
                </a:lnTo>
                <a:lnTo>
                  <a:pt x="439431" y="131945"/>
                </a:lnTo>
                <a:lnTo>
                  <a:pt x="439979" y="131565"/>
                </a:lnTo>
                <a:lnTo>
                  <a:pt x="440459" y="131213"/>
                </a:lnTo>
                <a:lnTo>
                  <a:pt x="446193" y="127598"/>
                </a:lnTo>
                <a:lnTo>
                  <a:pt x="452250" y="124698"/>
                </a:lnTo>
                <a:lnTo>
                  <a:pt x="458516" y="122217"/>
                </a:lnTo>
                <a:lnTo>
                  <a:pt x="464882" y="119860"/>
                </a:lnTo>
                <a:lnTo>
                  <a:pt x="471496" y="117143"/>
                </a:lnTo>
                <a:lnTo>
                  <a:pt x="478029" y="114173"/>
                </a:lnTo>
                <a:lnTo>
                  <a:pt x="484550" y="111179"/>
                </a:lnTo>
                <a:lnTo>
                  <a:pt x="491134" y="108386"/>
                </a:lnTo>
                <a:lnTo>
                  <a:pt x="497486" y="106144"/>
                </a:lnTo>
                <a:lnTo>
                  <a:pt x="503839" y="105037"/>
                </a:lnTo>
                <a:lnTo>
                  <a:pt x="510190" y="105908"/>
                </a:lnTo>
                <a:lnTo>
                  <a:pt x="516534" y="109600"/>
                </a:lnTo>
                <a:lnTo>
                  <a:pt x="521985" y="114253"/>
                </a:lnTo>
                <a:lnTo>
                  <a:pt x="523488" y="124497"/>
                </a:lnTo>
                <a:lnTo>
                  <a:pt x="514954" y="132152"/>
                </a:lnTo>
                <a:lnTo>
                  <a:pt x="510615" y="133490"/>
                </a:lnTo>
                <a:lnTo>
                  <a:pt x="507807" y="136352"/>
                </a:lnTo>
                <a:lnTo>
                  <a:pt x="503523" y="140752"/>
                </a:lnTo>
                <a:lnTo>
                  <a:pt x="498361" y="143128"/>
                </a:lnTo>
                <a:lnTo>
                  <a:pt x="491094" y="145619"/>
                </a:lnTo>
                <a:lnTo>
                  <a:pt x="489103" y="145727"/>
                </a:lnTo>
                <a:lnTo>
                  <a:pt x="486269" y="146257"/>
                </a:lnTo>
                <a:lnTo>
                  <a:pt x="484463" y="149648"/>
                </a:lnTo>
                <a:lnTo>
                  <a:pt x="483251" y="148423"/>
                </a:lnTo>
                <a:lnTo>
                  <a:pt x="482264" y="147458"/>
                </a:lnTo>
                <a:lnTo>
                  <a:pt x="482612" y="147824"/>
                </a:lnTo>
                <a:lnTo>
                  <a:pt x="478616" y="149803"/>
                </a:lnTo>
                <a:lnTo>
                  <a:pt x="475062" y="151524"/>
                </a:lnTo>
                <a:lnTo>
                  <a:pt x="471516" y="153359"/>
                </a:lnTo>
                <a:lnTo>
                  <a:pt x="468171" y="155112"/>
                </a:lnTo>
                <a:lnTo>
                  <a:pt x="464909" y="157066"/>
                </a:lnTo>
                <a:lnTo>
                  <a:pt x="461564" y="158819"/>
                </a:lnTo>
                <a:lnTo>
                  <a:pt x="456540" y="161529"/>
                </a:lnTo>
                <a:lnTo>
                  <a:pt x="451663" y="164687"/>
                </a:lnTo>
                <a:lnTo>
                  <a:pt x="446410" y="166748"/>
                </a:lnTo>
                <a:lnTo>
                  <a:pt x="440449" y="169437"/>
                </a:lnTo>
                <a:lnTo>
                  <a:pt x="434741" y="172506"/>
                </a:lnTo>
                <a:lnTo>
                  <a:pt x="429141" y="175693"/>
                </a:lnTo>
                <a:lnTo>
                  <a:pt x="423502" y="178734"/>
                </a:lnTo>
                <a:lnTo>
                  <a:pt x="417644" y="181938"/>
                </a:lnTo>
                <a:lnTo>
                  <a:pt x="411766" y="185252"/>
                </a:lnTo>
                <a:lnTo>
                  <a:pt x="405645" y="188226"/>
                </a:lnTo>
                <a:lnTo>
                  <a:pt x="399056" y="190409"/>
                </a:lnTo>
                <a:lnTo>
                  <a:pt x="391512" y="192233"/>
                </a:lnTo>
                <a:lnTo>
                  <a:pt x="384800" y="197388"/>
                </a:lnTo>
                <a:lnTo>
                  <a:pt x="377578" y="200837"/>
                </a:lnTo>
                <a:lnTo>
                  <a:pt x="371245" y="203885"/>
                </a:lnTo>
                <a:lnTo>
                  <a:pt x="364986" y="207957"/>
                </a:lnTo>
                <a:lnTo>
                  <a:pt x="352474" y="210359"/>
                </a:lnTo>
                <a:lnTo>
                  <a:pt x="348682" y="214246"/>
                </a:lnTo>
                <a:lnTo>
                  <a:pt x="338417" y="218193"/>
                </a:lnTo>
                <a:lnTo>
                  <a:pt x="333986" y="222146"/>
                </a:lnTo>
                <a:lnTo>
                  <a:pt x="329038" y="224942"/>
                </a:lnTo>
                <a:lnTo>
                  <a:pt x="323312" y="228129"/>
                </a:lnTo>
                <a:lnTo>
                  <a:pt x="317559" y="231243"/>
                </a:lnTo>
                <a:lnTo>
                  <a:pt x="311826" y="234386"/>
                </a:lnTo>
                <a:lnTo>
                  <a:pt x="306158" y="237659"/>
                </a:lnTo>
                <a:lnTo>
                  <a:pt x="304834" y="238432"/>
                </a:lnTo>
                <a:lnTo>
                  <a:pt x="304065" y="241206"/>
                </a:lnTo>
                <a:lnTo>
                  <a:pt x="304267" y="244717"/>
                </a:lnTo>
                <a:lnTo>
                  <a:pt x="306727" y="248010"/>
                </a:lnTo>
                <a:lnTo>
                  <a:pt x="307410" y="248904"/>
                </a:lnTo>
                <a:lnTo>
                  <a:pt x="308661" y="249371"/>
                </a:lnTo>
                <a:lnTo>
                  <a:pt x="309935" y="250179"/>
                </a:lnTo>
                <a:lnTo>
                  <a:pt x="311353" y="248782"/>
                </a:lnTo>
                <a:lnTo>
                  <a:pt x="311526" y="251562"/>
                </a:lnTo>
                <a:lnTo>
                  <a:pt x="311722" y="254020"/>
                </a:lnTo>
                <a:lnTo>
                  <a:pt x="311899" y="256526"/>
                </a:lnTo>
                <a:lnTo>
                  <a:pt x="314201" y="256603"/>
                </a:lnTo>
                <a:lnTo>
                  <a:pt x="315361" y="250898"/>
                </a:lnTo>
                <a:lnTo>
                  <a:pt x="350918" y="261604"/>
                </a:lnTo>
                <a:lnTo>
                  <a:pt x="350872" y="265840"/>
                </a:lnTo>
                <a:lnTo>
                  <a:pt x="356195" y="262813"/>
                </a:lnTo>
                <a:lnTo>
                  <a:pt x="357331" y="263288"/>
                </a:lnTo>
                <a:lnTo>
                  <a:pt x="363520" y="268304"/>
                </a:lnTo>
                <a:lnTo>
                  <a:pt x="364566" y="269128"/>
                </a:lnTo>
                <a:lnTo>
                  <a:pt x="367469" y="267633"/>
                </a:lnTo>
                <a:lnTo>
                  <a:pt x="369417" y="267230"/>
                </a:lnTo>
                <a:lnTo>
                  <a:pt x="370778" y="267964"/>
                </a:lnTo>
                <a:lnTo>
                  <a:pt x="372230" y="269013"/>
                </a:lnTo>
                <a:lnTo>
                  <a:pt x="373831" y="269571"/>
                </a:lnTo>
                <a:lnTo>
                  <a:pt x="378959" y="271271"/>
                </a:lnTo>
                <a:lnTo>
                  <a:pt x="384146" y="272829"/>
                </a:lnTo>
                <a:lnTo>
                  <a:pt x="389399" y="274360"/>
                </a:lnTo>
                <a:lnTo>
                  <a:pt x="391277" y="274924"/>
                </a:lnTo>
                <a:lnTo>
                  <a:pt x="394032" y="274582"/>
                </a:lnTo>
                <a:lnTo>
                  <a:pt x="399347" y="280892"/>
                </a:lnTo>
                <a:lnTo>
                  <a:pt x="406130" y="279027"/>
                </a:lnTo>
                <a:lnTo>
                  <a:pt x="411326" y="282027"/>
                </a:lnTo>
                <a:lnTo>
                  <a:pt x="415947" y="284675"/>
                </a:lnTo>
                <a:lnTo>
                  <a:pt x="421806" y="285022"/>
                </a:lnTo>
                <a:lnTo>
                  <a:pt x="427048" y="286714"/>
                </a:lnTo>
                <a:lnTo>
                  <a:pt x="431939" y="288315"/>
                </a:lnTo>
                <a:lnTo>
                  <a:pt x="436633" y="290386"/>
                </a:lnTo>
                <a:lnTo>
                  <a:pt x="441465" y="292128"/>
                </a:lnTo>
                <a:lnTo>
                  <a:pt x="443161" y="292726"/>
                </a:lnTo>
                <a:lnTo>
                  <a:pt x="445054" y="292853"/>
                </a:lnTo>
                <a:lnTo>
                  <a:pt x="446829" y="293263"/>
                </a:lnTo>
                <a:lnTo>
                  <a:pt x="454705" y="295170"/>
                </a:lnTo>
                <a:lnTo>
                  <a:pt x="462271" y="298220"/>
                </a:lnTo>
                <a:lnTo>
                  <a:pt x="470304" y="299751"/>
                </a:lnTo>
                <a:lnTo>
                  <a:pt x="472051" y="300094"/>
                </a:lnTo>
                <a:lnTo>
                  <a:pt x="473485" y="302517"/>
                </a:lnTo>
                <a:lnTo>
                  <a:pt x="475751" y="304679"/>
                </a:lnTo>
                <a:lnTo>
                  <a:pt x="476454" y="305526"/>
                </a:lnTo>
                <a:lnTo>
                  <a:pt x="482991" y="308643"/>
                </a:lnTo>
                <a:lnTo>
                  <a:pt x="485632" y="314167"/>
                </a:lnTo>
                <a:close/>
              </a:path>
            </a:pathLst>
          </a:custGeom>
          <a:solidFill>
            <a:srgbClr val="F5F5EF"/>
          </a:solidFill>
        </p:spPr>
        <p:txBody>
          <a:bodyPr wrap="square" lIns="0" tIns="0" rIns="0" bIns="0" rtlCol="0"/>
          <a:lstStyle/>
          <a:p>
            <a:endParaRPr/>
          </a:p>
        </p:txBody>
      </p:sp>
      <p:sp>
        <p:nvSpPr>
          <p:cNvPr id="9" name="object 9"/>
          <p:cNvSpPr/>
          <p:nvPr/>
        </p:nvSpPr>
        <p:spPr>
          <a:xfrm>
            <a:off x="15151531" y="66524"/>
            <a:ext cx="3048001" cy="424538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0676695" y="611875"/>
            <a:ext cx="24765" cy="24765"/>
          </a:xfrm>
          <a:custGeom>
            <a:avLst/>
            <a:gdLst/>
            <a:ahLst/>
            <a:cxnLst/>
            <a:rect l="l" t="t" r="r" b="b"/>
            <a:pathLst>
              <a:path w="24765" h="24765">
                <a:moveTo>
                  <a:pt x="7264" y="0"/>
                </a:moveTo>
                <a:lnTo>
                  <a:pt x="19761" y="1357"/>
                </a:lnTo>
                <a:lnTo>
                  <a:pt x="24565" y="8495"/>
                </a:lnTo>
                <a:lnTo>
                  <a:pt x="24513" y="9202"/>
                </a:lnTo>
                <a:lnTo>
                  <a:pt x="21006" y="20697"/>
                </a:lnTo>
                <a:lnTo>
                  <a:pt x="14537" y="24427"/>
                </a:lnTo>
                <a:lnTo>
                  <a:pt x="3487" y="21724"/>
                </a:lnTo>
                <a:lnTo>
                  <a:pt x="0" y="16531"/>
                </a:lnTo>
                <a:lnTo>
                  <a:pt x="521" y="9357"/>
                </a:lnTo>
                <a:lnTo>
                  <a:pt x="1387" y="4522"/>
                </a:lnTo>
                <a:lnTo>
                  <a:pt x="7264" y="0"/>
                </a:lnTo>
                <a:close/>
              </a:path>
            </a:pathLst>
          </a:custGeom>
          <a:solidFill>
            <a:srgbClr val="E35D5D"/>
          </a:solidFill>
        </p:spPr>
        <p:txBody>
          <a:bodyPr wrap="square" lIns="0" tIns="0" rIns="0" bIns="0" rtlCol="0"/>
          <a:lstStyle/>
          <a:p>
            <a:endParaRPr/>
          </a:p>
        </p:txBody>
      </p:sp>
      <p:sp>
        <p:nvSpPr>
          <p:cNvPr id="17" name="object 3"/>
          <p:cNvSpPr txBox="1">
            <a:spLocks/>
          </p:cNvSpPr>
          <p:nvPr/>
        </p:nvSpPr>
        <p:spPr>
          <a:xfrm>
            <a:off x="7609793" y="3389803"/>
            <a:ext cx="7313295" cy="829907"/>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marL="12700" marR="5080">
              <a:lnSpc>
                <a:spcPct val="115100"/>
              </a:lnSpc>
              <a:spcBef>
                <a:spcPts val="95"/>
              </a:spcBef>
            </a:pPr>
            <a:r>
              <a:rPr lang="en-US" kern="0" spc="80" dirty="0" err="1" smtClean="0">
                <a:solidFill>
                  <a:schemeClr val="accent5">
                    <a:lumMod val="60000"/>
                    <a:lumOff val="40000"/>
                  </a:schemeClr>
                </a:solidFill>
              </a:rPr>
              <a:t>Tài</a:t>
            </a:r>
            <a:r>
              <a:rPr lang="en-US" kern="0" spc="80" dirty="0" smtClean="0">
                <a:solidFill>
                  <a:schemeClr val="accent5">
                    <a:lumMod val="60000"/>
                    <a:lumOff val="40000"/>
                  </a:schemeClr>
                </a:solidFill>
              </a:rPr>
              <a:t> </a:t>
            </a:r>
            <a:r>
              <a:rPr lang="en-US" kern="0" spc="80" dirty="0" err="1" smtClean="0">
                <a:solidFill>
                  <a:schemeClr val="accent5">
                    <a:lumMod val="60000"/>
                    <a:lumOff val="40000"/>
                  </a:schemeClr>
                </a:solidFill>
              </a:rPr>
              <a:t>khoản</a:t>
            </a:r>
            <a:endParaRPr lang="en-US" kern="0" spc="80" dirty="0">
              <a:solidFill>
                <a:schemeClr val="accent5">
                  <a:lumMod val="60000"/>
                  <a:lumOff val="40000"/>
                </a:schemeClr>
              </a:solidFill>
            </a:endParaRPr>
          </a:p>
        </p:txBody>
      </p:sp>
      <p:pic>
        <p:nvPicPr>
          <p:cNvPr id="11" name="Picture 10"/>
          <p:cNvPicPr>
            <a:picLocks noChangeAspect="1"/>
          </p:cNvPicPr>
          <p:nvPr/>
        </p:nvPicPr>
        <p:blipFill>
          <a:blip r:embed="rId4"/>
          <a:stretch>
            <a:fillRect/>
          </a:stretch>
        </p:blipFill>
        <p:spPr>
          <a:xfrm>
            <a:off x="3505199" y="4311910"/>
            <a:ext cx="11535927" cy="4412990"/>
          </a:xfrm>
          <a:prstGeom prst="rect">
            <a:avLst/>
          </a:prstGeom>
        </p:spPr>
      </p:pic>
    </p:spTree>
    <p:extLst>
      <p:ext uri="{BB962C8B-B14F-4D97-AF65-F5344CB8AC3E}">
        <p14:creationId xmlns:p14="http://schemas.microsoft.com/office/powerpoint/2010/main" val="355593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078527" y="2851994"/>
            <a:ext cx="11521724" cy="1427955"/>
          </a:xfrm>
          <a:prstGeom prst="rect">
            <a:avLst/>
          </a:prstGeom>
        </p:spPr>
        <p:txBody>
          <a:bodyPr vert="horz" wrap="square" lIns="0" tIns="12065" rIns="0" bIns="0" rtlCol="0">
            <a:spAutoFit/>
          </a:bodyPr>
          <a:lstStyle/>
          <a:p>
            <a:pPr marL="246379" marR="5080" indent="-234315" algn="ctr">
              <a:lnSpc>
                <a:spcPct val="115100"/>
              </a:lnSpc>
              <a:spcBef>
                <a:spcPts val="95"/>
              </a:spcBef>
            </a:pPr>
            <a:r>
              <a:rPr lang="en-US" sz="8000" spc="-90" dirty="0" err="1" smtClean="0"/>
              <a:t>Chương</a:t>
            </a:r>
            <a:r>
              <a:rPr lang="en-US" sz="8000" spc="-90" dirty="0" smtClean="0"/>
              <a:t> 1: </a:t>
            </a:r>
            <a:r>
              <a:rPr lang="en-US" sz="8000" spc="-90" dirty="0" err="1" smtClean="0"/>
              <a:t>Tổng</a:t>
            </a:r>
            <a:r>
              <a:rPr lang="en-US" sz="8000" spc="-90" dirty="0" smtClean="0"/>
              <a:t> </a:t>
            </a:r>
            <a:r>
              <a:rPr lang="en-US" sz="8000" spc="-90" dirty="0" err="1" smtClean="0"/>
              <a:t>Quan</a:t>
            </a:r>
            <a:endParaRPr sz="8000" spc="90" dirty="0"/>
          </a:p>
        </p:txBody>
      </p:sp>
      <p:sp>
        <p:nvSpPr>
          <p:cNvPr id="4" name="object 4"/>
          <p:cNvSpPr/>
          <p:nvPr/>
        </p:nvSpPr>
        <p:spPr>
          <a:xfrm>
            <a:off x="5620509" y="5465262"/>
            <a:ext cx="7288682" cy="482724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671729" y="8629900"/>
            <a:ext cx="588010" cy="628650"/>
          </a:xfrm>
          <a:custGeom>
            <a:avLst/>
            <a:gdLst/>
            <a:ahLst/>
            <a:cxnLst/>
            <a:rect l="l" t="t" r="r" b="b"/>
            <a:pathLst>
              <a:path w="588009" h="628650">
                <a:moveTo>
                  <a:pt x="255129" y="0"/>
                </a:moveTo>
                <a:lnTo>
                  <a:pt x="287844" y="18039"/>
                </a:lnTo>
                <a:lnTo>
                  <a:pt x="287780" y="23575"/>
                </a:lnTo>
                <a:lnTo>
                  <a:pt x="288941" y="30217"/>
                </a:lnTo>
                <a:lnTo>
                  <a:pt x="294878" y="34385"/>
                </a:lnTo>
                <a:lnTo>
                  <a:pt x="291071" y="42786"/>
                </a:lnTo>
                <a:lnTo>
                  <a:pt x="292619" y="49494"/>
                </a:lnTo>
                <a:lnTo>
                  <a:pt x="292748" y="50145"/>
                </a:lnTo>
                <a:lnTo>
                  <a:pt x="289909" y="51513"/>
                </a:lnTo>
                <a:lnTo>
                  <a:pt x="288038" y="52815"/>
                </a:lnTo>
                <a:lnTo>
                  <a:pt x="293394" y="56593"/>
                </a:lnTo>
                <a:lnTo>
                  <a:pt x="293910" y="60891"/>
                </a:lnTo>
                <a:lnTo>
                  <a:pt x="293910" y="67859"/>
                </a:lnTo>
                <a:lnTo>
                  <a:pt x="294123" y="74288"/>
                </a:lnTo>
                <a:lnTo>
                  <a:pt x="294644" y="80900"/>
                </a:lnTo>
                <a:lnTo>
                  <a:pt x="295298" y="87586"/>
                </a:lnTo>
                <a:lnTo>
                  <a:pt x="295910" y="94235"/>
                </a:lnTo>
                <a:lnTo>
                  <a:pt x="296487" y="102880"/>
                </a:lnTo>
                <a:lnTo>
                  <a:pt x="297398" y="120170"/>
                </a:lnTo>
                <a:lnTo>
                  <a:pt x="297975" y="128816"/>
                </a:lnTo>
                <a:lnTo>
                  <a:pt x="298886" y="139610"/>
                </a:lnTo>
                <a:lnTo>
                  <a:pt x="299895" y="150404"/>
                </a:lnTo>
                <a:lnTo>
                  <a:pt x="300879" y="161199"/>
                </a:lnTo>
                <a:lnTo>
                  <a:pt x="301718" y="171993"/>
                </a:lnTo>
                <a:lnTo>
                  <a:pt x="302217" y="178845"/>
                </a:lnTo>
                <a:lnTo>
                  <a:pt x="302565" y="185726"/>
                </a:lnTo>
                <a:lnTo>
                  <a:pt x="302344" y="192645"/>
                </a:lnTo>
                <a:lnTo>
                  <a:pt x="301137" y="199606"/>
                </a:lnTo>
                <a:lnTo>
                  <a:pt x="300169" y="203188"/>
                </a:lnTo>
                <a:lnTo>
                  <a:pt x="303331" y="207812"/>
                </a:lnTo>
                <a:lnTo>
                  <a:pt x="308170" y="247212"/>
                </a:lnTo>
                <a:lnTo>
                  <a:pt x="306622" y="254245"/>
                </a:lnTo>
                <a:lnTo>
                  <a:pt x="307009" y="261214"/>
                </a:lnTo>
                <a:lnTo>
                  <a:pt x="307532" y="267374"/>
                </a:lnTo>
                <a:lnTo>
                  <a:pt x="308340" y="273669"/>
                </a:lnTo>
                <a:lnTo>
                  <a:pt x="309305" y="280281"/>
                </a:lnTo>
                <a:lnTo>
                  <a:pt x="310300" y="287394"/>
                </a:lnTo>
                <a:lnTo>
                  <a:pt x="319424" y="277932"/>
                </a:lnTo>
                <a:lnTo>
                  <a:pt x="327932" y="269045"/>
                </a:lnTo>
                <a:lnTo>
                  <a:pt x="336124" y="260670"/>
                </a:lnTo>
                <a:lnTo>
                  <a:pt x="384110" y="219241"/>
                </a:lnTo>
                <a:lnTo>
                  <a:pt x="391248" y="213461"/>
                </a:lnTo>
                <a:lnTo>
                  <a:pt x="398290" y="207559"/>
                </a:lnTo>
                <a:lnTo>
                  <a:pt x="405089" y="201364"/>
                </a:lnTo>
                <a:lnTo>
                  <a:pt x="410182" y="196041"/>
                </a:lnTo>
                <a:lnTo>
                  <a:pt x="414954" y="190383"/>
                </a:lnTo>
                <a:lnTo>
                  <a:pt x="419617" y="184614"/>
                </a:lnTo>
                <a:lnTo>
                  <a:pt x="424383" y="178962"/>
                </a:lnTo>
                <a:lnTo>
                  <a:pt x="429545" y="173100"/>
                </a:lnTo>
                <a:lnTo>
                  <a:pt x="434901" y="167369"/>
                </a:lnTo>
                <a:lnTo>
                  <a:pt x="440450" y="161964"/>
                </a:lnTo>
                <a:lnTo>
                  <a:pt x="442902" y="159554"/>
                </a:lnTo>
                <a:lnTo>
                  <a:pt x="446258" y="158122"/>
                </a:lnTo>
                <a:lnTo>
                  <a:pt x="449677" y="155908"/>
                </a:lnTo>
                <a:lnTo>
                  <a:pt x="449742" y="155452"/>
                </a:lnTo>
                <a:lnTo>
                  <a:pt x="449226" y="153107"/>
                </a:lnTo>
                <a:lnTo>
                  <a:pt x="450129" y="152261"/>
                </a:lnTo>
                <a:lnTo>
                  <a:pt x="483683" y="120871"/>
                </a:lnTo>
                <a:lnTo>
                  <a:pt x="495435" y="110329"/>
                </a:lnTo>
                <a:lnTo>
                  <a:pt x="501296" y="105036"/>
                </a:lnTo>
                <a:lnTo>
                  <a:pt x="507042" y="99640"/>
                </a:lnTo>
                <a:lnTo>
                  <a:pt x="513301" y="93583"/>
                </a:lnTo>
                <a:lnTo>
                  <a:pt x="523883" y="98207"/>
                </a:lnTo>
                <a:lnTo>
                  <a:pt x="499008" y="142565"/>
                </a:lnTo>
                <a:lnTo>
                  <a:pt x="488714" y="155174"/>
                </a:lnTo>
                <a:lnTo>
                  <a:pt x="478456" y="167825"/>
                </a:lnTo>
                <a:lnTo>
                  <a:pt x="473082" y="174749"/>
                </a:lnTo>
                <a:lnTo>
                  <a:pt x="467785" y="181746"/>
                </a:lnTo>
                <a:lnTo>
                  <a:pt x="462404" y="188669"/>
                </a:lnTo>
                <a:lnTo>
                  <a:pt x="432112" y="222051"/>
                </a:lnTo>
                <a:lnTo>
                  <a:pt x="395499" y="257559"/>
                </a:lnTo>
                <a:lnTo>
                  <a:pt x="381341" y="270910"/>
                </a:lnTo>
                <a:lnTo>
                  <a:pt x="367212" y="284268"/>
                </a:lnTo>
                <a:lnTo>
                  <a:pt x="364954" y="286417"/>
                </a:lnTo>
                <a:lnTo>
                  <a:pt x="362437" y="288371"/>
                </a:lnTo>
                <a:lnTo>
                  <a:pt x="359017" y="291236"/>
                </a:lnTo>
                <a:lnTo>
                  <a:pt x="362179" y="292539"/>
                </a:lnTo>
                <a:lnTo>
                  <a:pt x="364115" y="294037"/>
                </a:lnTo>
                <a:lnTo>
                  <a:pt x="366115" y="294102"/>
                </a:lnTo>
                <a:lnTo>
                  <a:pt x="376231" y="294595"/>
                </a:lnTo>
                <a:lnTo>
                  <a:pt x="386353" y="295022"/>
                </a:lnTo>
                <a:lnTo>
                  <a:pt x="406638" y="295795"/>
                </a:lnTo>
                <a:lnTo>
                  <a:pt x="474972" y="298335"/>
                </a:lnTo>
                <a:lnTo>
                  <a:pt x="476004" y="298335"/>
                </a:lnTo>
                <a:lnTo>
                  <a:pt x="477101" y="298009"/>
                </a:lnTo>
                <a:lnTo>
                  <a:pt x="478198" y="298074"/>
                </a:lnTo>
                <a:lnTo>
                  <a:pt x="485683" y="298660"/>
                </a:lnTo>
                <a:lnTo>
                  <a:pt x="493362" y="298270"/>
                </a:lnTo>
                <a:lnTo>
                  <a:pt x="506719" y="301786"/>
                </a:lnTo>
                <a:lnTo>
                  <a:pt x="508655" y="309341"/>
                </a:lnTo>
                <a:lnTo>
                  <a:pt x="506848" y="313965"/>
                </a:lnTo>
                <a:lnTo>
                  <a:pt x="505235" y="318133"/>
                </a:lnTo>
                <a:lnTo>
                  <a:pt x="463456" y="325924"/>
                </a:lnTo>
                <a:lnTo>
                  <a:pt x="453033" y="326469"/>
                </a:lnTo>
                <a:lnTo>
                  <a:pt x="434895" y="327530"/>
                </a:lnTo>
                <a:lnTo>
                  <a:pt x="416769" y="328561"/>
                </a:lnTo>
                <a:lnTo>
                  <a:pt x="398643" y="329555"/>
                </a:lnTo>
                <a:lnTo>
                  <a:pt x="380505" y="330506"/>
                </a:lnTo>
                <a:lnTo>
                  <a:pt x="374826" y="330767"/>
                </a:lnTo>
                <a:lnTo>
                  <a:pt x="369148" y="330311"/>
                </a:lnTo>
                <a:lnTo>
                  <a:pt x="362631" y="331809"/>
                </a:lnTo>
                <a:lnTo>
                  <a:pt x="366438" y="334479"/>
                </a:lnTo>
                <a:lnTo>
                  <a:pt x="370310" y="337214"/>
                </a:lnTo>
                <a:lnTo>
                  <a:pt x="374117" y="339949"/>
                </a:lnTo>
                <a:lnTo>
                  <a:pt x="379359" y="343434"/>
                </a:lnTo>
                <a:lnTo>
                  <a:pt x="384651" y="346828"/>
                </a:lnTo>
                <a:lnTo>
                  <a:pt x="389724" y="350673"/>
                </a:lnTo>
                <a:lnTo>
                  <a:pt x="394314" y="355514"/>
                </a:lnTo>
                <a:lnTo>
                  <a:pt x="397927" y="360138"/>
                </a:lnTo>
                <a:lnTo>
                  <a:pt x="404702" y="362547"/>
                </a:lnTo>
                <a:lnTo>
                  <a:pt x="406251" y="369972"/>
                </a:lnTo>
                <a:lnTo>
                  <a:pt x="407025" y="370428"/>
                </a:lnTo>
                <a:lnTo>
                  <a:pt x="407477" y="370362"/>
                </a:lnTo>
                <a:lnTo>
                  <a:pt x="415879" y="372001"/>
                </a:lnTo>
                <a:lnTo>
                  <a:pt x="422229" y="376582"/>
                </a:lnTo>
                <a:lnTo>
                  <a:pt x="427576" y="382579"/>
                </a:lnTo>
                <a:lnTo>
                  <a:pt x="432965" y="388467"/>
                </a:lnTo>
                <a:lnTo>
                  <a:pt x="500331" y="452484"/>
                </a:lnTo>
                <a:lnTo>
                  <a:pt x="502396" y="454243"/>
                </a:lnTo>
                <a:lnTo>
                  <a:pt x="506719" y="453201"/>
                </a:lnTo>
                <a:lnTo>
                  <a:pt x="509042" y="454894"/>
                </a:lnTo>
                <a:lnTo>
                  <a:pt x="517052" y="460849"/>
                </a:lnTo>
                <a:lnTo>
                  <a:pt x="524972" y="466926"/>
                </a:lnTo>
                <a:lnTo>
                  <a:pt x="532880" y="473027"/>
                </a:lnTo>
                <a:lnTo>
                  <a:pt x="540854" y="479055"/>
                </a:lnTo>
                <a:lnTo>
                  <a:pt x="544790" y="481986"/>
                </a:lnTo>
                <a:lnTo>
                  <a:pt x="549371" y="483940"/>
                </a:lnTo>
                <a:lnTo>
                  <a:pt x="553372" y="486740"/>
                </a:lnTo>
                <a:lnTo>
                  <a:pt x="555179" y="487977"/>
                </a:lnTo>
                <a:lnTo>
                  <a:pt x="556211" y="490387"/>
                </a:lnTo>
                <a:lnTo>
                  <a:pt x="556985" y="491364"/>
                </a:lnTo>
                <a:lnTo>
                  <a:pt x="559696" y="492601"/>
                </a:lnTo>
                <a:lnTo>
                  <a:pt x="562083" y="493317"/>
                </a:lnTo>
                <a:lnTo>
                  <a:pt x="563890" y="494685"/>
                </a:lnTo>
                <a:lnTo>
                  <a:pt x="587507" y="515069"/>
                </a:lnTo>
                <a:lnTo>
                  <a:pt x="587378" y="522168"/>
                </a:lnTo>
                <a:lnTo>
                  <a:pt x="585571" y="525619"/>
                </a:lnTo>
                <a:lnTo>
                  <a:pt x="582732" y="530829"/>
                </a:lnTo>
                <a:lnTo>
                  <a:pt x="576666" y="533239"/>
                </a:lnTo>
                <a:lnTo>
                  <a:pt x="570601" y="530308"/>
                </a:lnTo>
                <a:lnTo>
                  <a:pt x="536014" y="511617"/>
                </a:lnTo>
                <a:lnTo>
                  <a:pt x="530207" y="506668"/>
                </a:lnTo>
                <a:lnTo>
                  <a:pt x="523625" y="503086"/>
                </a:lnTo>
                <a:lnTo>
                  <a:pt x="517483" y="500000"/>
                </a:lnTo>
                <a:lnTo>
                  <a:pt x="511220" y="497152"/>
                </a:lnTo>
                <a:lnTo>
                  <a:pt x="504933" y="494340"/>
                </a:lnTo>
                <a:lnTo>
                  <a:pt x="498718" y="491364"/>
                </a:lnTo>
                <a:lnTo>
                  <a:pt x="495879" y="489931"/>
                </a:lnTo>
                <a:lnTo>
                  <a:pt x="493749" y="487066"/>
                </a:lnTo>
                <a:lnTo>
                  <a:pt x="491233" y="484786"/>
                </a:lnTo>
                <a:lnTo>
                  <a:pt x="490716" y="484851"/>
                </a:lnTo>
                <a:lnTo>
                  <a:pt x="488974" y="485503"/>
                </a:lnTo>
                <a:lnTo>
                  <a:pt x="487877" y="484916"/>
                </a:lnTo>
                <a:lnTo>
                  <a:pt x="443079" y="452259"/>
                </a:lnTo>
                <a:lnTo>
                  <a:pt x="420015" y="430575"/>
                </a:lnTo>
                <a:lnTo>
                  <a:pt x="410381" y="421738"/>
                </a:lnTo>
                <a:lnTo>
                  <a:pt x="380686" y="397389"/>
                </a:lnTo>
                <a:lnTo>
                  <a:pt x="360417" y="383347"/>
                </a:lnTo>
                <a:lnTo>
                  <a:pt x="350306" y="376289"/>
                </a:lnTo>
                <a:lnTo>
                  <a:pt x="344047" y="371795"/>
                </a:lnTo>
                <a:lnTo>
                  <a:pt x="338111" y="366715"/>
                </a:lnTo>
                <a:lnTo>
                  <a:pt x="326883" y="358119"/>
                </a:lnTo>
                <a:lnTo>
                  <a:pt x="321656" y="354407"/>
                </a:lnTo>
                <a:lnTo>
                  <a:pt x="314171" y="348936"/>
                </a:lnTo>
                <a:lnTo>
                  <a:pt x="314623" y="358575"/>
                </a:lnTo>
                <a:lnTo>
                  <a:pt x="314558" y="365804"/>
                </a:lnTo>
                <a:lnTo>
                  <a:pt x="315268" y="372967"/>
                </a:lnTo>
                <a:lnTo>
                  <a:pt x="316891" y="387866"/>
                </a:lnTo>
                <a:lnTo>
                  <a:pt x="318624" y="402770"/>
                </a:lnTo>
                <a:lnTo>
                  <a:pt x="320259" y="417687"/>
                </a:lnTo>
                <a:lnTo>
                  <a:pt x="321592" y="432621"/>
                </a:lnTo>
                <a:lnTo>
                  <a:pt x="322056" y="442911"/>
                </a:lnTo>
                <a:lnTo>
                  <a:pt x="322108" y="453250"/>
                </a:lnTo>
                <a:lnTo>
                  <a:pt x="322064" y="463613"/>
                </a:lnTo>
                <a:lnTo>
                  <a:pt x="322237" y="473975"/>
                </a:lnTo>
                <a:lnTo>
                  <a:pt x="322864" y="488091"/>
                </a:lnTo>
                <a:lnTo>
                  <a:pt x="323624" y="502207"/>
                </a:lnTo>
                <a:lnTo>
                  <a:pt x="324433" y="516323"/>
                </a:lnTo>
                <a:lnTo>
                  <a:pt x="325205" y="530438"/>
                </a:lnTo>
                <a:lnTo>
                  <a:pt x="325334" y="532392"/>
                </a:lnTo>
                <a:lnTo>
                  <a:pt x="324689" y="534411"/>
                </a:lnTo>
                <a:lnTo>
                  <a:pt x="323528" y="541379"/>
                </a:lnTo>
                <a:lnTo>
                  <a:pt x="320237" y="549064"/>
                </a:lnTo>
                <a:lnTo>
                  <a:pt x="322302" y="550953"/>
                </a:lnTo>
                <a:lnTo>
                  <a:pt x="327980" y="556228"/>
                </a:lnTo>
                <a:lnTo>
                  <a:pt x="323592" y="561503"/>
                </a:lnTo>
                <a:lnTo>
                  <a:pt x="323979" y="566257"/>
                </a:lnTo>
                <a:lnTo>
                  <a:pt x="324401" y="573244"/>
                </a:lnTo>
                <a:lnTo>
                  <a:pt x="324350" y="580291"/>
                </a:lnTo>
                <a:lnTo>
                  <a:pt x="323453" y="587339"/>
                </a:lnTo>
                <a:lnTo>
                  <a:pt x="321334" y="594326"/>
                </a:lnTo>
                <a:lnTo>
                  <a:pt x="319721" y="598233"/>
                </a:lnTo>
                <a:lnTo>
                  <a:pt x="322560" y="603834"/>
                </a:lnTo>
                <a:lnTo>
                  <a:pt x="321914" y="608458"/>
                </a:lnTo>
                <a:lnTo>
                  <a:pt x="321076" y="614319"/>
                </a:lnTo>
                <a:lnTo>
                  <a:pt x="320882" y="619920"/>
                </a:lnTo>
                <a:lnTo>
                  <a:pt x="313978" y="624283"/>
                </a:lnTo>
                <a:lnTo>
                  <a:pt x="307848" y="628125"/>
                </a:lnTo>
                <a:lnTo>
                  <a:pt x="302750" y="626953"/>
                </a:lnTo>
                <a:lnTo>
                  <a:pt x="299911" y="623892"/>
                </a:lnTo>
                <a:lnTo>
                  <a:pt x="296039" y="619854"/>
                </a:lnTo>
                <a:lnTo>
                  <a:pt x="290877" y="614905"/>
                </a:lnTo>
                <a:lnTo>
                  <a:pt x="293910" y="607155"/>
                </a:lnTo>
                <a:lnTo>
                  <a:pt x="294942" y="604485"/>
                </a:lnTo>
                <a:lnTo>
                  <a:pt x="292813" y="600708"/>
                </a:lnTo>
                <a:lnTo>
                  <a:pt x="292619" y="597386"/>
                </a:lnTo>
                <a:lnTo>
                  <a:pt x="290861" y="574137"/>
                </a:lnTo>
                <a:lnTo>
                  <a:pt x="290242" y="562512"/>
                </a:lnTo>
                <a:lnTo>
                  <a:pt x="290167" y="550887"/>
                </a:lnTo>
                <a:lnTo>
                  <a:pt x="290361" y="544505"/>
                </a:lnTo>
                <a:lnTo>
                  <a:pt x="289070" y="538970"/>
                </a:lnTo>
                <a:lnTo>
                  <a:pt x="288296" y="532978"/>
                </a:lnTo>
                <a:lnTo>
                  <a:pt x="287328" y="525163"/>
                </a:lnTo>
                <a:lnTo>
                  <a:pt x="288812" y="516958"/>
                </a:lnTo>
                <a:lnTo>
                  <a:pt x="288231" y="509012"/>
                </a:lnTo>
                <a:lnTo>
                  <a:pt x="287305" y="497800"/>
                </a:lnTo>
                <a:lnTo>
                  <a:pt x="286191" y="486618"/>
                </a:lnTo>
                <a:lnTo>
                  <a:pt x="285065" y="475448"/>
                </a:lnTo>
                <a:lnTo>
                  <a:pt x="284102" y="464272"/>
                </a:lnTo>
                <a:lnTo>
                  <a:pt x="283596" y="454824"/>
                </a:lnTo>
                <a:lnTo>
                  <a:pt x="282995" y="435854"/>
                </a:lnTo>
                <a:lnTo>
                  <a:pt x="282489" y="426369"/>
                </a:lnTo>
                <a:lnTo>
                  <a:pt x="281972" y="419206"/>
                </a:lnTo>
                <a:lnTo>
                  <a:pt x="280101" y="412172"/>
                </a:lnTo>
                <a:lnTo>
                  <a:pt x="279327" y="405009"/>
                </a:lnTo>
                <a:lnTo>
                  <a:pt x="278746" y="399473"/>
                </a:lnTo>
                <a:lnTo>
                  <a:pt x="279133" y="393872"/>
                </a:lnTo>
                <a:lnTo>
                  <a:pt x="278682" y="388337"/>
                </a:lnTo>
                <a:lnTo>
                  <a:pt x="278423" y="385602"/>
                </a:lnTo>
                <a:lnTo>
                  <a:pt x="277197" y="382997"/>
                </a:lnTo>
                <a:lnTo>
                  <a:pt x="276036" y="378829"/>
                </a:lnTo>
                <a:lnTo>
                  <a:pt x="269203" y="384572"/>
                </a:lnTo>
                <a:lnTo>
                  <a:pt x="262558" y="390291"/>
                </a:lnTo>
                <a:lnTo>
                  <a:pt x="255828" y="395570"/>
                </a:lnTo>
                <a:lnTo>
                  <a:pt x="248741" y="399994"/>
                </a:lnTo>
                <a:lnTo>
                  <a:pt x="242023" y="404537"/>
                </a:lnTo>
                <a:lnTo>
                  <a:pt x="236134" y="409909"/>
                </a:lnTo>
                <a:lnTo>
                  <a:pt x="230257" y="415160"/>
                </a:lnTo>
                <a:lnTo>
                  <a:pt x="223576" y="419336"/>
                </a:lnTo>
                <a:lnTo>
                  <a:pt x="222414" y="419857"/>
                </a:lnTo>
                <a:lnTo>
                  <a:pt x="221575" y="421029"/>
                </a:lnTo>
                <a:lnTo>
                  <a:pt x="220543" y="421811"/>
                </a:lnTo>
                <a:lnTo>
                  <a:pt x="205778" y="434110"/>
                </a:lnTo>
                <a:lnTo>
                  <a:pt x="191812" y="447283"/>
                </a:lnTo>
                <a:lnTo>
                  <a:pt x="178113" y="460760"/>
                </a:lnTo>
                <a:lnTo>
                  <a:pt x="164147" y="473975"/>
                </a:lnTo>
                <a:lnTo>
                  <a:pt x="155004" y="482028"/>
                </a:lnTo>
                <a:lnTo>
                  <a:pt x="145740" y="489939"/>
                </a:lnTo>
                <a:lnTo>
                  <a:pt x="136452" y="497814"/>
                </a:lnTo>
                <a:lnTo>
                  <a:pt x="127237" y="505756"/>
                </a:lnTo>
                <a:lnTo>
                  <a:pt x="122978" y="509468"/>
                </a:lnTo>
                <a:lnTo>
                  <a:pt x="119429" y="514092"/>
                </a:lnTo>
                <a:lnTo>
                  <a:pt x="115171" y="517869"/>
                </a:lnTo>
                <a:lnTo>
                  <a:pt x="106292" y="525652"/>
                </a:lnTo>
                <a:lnTo>
                  <a:pt x="97377" y="533385"/>
                </a:lnTo>
                <a:lnTo>
                  <a:pt x="79487" y="548804"/>
                </a:lnTo>
                <a:lnTo>
                  <a:pt x="70147" y="553167"/>
                </a:lnTo>
                <a:lnTo>
                  <a:pt x="60613" y="552206"/>
                </a:lnTo>
                <a:lnTo>
                  <a:pt x="52773" y="546972"/>
                </a:lnTo>
                <a:lnTo>
                  <a:pt x="48515" y="538514"/>
                </a:lnTo>
                <a:lnTo>
                  <a:pt x="46901" y="530113"/>
                </a:lnTo>
                <a:lnTo>
                  <a:pt x="50773" y="523405"/>
                </a:lnTo>
                <a:lnTo>
                  <a:pt x="57032" y="517935"/>
                </a:lnTo>
                <a:lnTo>
                  <a:pt x="70620" y="506113"/>
                </a:lnTo>
                <a:lnTo>
                  <a:pt x="84190" y="494286"/>
                </a:lnTo>
                <a:lnTo>
                  <a:pt x="97747" y="482447"/>
                </a:lnTo>
                <a:lnTo>
                  <a:pt x="111299" y="470589"/>
                </a:lnTo>
                <a:lnTo>
                  <a:pt x="125382" y="458321"/>
                </a:lnTo>
                <a:lnTo>
                  <a:pt x="132351" y="452099"/>
                </a:lnTo>
                <a:lnTo>
                  <a:pt x="139175" y="445711"/>
                </a:lnTo>
                <a:lnTo>
                  <a:pt x="146615" y="438218"/>
                </a:lnTo>
                <a:lnTo>
                  <a:pt x="153887" y="430554"/>
                </a:lnTo>
                <a:lnTo>
                  <a:pt x="161207" y="422963"/>
                </a:lnTo>
                <a:lnTo>
                  <a:pt x="168792" y="415689"/>
                </a:lnTo>
                <a:lnTo>
                  <a:pt x="177200" y="408467"/>
                </a:lnTo>
                <a:lnTo>
                  <a:pt x="185868" y="401533"/>
                </a:lnTo>
                <a:lnTo>
                  <a:pt x="194644" y="394708"/>
                </a:lnTo>
                <a:lnTo>
                  <a:pt x="203379" y="387816"/>
                </a:lnTo>
                <a:lnTo>
                  <a:pt x="209315" y="383062"/>
                </a:lnTo>
                <a:lnTo>
                  <a:pt x="214929" y="377982"/>
                </a:lnTo>
                <a:lnTo>
                  <a:pt x="220801" y="373163"/>
                </a:lnTo>
                <a:lnTo>
                  <a:pt x="233819" y="362526"/>
                </a:lnTo>
                <a:lnTo>
                  <a:pt x="272874" y="330702"/>
                </a:lnTo>
                <a:lnTo>
                  <a:pt x="272551" y="329790"/>
                </a:lnTo>
                <a:lnTo>
                  <a:pt x="272293" y="328878"/>
                </a:lnTo>
                <a:lnTo>
                  <a:pt x="271971" y="327901"/>
                </a:lnTo>
                <a:lnTo>
                  <a:pt x="248741" y="329248"/>
                </a:lnTo>
                <a:lnTo>
                  <a:pt x="240998" y="329660"/>
                </a:lnTo>
                <a:lnTo>
                  <a:pt x="237965" y="329855"/>
                </a:lnTo>
                <a:lnTo>
                  <a:pt x="234868" y="329855"/>
                </a:lnTo>
                <a:lnTo>
                  <a:pt x="231771" y="329725"/>
                </a:lnTo>
                <a:lnTo>
                  <a:pt x="224452" y="329345"/>
                </a:lnTo>
                <a:lnTo>
                  <a:pt x="217115" y="329179"/>
                </a:lnTo>
                <a:lnTo>
                  <a:pt x="209766" y="329221"/>
                </a:lnTo>
                <a:lnTo>
                  <a:pt x="202411" y="329464"/>
                </a:lnTo>
                <a:lnTo>
                  <a:pt x="195480" y="329621"/>
                </a:lnTo>
                <a:lnTo>
                  <a:pt x="188538" y="329399"/>
                </a:lnTo>
                <a:lnTo>
                  <a:pt x="181595" y="329080"/>
                </a:lnTo>
                <a:lnTo>
                  <a:pt x="174664" y="328943"/>
                </a:lnTo>
                <a:lnTo>
                  <a:pt x="121043" y="330050"/>
                </a:lnTo>
                <a:lnTo>
                  <a:pt x="101975" y="330555"/>
                </a:lnTo>
                <a:lnTo>
                  <a:pt x="92441" y="330801"/>
                </a:lnTo>
                <a:lnTo>
                  <a:pt x="82907" y="330962"/>
                </a:lnTo>
                <a:lnTo>
                  <a:pt x="75422" y="331027"/>
                </a:lnTo>
                <a:lnTo>
                  <a:pt x="70260" y="326794"/>
                </a:lnTo>
                <a:lnTo>
                  <a:pt x="67227" y="320217"/>
                </a:lnTo>
                <a:lnTo>
                  <a:pt x="63549" y="312402"/>
                </a:lnTo>
                <a:lnTo>
                  <a:pt x="107436" y="295160"/>
                </a:lnTo>
                <a:lnTo>
                  <a:pt x="147299" y="293492"/>
                </a:lnTo>
                <a:lnTo>
                  <a:pt x="162662" y="293459"/>
                </a:lnTo>
                <a:lnTo>
                  <a:pt x="178026" y="293584"/>
                </a:lnTo>
                <a:lnTo>
                  <a:pt x="193377" y="293776"/>
                </a:lnTo>
                <a:lnTo>
                  <a:pt x="206143" y="293977"/>
                </a:lnTo>
                <a:lnTo>
                  <a:pt x="218897" y="294256"/>
                </a:lnTo>
                <a:lnTo>
                  <a:pt x="244418" y="294883"/>
                </a:lnTo>
                <a:lnTo>
                  <a:pt x="245063" y="292083"/>
                </a:lnTo>
                <a:lnTo>
                  <a:pt x="244353" y="291236"/>
                </a:lnTo>
                <a:lnTo>
                  <a:pt x="243708" y="290129"/>
                </a:lnTo>
                <a:lnTo>
                  <a:pt x="242805" y="289608"/>
                </a:lnTo>
                <a:lnTo>
                  <a:pt x="223947" y="277829"/>
                </a:lnTo>
                <a:lnTo>
                  <a:pt x="214494" y="271997"/>
                </a:lnTo>
                <a:lnTo>
                  <a:pt x="204992" y="266294"/>
                </a:lnTo>
                <a:lnTo>
                  <a:pt x="198733" y="262581"/>
                </a:lnTo>
                <a:lnTo>
                  <a:pt x="193184" y="259260"/>
                </a:lnTo>
                <a:lnTo>
                  <a:pt x="189054" y="252357"/>
                </a:lnTo>
                <a:lnTo>
                  <a:pt x="185892" y="247017"/>
                </a:lnTo>
                <a:lnTo>
                  <a:pt x="178020" y="244737"/>
                </a:lnTo>
                <a:lnTo>
                  <a:pt x="172987" y="240309"/>
                </a:lnTo>
                <a:lnTo>
                  <a:pt x="165684" y="233699"/>
                </a:lnTo>
                <a:lnTo>
                  <a:pt x="158508" y="226942"/>
                </a:lnTo>
                <a:lnTo>
                  <a:pt x="151345" y="220161"/>
                </a:lnTo>
                <a:lnTo>
                  <a:pt x="144079" y="213478"/>
                </a:lnTo>
                <a:lnTo>
                  <a:pt x="133100" y="203781"/>
                </a:lnTo>
                <a:lnTo>
                  <a:pt x="122067" y="194176"/>
                </a:lnTo>
                <a:lnTo>
                  <a:pt x="111022" y="184584"/>
                </a:lnTo>
                <a:lnTo>
                  <a:pt x="100007" y="174924"/>
                </a:lnTo>
                <a:lnTo>
                  <a:pt x="91328" y="167203"/>
                </a:lnTo>
                <a:lnTo>
                  <a:pt x="82698" y="159408"/>
                </a:lnTo>
                <a:lnTo>
                  <a:pt x="74091" y="151589"/>
                </a:lnTo>
                <a:lnTo>
                  <a:pt x="64904" y="143273"/>
                </a:lnTo>
                <a:lnTo>
                  <a:pt x="64195" y="142817"/>
                </a:lnTo>
                <a:lnTo>
                  <a:pt x="63549" y="142427"/>
                </a:lnTo>
                <a:lnTo>
                  <a:pt x="56532" y="137478"/>
                </a:lnTo>
                <a:lnTo>
                  <a:pt x="50192" y="131803"/>
                </a:lnTo>
                <a:lnTo>
                  <a:pt x="44240" y="125677"/>
                </a:lnTo>
                <a:lnTo>
                  <a:pt x="38384" y="119373"/>
                </a:lnTo>
                <a:lnTo>
                  <a:pt x="31986" y="112954"/>
                </a:lnTo>
                <a:lnTo>
                  <a:pt x="25333" y="106755"/>
                </a:lnTo>
                <a:lnTo>
                  <a:pt x="18657" y="100580"/>
                </a:lnTo>
                <a:lnTo>
                  <a:pt x="12186" y="94235"/>
                </a:lnTo>
                <a:lnTo>
                  <a:pt x="6470" y="87890"/>
                </a:lnTo>
                <a:lnTo>
                  <a:pt x="2079" y="80990"/>
                </a:lnTo>
                <a:lnTo>
                  <a:pt x="0" y="73125"/>
                </a:lnTo>
                <a:lnTo>
                  <a:pt x="1216" y="63887"/>
                </a:lnTo>
                <a:lnTo>
                  <a:pt x="4707" y="57884"/>
                </a:lnTo>
                <a:lnTo>
                  <a:pt x="10315" y="53426"/>
                </a:lnTo>
                <a:lnTo>
                  <a:pt x="16987" y="51349"/>
                </a:lnTo>
                <a:lnTo>
                  <a:pt x="23672" y="52490"/>
                </a:lnTo>
                <a:lnTo>
                  <a:pt x="28318" y="54704"/>
                </a:lnTo>
                <a:lnTo>
                  <a:pt x="31996" y="59133"/>
                </a:lnTo>
                <a:lnTo>
                  <a:pt x="36706" y="61021"/>
                </a:lnTo>
                <a:lnTo>
                  <a:pt x="43933" y="63887"/>
                </a:lnTo>
                <a:lnTo>
                  <a:pt x="49224" y="68771"/>
                </a:lnTo>
                <a:lnTo>
                  <a:pt x="55677" y="76065"/>
                </a:lnTo>
                <a:lnTo>
                  <a:pt x="56774" y="78344"/>
                </a:lnTo>
                <a:lnTo>
                  <a:pt x="58774" y="81405"/>
                </a:lnTo>
                <a:lnTo>
                  <a:pt x="63614" y="81861"/>
                </a:lnTo>
                <a:lnTo>
                  <a:pt x="62775" y="83880"/>
                </a:lnTo>
                <a:lnTo>
                  <a:pt x="62130" y="85508"/>
                </a:lnTo>
                <a:lnTo>
                  <a:pt x="62388" y="84922"/>
                </a:lnTo>
                <a:lnTo>
                  <a:pt x="66647" y="88634"/>
                </a:lnTo>
                <a:lnTo>
                  <a:pt x="70389" y="91955"/>
                </a:lnTo>
                <a:lnTo>
                  <a:pt x="74261" y="95211"/>
                </a:lnTo>
                <a:lnTo>
                  <a:pt x="77939" y="98272"/>
                </a:lnTo>
                <a:lnTo>
                  <a:pt x="81810" y="101138"/>
                </a:lnTo>
                <a:lnTo>
                  <a:pt x="85488" y="104199"/>
                </a:lnTo>
                <a:lnTo>
                  <a:pt x="91102" y="108757"/>
                </a:lnTo>
                <a:lnTo>
                  <a:pt x="97168" y="112925"/>
                </a:lnTo>
                <a:lnTo>
                  <a:pt x="102136" y="118070"/>
                </a:lnTo>
                <a:lnTo>
                  <a:pt x="108183" y="123737"/>
                </a:lnTo>
                <a:lnTo>
                  <a:pt x="114550" y="128922"/>
                </a:lnTo>
                <a:lnTo>
                  <a:pt x="121001" y="133923"/>
                </a:lnTo>
                <a:lnTo>
                  <a:pt x="127302" y="139040"/>
                </a:lnTo>
                <a:lnTo>
                  <a:pt x="133899" y="144335"/>
                </a:lnTo>
                <a:lnTo>
                  <a:pt x="140635" y="149599"/>
                </a:lnTo>
                <a:lnTo>
                  <a:pt x="147092" y="155314"/>
                </a:lnTo>
                <a:lnTo>
                  <a:pt x="152854" y="161964"/>
                </a:lnTo>
                <a:lnTo>
                  <a:pt x="157782" y="167498"/>
                </a:lnTo>
                <a:lnTo>
                  <a:pt x="163525" y="172433"/>
                </a:lnTo>
                <a:lnTo>
                  <a:pt x="169596" y="177148"/>
                </a:lnTo>
                <a:lnTo>
                  <a:pt x="175503" y="182022"/>
                </a:lnTo>
                <a:lnTo>
                  <a:pt x="180640" y="186396"/>
                </a:lnTo>
                <a:lnTo>
                  <a:pt x="185819" y="190782"/>
                </a:lnTo>
                <a:lnTo>
                  <a:pt x="190648" y="195412"/>
                </a:lnTo>
                <a:lnTo>
                  <a:pt x="194732" y="200518"/>
                </a:lnTo>
                <a:lnTo>
                  <a:pt x="198862" y="206770"/>
                </a:lnTo>
                <a:lnTo>
                  <a:pt x="205250" y="209310"/>
                </a:lnTo>
                <a:lnTo>
                  <a:pt x="214865" y="219404"/>
                </a:lnTo>
                <a:lnTo>
                  <a:pt x="221640" y="222660"/>
                </a:lnTo>
                <a:lnTo>
                  <a:pt x="227318" y="227089"/>
                </a:lnTo>
                <a:lnTo>
                  <a:pt x="233831" y="232236"/>
                </a:lnTo>
                <a:lnTo>
                  <a:pt x="240272" y="237452"/>
                </a:lnTo>
                <a:lnTo>
                  <a:pt x="246737" y="242630"/>
                </a:lnTo>
                <a:lnTo>
                  <a:pt x="253323" y="247668"/>
                </a:lnTo>
                <a:lnTo>
                  <a:pt x="254871" y="248840"/>
                </a:lnTo>
                <a:lnTo>
                  <a:pt x="258485" y="248384"/>
                </a:lnTo>
                <a:lnTo>
                  <a:pt x="262485" y="246431"/>
                </a:lnTo>
                <a:lnTo>
                  <a:pt x="265131" y="241937"/>
                </a:lnTo>
                <a:lnTo>
                  <a:pt x="265841" y="240700"/>
                </a:lnTo>
                <a:lnTo>
                  <a:pt x="265776" y="239006"/>
                </a:lnTo>
                <a:lnTo>
                  <a:pt x="266099" y="237118"/>
                </a:lnTo>
                <a:lnTo>
                  <a:pt x="263776" y="236141"/>
                </a:lnTo>
                <a:lnTo>
                  <a:pt x="266938" y="234578"/>
                </a:lnTo>
                <a:lnTo>
                  <a:pt x="269712" y="233145"/>
                </a:lnTo>
                <a:lnTo>
                  <a:pt x="272551" y="231712"/>
                </a:lnTo>
                <a:lnTo>
                  <a:pt x="271519" y="228977"/>
                </a:lnTo>
                <a:lnTo>
                  <a:pt x="264292" y="230410"/>
                </a:lnTo>
                <a:lnTo>
                  <a:pt x="259453" y="183520"/>
                </a:lnTo>
                <a:lnTo>
                  <a:pt x="264421" y="181501"/>
                </a:lnTo>
                <a:lnTo>
                  <a:pt x="258291" y="176747"/>
                </a:lnTo>
                <a:lnTo>
                  <a:pt x="258291" y="175184"/>
                </a:lnTo>
                <a:lnTo>
                  <a:pt x="261130" y="165481"/>
                </a:lnTo>
                <a:lnTo>
                  <a:pt x="261582" y="163853"/>
                </a:lnTo>
                <a:lnTo>
                  <a:pt x="258420" y="161183"/>
                </a:lnTo>
                <a:lnTo>
                  <a:pt x="257001" y="159099"/>
                </a:lnTo>
                <a:lnTo>
                  <a:pt x="257194" y="157145"/>
                </a:lnTo>
                <a:lnTo>
                  <a:pt x="257710" y="154931"/>
                </a:lnTo>
                <a:lnTo>
                  <a:pt x="257581" y="152782"/>
                </a:lnTo>
                <a:lnTo>
                  <a:pt x="257065" y="145943"/>
                </a:lnTo>
                <a:lnTo>
                  <a:pt x="256355" y="139105"/>
                </a:lnTo>
                <a:lnTo>
                  <a:pt x="255581" y="132202"/>
                </a:lnTo>
                <a:lnTo>
                  <a:pt x="255323" y="129727"/>
                </a:lnTo>
                <a:lnTo>
                  <a:pt x="253581" y="126667"/>
                </a:lnTo>
                <a:lnTo>
                  <a:pt x="258356" y="117354"/>
                </a:lnTo>
                <a:lnTo>
                  <a:pt x="252871" y="110320"/>
                </a:lnTo>
                <a:lnTo>
                  <a:pt x="253839" y="102766"/>
                </a:lnTo>
                <a:lnTo>
                  <a:pt x="254678" y="96058"/>
                </a:lnTo>
                <a:lnTo>
                  <a:pt x="252226" y="89025"/>
                </a:lnTo>
                <a:lnTo>
                  <a:pt x="251645" y="82056"/>
                </a:lnTo>
                <a:lnTo>
                  <a:pt x="251129" y="75544"/>
                </a:lnTo>
                <a:lnTo>
                  <a:pt x="251258" y="69031"/>
                </a:lnTo>
                <a:lnTo>
                  <a:pt x="250935" y="62519"/>
                </a:lnTo>
                <a:lnTo>
                  <a:pt x="250806" y="60240"/>
                </a:lnTo>
                <a:lnTo>
                  <a:pt x="250032" y="57960"/>
                </a:lnTo>
                <a:lnTo>
                  <a:pt x="249644" y="55681"/>
                </a:lnTo>
                <a:lnTo>
                  <a:pt x="248658" y="48031"/>
                </a:lnTo>
                <a:lnTo>
                  <a:pt x="247902" y="40344"/>
                </a:lnTo>
                <a:lnTo>
                  <a:pt x="247049" y="32657"/>
                </a:lnTo>
                <a:lnTo>
                  <a:pt x="245773" y="25007"/>
                </a:lnTo>
                <a:lnTo>
                  <a:pt x="245321" y="22793"/>
                </a:lnTo>
                <a:lnTo>
                  <a:pt x="247451" y="19928"/>
                </a:lnTo>
                <a:lnTo>
                  <a:pt x="248870" y="16215"/>
                </a:lnTo>
                <a:lnTo>
                  <a:pt x="249515" y="14978"/>
                </a:lnTo>
                <a:lnTo>
                  <a:pt x="249967" y="5796"/>
                </a:lnTo>
                <a:lnTo>
                  <a:pt x="255129" y="0"/>
                </a:lnTo>
                <a:close/>
              </a:path>
            </a:pathLst>
          </a:custGeom>
          <a:solidFill>
            <a:srgbClr val="F5F5EF"/>
          </a:solidFill>
        </p:spPr>
        <p:txBody>
          <a:bodyPr wrap="square" lIns="0" tIns="0" rIns="0" bIns="0" rtlCol="0"/>
          <a:lstStyle/>
          <a:p>
            <a:endParaRPr/>
          </a:p>
        </p:txBody>
      </p:sp>
      <p:sp>
        <p:nvSpPr>
          <p:cNvPr id="6" name="object 6"/>
          <p:cNvSpPr/>
          <p:nvPr/>
        </p:nvSpPr>
        <p:spPr>
          <a:xfrm>
            <a:off x="5310370" y="1251188"/>
            <a:ext cx="588010" cy="628650"/>
          </a:xfrm>
          <a:custGeom>
            <a:avLst/>
            <a:gdLst/>
            <a:ahLst/>
            <a:cxnLst/>
            <a:rect l="l" t="t" r="r" b="b"/>
            <a:pathLst>
              <a:path w="588010" h="628650">
                <a:moveTo>
                  <a:pt x="255129" y="0"/>
                </a:moveTo>
                <a:lnTo>
                  <a:pt x="287844" y="18039"/>
                </a:lnTo>
                <a:lnTo>
                  <a:pt x="287780" y="23575"/>
                </a:lnTo>
                <a:lnTo>
                  <a:pt x="288941" y="30217"/>
                </a:lnTo>
                <a:lnTo>
                  <a:pt x="294878" y="34385"/>
                </a:lnTo>
                <a:lnTo>
                  <a:pt x="291071" y="42786"/>
                </a:lnTo>
                <a:lnTo>
                  <a:pt x="292619" y="49494"/>
                </a:lnTo>
                <a:lnTo>
                  <a:pt x="292748" y="50145"/>
                </a:lnTo>
                <a:lnTo>
                  <a:pt x="289909" y="51513"/>
                </a:lnTo>
                <a:lnTo>
                  <a:pt x="288038" y="52815"/>
                </a:lnTo>
                <a:lnTo>
                  <a:pt x="293394" y="56593"/>
                </a:lnTo>
                <a:lnTo>
                  <a:pt x="293910" y="60891"/>
                </a:lnTo>
                <a:lnTo>
                  <a:pt x="293910" y="67859"/>
                </a:lnTo>
                <a:lnTo>
                  <a:pt x="294123" y="74288"/>
                </a:lnTo>
                <a:lnTo>
                  <a:pt x="294644" y="80900"/>
                </a:lnTo>
                <a:lnTo>
                  <a:pt x="295298" y="87586"/>
                </a:lnTo>
                <a:lnTo>
                  <a:pt x="295910" y="94235"/>
                </a:lnTo>
                <a:lnTo>
                  <a:pt x="296487" y="102880"/>
                </a:lnTo>
                <a:lnTo>
                  <a:pt x="297398" y="120170"/>
                </a:lnTo>
                <a:lnTo>
                  <a:pt x="297975" y="128816"/>
                </a:lnTo>
                <a:lnTo>
                  <a:pt x="298886" y="139610"/>
                </a:lnTo>
                <a:lnTo>
                  <a:pt x="299895" y="150404"/>
                </a:lnTo>
                <a:lnTo>
                  <a:pt x="300879" y="161199"/>
                </a:lnTo>
                <a:lnTo>
                  <a:pt x="301718" y="171993"/>
                </a:lnTo>
                <a:lnTo>
                  <a:pt x="302217" y="178845"/>
                </a:lnTo>
                <a:lnTo>
                  <a:pt x="302565" y="185726"/>
                </a:lnTo>
                <a:lnTo>
                  <a:pt x="302344" y="192645"/>
                </a:lnTo>
                <a:lnTo>
                  <a:pt x="301137" y="199606"/>
                </a:lnTo>
                <a:lnTo>
                  <a:pt x="300169" y="203188"/>
                </a:lnTo>
                <a:lnTo>
                  <a:pt x="303331" y="207812"/>
                </a:lnTo>
                <a:lnTo>
                  <a:pt x="308170" y="247212"/>
                </a:lnTo>
                <a:lnTo>
                  <a:pt x="306622" y="254245"/>
                </a:lnTo>
                <a:lnTo>
                  <a:pt x="307009" y="261214"/>
                </a:lnTo>
                <a:lnTo>
                  <a:pt x="307532" y="267374"/>
                </a:lnTo>
                <a:lnTo>
                  <a:pt x="308340" y="273669"/>
                </a:lnTo>
                <a:lnTo>
                  <a:pt x="309305" y="280281"/>
                </a:lnTo>
                <a:lnTo>
                  <a:pt x="310300" y="287394"/>
                </a:lnTo>
                <a:lnTo>
                  <a:pt x="319424" y="277932"/>
                </a:lnTo>
                <a:lnTo>
                  <a:pt x="327932" y="269045"/>
                </a:lnTo>
                <a:lnTo>
                  <a:pt x="336124" y="260670"/>
                </a:lnTo>
                <a:lnTo>
                  <a:pt x="384110" y="219241"/>
                </a:lnTo>
                <a:lnTo>
                  <a:pt x="391248" y="213461"/>
                </a:lnTo>
                <a:lnTo>
                  <a:pt x="398290" y="207559"/>
                </a:lnTo>
                <a:lnTo>
                  <a:pt x="405089" y="201364"/>
                </a:lnTo>
                <a:lnTo>
                  <a:pt x="410182" y="196041"/>
                </a:lnTo>
                <a:lnTo>
                  <a:pt x="414954" y="190383"/>
                </a:lnTo>
                <a:lnTo>
                  <a:pt x="419617" y="184614"/>
                </a:lnTo>
                <a:lnTo>
                  <a:pt x="424383" y="178962"/>
                </a:lnTo>
                <a:lnTo>
                  <a:pt x="429545" y="173100"/>
                </a:lnTo>
                <a:lnTo>
                  <a:pt x="434901" y="167369"/>
                </a:lnTo>
                <a:lnTo>
                  <a:pt x="440450" y="161964"/>
                </a:lnTo>
                <a:lnTo>
                  <a:pt x="442902" y="159554"/>
                </a:lnTo>
                <a:lnTo>
                  <a:pt x="446258" y="158122"/>
                </a:lnTo>
                <a:lnTo>
                  <a:pt x="449677" y="155908"/>
                </a:lnTo>
                <a:lnTo>
                  <a:pt x="449742" y="155452"/>
                </a:lnTo>
                <a:lnTo>
                  <a:pt x="449226" y="153107"/>
                </a:lnTo>
                <a:lnTo>
                  <a:pt x="450129" y="152261"/>
                </a:lnTo>
                <a:lnTo>
                  <a:pt x="483683" y="120871"/>
                </a:lnTo>
                <a:lnTo>
                  <a:pt x="495435" y="110329"/>
                </a:lnTo>
                <a:lnTo>
                  <a:pt x="501296" y="105036"/>
                </a:lnTo>
                <a:lnTo>
                  <a:pt x="507042" y="99640"/>
                </a:lnTo>
                <a:lnTo>
                  <a:pt x="513301" y="93583"/>
                </a:lnTo>
                <a:lnTo>
                  <a:pt x="523883" y="98207"/>
                </a:lnTo>
                <a:lnTo>
                  <a:pt x="499008" y="142565"/>
                </a:lnTo>
                <a:lnTo>
                  <a:pt x="488714" y="155174"/>
                </a:lnTo>
                <a:lnTo>
                  <a:pt x="478456" y="167825"/>
                </a:lnTo>
                <a:lnTo>
                  <a:pt x="473082" y="174749"/>
                </a:lnTo>
                <a:lnTo>
                  <a:pt x="467785" y="181746"/>
                </a:lnTo>
                <a:lnTo>
                  <a:pt x="462404" y="188669"/>
                </a:lnTo>
                <a:lnTo>
                  <a:pt x="432112" y="222051"/>
                </a:lnTo>
                <a:lnTo>
                  <a:pt x="395499" y="257559"/>
                </a:lnTo>
                <a:lnTo>
                  <a:pt x="381341" y="270910"/>
                </a:lnTo>
                <a:lnTo>
                  <a:pt x="367212" y="284268"/>
                </a:lnTo>
                <a:lnTo>
                  <a:pt x="364954" y="286417"/>
                </a:lnTo>
                <a:lnTo>
                  <a:pt x="362437" y="288371"/>
                </a:lnTo>
                <a:lnTo>
                  <a:pt x="359017" y="291236"/>
                </a:lnTo>
                <a:lnTo>
                  <a:pt x="362179" y="292539"/>
                </a:lnTo>
                <a:lnTo>
                  <a:pt x="364115" y="294037"/>
                </a:lnTo>
                <a:lnTo>
                  <a:pt x="366115" y="294102"/>
                </a:lnTo>
                <a:lnTo>
                  <a:pt x="376231" y="294595"/>
                </a:lnTo>
                <a:lnTo>
                  <a:pt x="386353" y="295022"/>
                </a:lnTo>
                <a:lnTo>
                  <a:pt x="406638" y="295795"/>
                </a:lnTo>
                <a:lnTo>
                  <a:pt x="474972" y="298335"/>
                </a:lnTo>
                <a:lnTo>
                  <a:pt x="476004" y="298335"/>
                </a:lnTo>
                <a:lnTo>
                  <a:pt x="477101" y="298009"/>
                </a:lnTo>
                <a:lnTo>
                  <a:pt x="478198" y="298074"/>
                </a:lnTo>
                <a:lnTo>
                  <a:pt x="485683" y="298660"/>
                </a:lnTo>
                <a:lnTo>
                  <a:pt x="493362" y="298270"/>
                </a:lnTo>
                <a:lnTo>
                  <a:pt x="506719" y="301786"/>
                </a:lnTo>
                <a:lnTo>
                  <a:pt x="508655" y="309341"/>
                </a:lnTo>
                <a:lnTo>
                  <a:pt x="506848" y="313965"/>
                </a:lnTo>
                <a:lnTo>
                  <a:pt x="505235" y="318133"/>
                </a:lnTo>
                <a:lnTo>
                  <a:pt x="463456" y="325924"/>
                </a:lnTo>
                <a:lnTo>
                  <a:pt x="453033" y="326469"/>
                </a:lnTo>
                <a:lnTo>
                  <a:pt x="434895" y="327530"/>
                </a:lnTo>
                <a:lnTo>
                  <a:pt x="416769" y="328561"/>
                </a:lnTo>
                <a:lnTo>
                  <a:pt x="398643" y="329555"/>
                </a:lnTo>
                <a:lnTo>
                  <a:pt x="380505" y="330506"/>
                </a:lnTo>
                <a:lnTo>
                  <a:pt x="374826" y="330767"/>
                </a:lnTo>
                <a:lnTo>
                  <a:pt x="369148" y="330311"/>
                </a:lnTo>
                <a:lnTo>
                  <a:pt x="362631" y="331809"/>
                </a:lnTo>
                <a:lnTo>
                  <a:pt x="366438" y="334479"/>
                </a:lnTo>
                <a:lnTo>
                  <a:pt x="370310" y="337214"/>
                </a:lnTo>
                <a:lnTo>
                  <a:pt x="374117" y="339949"/>
                </a:lnTo>
                <a:lnTo>
                  <a:pt x="379359" y="343434"/>
                </a:lnTo>
                <a:lnTo>
                  <a:pt x="384651" y="346828"/>
                </a:lnTo>
                <a:lnTo>
                  <a:pt x="389724" y="350673"/>
                </a:lnTo>
                <a:lnTo>
                  <a:pt x="394314" y="355514"/>
                </a:lnTo>
                <a:lnTo>
                  <a:pt x="397927" y="360138"/>
                </a:lnTo>
                <a:lnTo>
                  <a:pt x="404702" y="362547"/>
                </a:lnTo>
                <a:lnTo>
                  <a:pt x="406251" y="369972"/>
                </a:lnTo>
                <a:lnTo>
                  <a:pt x="407025" y="370428"/>
                </a:lnTo>
                <a:lnTo>
                  <a:pt x="407477" y="370362"/>
                </a:lnTo>
                <a:lnTo>
                  <a:pt x="415879" y="372001"/>
                </a:lnTo>
                <a:lnTo>
                  <a:pt x="422229" y="376582"/>
                </a:lnTo>
                <a:lnTo>
                  <a:pt x="427576" y="382579"/>
                </a:lnTo>
                <a:lnTo>
                  <a:pt x="432965" y="388467"/>
                </a:lnTo>
                <a:lnTo>
                  <a:pt x="500331" y="452484"/>
                </a:lnTo>
                <a:lnTo>
                  <a:pt x="502396" y="454243"/>
                </a:lnTo>
                <a:lnTo>
                  <a:pt x="506719" y="453201"/>
                </a:lnTo>
                <a:lnTo>
                  <a:pt x="509042" y="454894"/>
                </a:lnTo>
                <a:lnTo>
                  <a:pt x="517052" y="460849"/>
                </a:lnTo>
                <a:lnTo>
                  <a:pt x="524972" y="466926"/>
                </a:lnTo>
                <a:lnTo>
                  <a:pt x="532880" y="473027"/>
                </a:lnTo>
                <a:lnTo>
                  <a:pt x="540854" y="479055"/>
                </a:lnTo>
                <a:lnTo>
                  <a:pt x="544790" y="481986"/>
                </a:lnTo>
                <a:lnTo>
                  <a:pt x="549371" y="483940"/>
                </a:lnTo>
                <a:lnTo>
                  <a:pt x="553372" y="486740"/>
                </a:lnTo>
                <a:lnTo>
                  <a:pt x="555179" y="487977"/>
                </a:lnTo>
                <a:lnTo>
                  <a:pt x="556211" y="490387"/>
                </a:lnTo>
                <a:lnTo>
                  <a:pt x="556985" y="491364"/>
                </a:lnTo>
                <a:lnTo>
                  <a:pt x="559696" y="492601"/>
                </a:lnTo>
                <a:lnTo>
                  <a:pt x="562083" y="493317"/>
                </a:lnTo>
                <a:lnTo>
                  <a:pt x="563890" y="494685"/>
                </a:lnTo>
                <a:lnTo>
                  <a:pt x="587507" y="515069"/>
                </a:lnTo>
                <a:lnTo>
                  <a:pt x="587378" y="522168"/>
                </a:lnTo>
                <a:lnTo>
                  <a:pt x="585571" y="525619"/>
                </a:lnTo>
                <a:lnTo>
                  <a:pt x="582732" y="530829"/>
                </a:lnTo>
                <a:lnTo>
                  <a:pt x="576666" y="533239"/>
                </a:lnTo>
                <a:lnTo>
                  <a:pt x="570601" y="530308"/>
                </a:lnTo>
                <a:lnTo>
                  <a:pt x="536014" y="511617"/>
                </a:lnTo>
                <a:lnTo>
                  <a:pt x="530207" y="506668"/>
                </a:lnTo>
                <a:lnTo>
                  <a:pt x="523625" y="503086"/>
                </a:lnTo>
                <a:lnTo>
                  <a:pt x="517483" y="500000"/>
                </a:lnTo>
                <a:lnTo>
                  <a:pt x="511220" y="497152"/>
                </a:lnTo>
                <a:lnTo>
                  <a:pt x="504933" y="494340"/>
                </a:lnTo>
                <a:lnTo>
                  <a:pt x="498718" y="491364"/>
                </a:lnTo>
                <a:lnTo>
                  <a:pt x="495879" y="489931"/>
                </a:lnTo>
                <a:lnTo>
                  <a:pt x="493749" y="487066"/>
                </a:lnTo>
                <a:lnTo>
                  <a:pt x="491233" y="484786"/>
                </a:lnTo>
                <a:lnTo>
                  <a:pt x="490716" y="484851"/>
                </a:lnTo>
                <a:lnTo>
                  <a:pt x="488974" y="485503"/>
                </a:lnTo>
                <a:lnTo>
                  <a:pt x="487877" y="484916"/>
                </a:lnTo>
                <a:lnTo>
                  <a:pt x="443079" y="452259"/>
                </a:lnTo>
                <a:lnTo>
                  <a:pt x="420015" y="430575"/>
                </a:lnTo>
                <a:lnTo>
                  <a:pt x="410381" y="421738"/>
                </a:lnTo>
                <a:lnTo>
                  <a:pt x="380686" y="397389"/>
                </a:lnTo>
                <a:lnTo>
                  <a:pt x="360417" y="383347"/>
                </a:lnTo>
                <a:lnTo>
                  <a:pt x="350306" y="376289"/>
                </a:lnTo>
                <a:lnTo>
                  <a:pt x="344047" y="371795"/>
                </a:lnTo>
                <a:lnTo>
                  <a:pt x="338111" y="366715"/>
                </a:lnTo>
                <a:lnTo>
                  <a:pt x="326883" y="358119"/>
                </a:lnTo>
                <a:lnTo>
                  <a:pt x="321656" y="354407"/>
                </a:lnTo>
                <a:lnTo>
                  <a:pt x="314171" y="348936"/>
                </a:lnTo>
                <a:lnTo>
                  <a:pt x="314623" y="358575"/>
                </a:lnTo>
                <a:lnTo>
                  <a:pt x="314558" y="365804"/>
                </a:lnTo>
                <a:lnTo>
                  <a:pt x="315268" y="372967"/>
                </a:lnTo>
                <a:lnTo>
                  <a:pt x="316891" y="387866"/>
                </a:lnTo>
                <a:lnTo>
                  <a:pt x="318624" y="402770"/>
                </a:lnTo>
                <a:lnTo>
                  <a:pt x="320259" y="417687"/>
                </a:lnTo>
                <a:lnTo>
                  <a:pt x="321592" y="432621"/>
                </a:lnTo>
                <a:lnTo>
                  <a:pt x="322056" y="442911"/>
                </a:lnTo>
                <a:lnTo>
                  <a:pt x="322108" y="453250"/>
                </a:lnTo>
                <a:lnTo>
                  <a:pt x="322064" y="463613"/>
                </a:lnTo>
                <a:lnTo>
                  <a:pt x="322237" y="473975"/>
                </a:lnTo>
                <a:lnTo>
                  <a:pt x="322864" y="488091"/>
                </a:lnTo>
                <a:lnTo>
                  <a:pt x="323624" y="502207"/>
                </a:lnTo>
                <a:lnTo>
                  <a:pt x="324433" y="516323"/>
                </a:lnTo>
                <a:lnTo>
                  <a:pt x="325205" y="530438"/>
                </a:lnTo>
                <a:lnTo>
                  <a:pt x="325334" y="532392"/>
                </a:lnTo>
                <a:lnTo>
                  <a:pt x="324689" y="534411"/>
                </a:lnTo>
                <a:lnTo>
                  <a:pt x="323528" y="541379"/>
                </a:lnTo>
                <a:lnTo>
                  <a:pt x="320237" y="549064"/>
                </a:lnTo>
                <a:lnTo>
                  <a:pt x="322302" y="550953"/>
                </a:lnTo>
                <a:lnTo>
                  <a:pt x="327980" y="556228"/>
                </a:lnTo>
                <a:lnTo>
                  <a:pt x="323592" y="561503"/>
                </a:lnTo>
                <a:lnTo>
                  <a:pt x="323979" y="566257"/>
                </a:lnTo>
                <a:lnTo>
                  <a:pt x="324401" y="573244"/>
                </a:lnTo>
                <a:lnTo>
                  <a:pt x="324350" y="580291"/>
                </a:lnTo>
                <a:lnTo>
                  <a:pt x="323453" y="587339"/>
                </a:lnTo>
                <a:lnTo>
                  <a:pt x="321334" y="594326"/>
                </a:lnTo>
                <a:lnTo>
                  <a:pt x="319721" y="598233"/>
                </a:lnTo>
                <a:lnTo>
                  <a:pt x="322560" y="603834"/>
                </a:lnTo>
                <a:lnTo>
                  <a:pt x="321914" y="608458"/>
                </a:lnTo>
                <a:lnTo>
                  <a:pt x="321076" y="614319"/>
                </a:lnTo>
                <a:lnTo>
                  <a:pt x="320882" y="619920"/>
                </a:lnTo>
                <a:lnTo>
                  <a:pt x="313978" y="624283"/>
                </a:lnTo>
                <a:lnTo>
                  <a:pt x="307848" y="628125"/>
                </a:lnTo>
                <a:lnTo>
                  <a:pt x="302750" y="626953"/>
                </a:lnTo>
                <a:lnTo>
                  <a:pt x="299911" y="623892"/>
                </a:lnTo>
                <a:lnTo>
                  <a:pt x="296039" y="619854"/>
                </a:lnTo>
                <a:lnTo>
                  <a:pt x="290877" y="614905"/>
                </a:lnTo>
                <a:lnTo>
                  <a:pt x="293910" y="607155"/>
                </a:lnTo>
                <a:lnTo>
                  <a:pt x="294942" y="604485"/>
                </a:lnTo>
                <a:lnTo>
                  <a:pt x="292813" y="600708"/>
                </a:lnTo>
                <a:lnTo>
                  <a:pt x="292619" y="597386"/>
                </a:lnTo>
                <a:lnTo>
                  <a:pt x="290861" y="574137"/>
                </a:lnTo>
                <a:lnTo>
                  <a:pt x="290242" y="562512"/>
                </a:lnTo>
                <a:lnTo>
                  <a:pt x="290167" y="550887"/>
                </a:lnTo>
                <a:lnTo>
                  <a:pt x="290361" y="544505"/>
                </a:lnTo>
                <a:lnTo>
                  <a:pt x="289070" y="538970"/>
                </a:lnTo>
                <a:lnTo>
                  <a:pt x="288296" y="532978"/>
                </a:lnTo>
                <a:lnTo>
                  <a:pt x="287328" y="525163"/>
                </a:lnTo>
                <a:lnTo>
                  <a:pt x="288812" y="516958"/>
                </a:lnTo>
                <a:lnTo>
                  <a:pt x="288231" y="509012"/>
                </a:lnTo>
                <a:lnTo>
                  <a:pt x="287305" y="497800"/>
                </a:lnTo>
                <a:lnTo>
                  <a:pt x="286191" y="486618"/>
                </a:lnTo>
                <a:lnTo>
                  <a:pt x="285065" y="475448"/>
                </a:lnTo>
                <a:lnTo>
                  <a:pt x="284102" y="464272"/>
                </a:lnTo>
                <a:lnTo>
                  <a:pt x="283596" y="454824"/>
                </a:lnTo>
                <a:lnTo>
                  <a:pt x="282995" y="435854"/>
                </a:lnTo>
                <a:lnTo>
                  <a:pt x="282489" y="426369"/>
                </a:lnTo>
                <a:lnTo>
                  <a:pt x="281972" y="419206"/>
                </a:lnTo>
                <a:lnTo>
                  <a:pt x="280101" y="412172"/>
                </a:lnTo>
                <a:lnTo>
                  <a:pt x="279327" y="405009"/>
                </a:lnTo>
                <a:lnTo>
                  <a:pt x="278746" y="399473"/>
                </a:lnTo>
                <a:lnTo>
                  <a:pt x="279133" y="393872"/>
                </a:lnTo>
                <a:lnTo>
                  <a:pt x="278682" y="388337"/>
                </a:lnTo>
                <a:lnTo>
                  <a:pt x="278423" y="385602"/>
                </a:lnTo>
                <a:lnTo>
                  <a:pt x="277197" y="382997"/>
                </a:lnTo>
                <a:lnTo>
                  <a:pt x="276036" y="378829"/>
                </a:lnTo>
                <a:lnTo>
                  <a:pt x="269203" y="384572"/>
                </a:lnTo>
                <a:lnTo>
                  <a:pt x="262558" y="390291"/>
                </a:lnTo>
                <a:lnTo>
                  <a:pt x="255828" y="395570"/>
                </a:lnTo>
                <a:lnTo>
                  <a:pt x="248741" y="399994"/>
                </a:lnTo>
                <a:lnTo>
                  <a:pt x="242023" y="404537"/>
                </a:lnTo>
                <a:lnTo>
                  <a:pt x="236134" y="409909"/>
                </a:lnTo>
                <a:lnTo>
                  <a:pt x="230257" y="415160"/>
                </a:lnTo>
                <a:lnTo>
                  <a:pt x="223576" y="419336"/>
                </a:lnTo>
                <a:lnTo>
                  <a:pt x="222414" y="419857"/>
                </a:lnTo>
                <a:lnTo>
                  <a:pt x="221575" y="421029"/>
                </a:lnTo>
                <a:lnTo>
                  <a:pt x="220543" y="421811"/>
                </a:lnTo>
                <a:lnTo>
                  <a:pt x="205778" y="434110"/>
                </a:lnTo>
                <a:lnTo>
                  <a:pt x="191812" y="447283"/>
                </a:lnTo>
                <a:lnTo>
                  <a:pt x="178113" y="460760"/>
                </a:lnTo>
                <a:lnTo>
                  <a:pt x="164147" y="473975"/>
                </a:lnTo>
                <a:lnTo>
                  <a:pt x="155004" y="482028"/>
                </a:lnTo>
                <a:lnTo>
                  <a:pt x="145740" y="489939"/>
                </a:lnTo>
                <a:lnTo>
                  <a:pt x="136452" y="497814"/>
                </a:lnTo>
                <a:lnTo>
                  <a:pt x="127237" y="505756"/>
                </a:lnTo>
                <a:lnTo>
                  <a:pt x="122978" y="509468"/>
                </a:lnTo>
                <a:lnTo>
                  <a:pt x="119429" y="514092"/>
                </a:lnTo>
                <a:lnTo>
                  <a:pt x="115171" y="517869"/>
                </a:lnTo>
                <a:lnTo>
                  <a:pt x="106292" y="525652"/>
                </a:lnTo>
                <a:lnTo>
                  <a:pt x="97377" y="533385"/>
                </a:lnTo>
                <a:lnTo>
                  <a:pt x="79487" y="548804"/>
                </a:lnTo>
                <a:lnTo>
                  <a:pt x="70147" y="553167"/>
                </a:lnTo>
                <a:lnTo>
                  <a:pt x="60613" y="552206"/>
                </a:lnTo>
                <a:lnTo>
                  <a:pt x="52773" y="546972"/>
                </a:lnTo>
                <a:lnTo>
                  <a:pt x="48515" y="538514"/>
                </a:lnTo>
                <a:lnTo>
                  <a:pt x="46901" y="530113"/>
                </a:lnTo>
                <a:lnTo>
                  <a:pt x="50773" y="523405"/>
                </a:lnTo>
                <a:lnTo>
                  <a:pt x="57032" y="517935"/>
                </a:lnTo>
                <a:lnTo>
                  <a:pt x="70620" y="506113"/>
                </a:lnTo>
                <a:lnTo>
                  <a:pt x="84190" y="494286"/>
                </a:lnTo>
                <a:lnTo>
                  <a:pt x="97747" y="482447"/>
                </a:lnTo>
                <a:lnTo>
                  <a:pt x="111299" y="470589"/>
                </a:lnTo>
                <a:lnTo>
                  <a:pt x="125382" y="458321"/>
                </a:lnTo>
                <a:lnTo>
                  <a:pt x="132351" y="452099"/>
                </a:lnTo>
                <a:lnTo>
                  <a:pt x="139175" y="445711"/>
                </a:lnTo>
                <a:lnTo>
                  <a:pt x="146615" y="438218"/>
                </a:lnTo>
                <a:lnTo>
                  <a:pt x="153887" y="430554"/>
                </a:lnTo>
                <a:lnTo>
                  <a:pt x="161207" y="422963"/>
                </a:lnTo>
                <a:lnTo>
                  <a:pt x="168792" y="415689"/>
                </a:lnTo>
                <a:lnTo>
                  <a:pt x="177200" y="408467"/>
                </a:lnTo>
                <a:lnTo>
                  <a:pt x="185868" y="401533"/>
                </a:lnTo>
                <a:lnTo>
                  <a:pt x="194644" y="394708"/>
                </a:lnTo>
                <a:lnTo>
                  <a:pt x="203379" y="387816"/>
                </a:lnTo>
                <a:lnTo>
                  <a:pt x="209315" y="383062"/>
                </a:lnTo>
                <a:lnTo>
                  <a:pt x="214929" y="377982"/>
                </a:lnTo>
                <a:lnTo>
                  <a:pt x="220801" y="373163"/>
                </a:lnTo>
                <a:lnTo>
                  <a:pt x="233819" y="362526"/>
                </a:lnTo>
                <a:lnTo>
                  <a:pt x="272874" y="330702"/>
                </a:lnTo>
                <a:lnTo>
                  <a:pt x="272551" y="329790"/>
                </a:lnTo>
                <a:lnTo>
                  <a:pt x="272293" y="328878"/>
                </a:lnTo>
                <a:lnTo>
                  <a:pt x="271971" y="327901"/>
                </a:lnTo>
                <a:lnTo>
                  <a:pt x="248741" y="329248"/>
                </a:lnTo>
                <a:lnTo>
                  <a:pt x="240998" y="329660"/>
                </a:lnTo>
                <a:lnTo>
                  <a:pt x="237965" y="329855"/>
                </a:lnTo>
                <a:lnTo>
                  <a:pt x="234868" y="329855"/>
                </a:lnTo>
                <a:lnTo>
                  <a:pt x="231771" y="329725"/>
                </a:lnTo>
                <a:lnTo>
                  <a:pt x="224452" y="329345"/>
                </a:lnTo>
                <a:lnTo>
                  <a:pt x="217115" y="329179"/>
                </a:lnTo>
                <a:lnTo>
                  <a:pt x="209766" y="329221"/>
                </a:lnTo>
                <a:lnTo>
                  <a:pt x="202411" y="329464"/>
                </a:lnTo>
                <a:lnTo>
                  <a:pt x="195480" y="329621"/>
                </a:lnTo>
                <a:lnTo>
                  <a:pt x="188538" y="329399"/>
                </a:lnTo>
                <a:lnTo>
                  <a:pt x="181595" y="329080"/>
                </a:lnTo>
                <a:lnTo>
                  <a:pt x="174664" y="328943"/>
                </a:lnTo>
                <a:lnTo>
                  <a:pt x="121043" y="330050"/>
                </a:lnTo>
                <a:lnTo>
                  <a:pt x="101975" y="330555"/>
                </a:lnTo>
                <a:lnTo>
                  <a:pt x="92441" y="330801"/>
                </a:lnTo>
                <a:lnTo>
                  <a:pt x="82907" y="330962"/>
                </a:lnTo>
                <a:lnTo>
                  <a:pt x="75422" y="331027"/>
                </a:lnTo>
                <a:lnTo>
                  <a:pt x="70260" y="326794"/>
                </a:lnTo>
                <a:lnTo>
                  <a:pt x="67227" y="320217"/>
                </a:lnTo>
                <a:lnTo>
                  <a:pt x="63549" y="312402"/>
                </a:lnTo>
                <a:lnTo>
                  <a:pt x="107436" y="295160"/>
                </a:lnTo>
                <a:lnTo>
                  <a:pt x="147299" y="293492"/>
                </a:lnTo>
                <a:lnTo>
                  <a:pt x="162662" y="293459"/>
                </a:lnTo>
                <a:lnTo>
                  <a:pt x="178026" y="293584"/>
                </a:lnTo>
                <a:lnTo>
                  <a:pt x="193377" y="293776"/>
                </a:lnTo>
                <a:lnTo>
                  <a:pt x="206143" y="293977"/>
                </a:lnTo>
                <a:lnTo>
                  <a:pt x="218897" y="294256"/>
                </a:lnTo>
                <a:lnTo>
                  <a:pt x="244418" y="294883"/>
                </a:lnTo>
                <a:lnTo>
                  <a:pt x="245063" y="292083"/>
                </a:lnTo>
                <a:lnTo>
                  <a:pt x="244353" y="291236"/>
                </a:lnTo>
                <a:lnTo>
                  <a:pt x="243708" y="290129"/>
                </a:lnTo>
                <a:lnTo>
                  <a:pt x="242805" y="289608"/>
                </a:lnTo>
                <a:lnTo>
                  <a:pt x="223947" y="277829"/>
                </a:lnTo>
                <a:lnTo>
                  <a:pt x="214494" y="271997"/>
                </a:lnTo>
                <a:lnTo>
                  <a:pt x="204992" y="266294"/>
                </a:lnTo>
                <a:lnTo>
                  <a:pt x="198733" y="262581"/>
                </a:lnTo>
                <a:lnTo>
                  <a:pt x="193184" y="259260"/>
                </a:lnTo>
                <a:lnTo>
                  <a:pt x="189054" y="252357"/>
                </a:lnTo>
                <a:lnTo>
                  <a:pt x="185892" y="247017"/>
                </a:lnTo>
                <a:lnTo>
                  <a:pt x="178020" y="244737"/>
                </a:lnTo>
                <a:lnTo>
                  <a:pt x="172987" y="240309"/>
                </a:lnTo>
                <a:lnTo>
                  <a:pt x="165684" y="233699"/>
                </a:lnTo>
                <a:lnTo>
                  <a:pt x="158508" y="226942"/>
                </a:lnTo>
                <a:lnTo>
                  <a:pt x="151345" y="220161"/>
                </a:lnTo>
                <a:lnTo>
                  <a:pt x="144079" y="213478"/>
                </a:lnTo>
                <a:lnTo>
                  <a:pt x="133100" y="203781"/>
                </a:lnTo>
                <a:lnTo>
                  <a:pt x="122067" y="194176"/>
                </a:lnTo>
                <a:lnTo>
                  <a:pt x="111022" y="184584"/>
                </a:lnTo>
                <a:lnTo>
                  <a:pt x="100007" y="174924"/>
                </a:lnTo>
                <a:lnTo>
                  <a:pt x="91328" y="167203"/>
                </a:lnTo>
                <a:lnTo>
                  <a:pt x="82698" y="159408"/>
                </a:lnTo>
                <a:lnTo>
                  <a:pt x="74091" y="151589"/>
                </a:lnTo>
                <a:lnTo>
                  <a:pt x="64904" y="143273"/>
                </a:lnTo>
                <a:lnTo>
                  <a:pt x="64195" y="142817"/>
                </a:lnTo>
                <a:lnTo>
                  <a:pt x="63549" y="142427"/>
                </a:lnTo>
                <a:lnTo>
                  <a:pt x="56532" y="137478"/>
                </a:lnTo>
                <a:lnTo>
                  <a:pt x="50192" y="131803"/>
                </a:lnTo>
                <a:lnTo>
                  <a:pt x="44240" y="125677"/>
                </a:lnTo>
                <a:lnTo>
                  <a:pt x="38384" y="119373"/>
                </a:lnTo>
                <a:lnTo>
                  <a:pt x="31986" y="112954"/>
                </a:lnTo>
                <a:lnTo>
                  <a:pt x="25333" y="106755"/>
                </a:lnTo>
                <a:lnTo>
                  <a:pt x="18657" y="100580"/>
                </a:lnTo>
                <a:lnTo>
                  <a:pt x="12186" y="94235"/>
                </a:lnTo>
                <a:lnTo>
                  <a:pt x="6470" y="87890"/>
                </a:lnTo>
                <a:lnTo>
                  <a:pt x="2079" y="80990"/>
                </a:lnTo>
                <a:lnTo>
                  <a:pt x="0" y="73125"/>
                </a:lnTo>
                <a:lnTo>
                  <a:pt x="1216" y="63887"/>
                </a:lnTo>
                <a:lnTo>
                  <a:pt x="4707" y="57884"/>
                </a:lnTo>
                <a:lnTo>
                  <a:pt x="10315" y="53426"/>
                </a:lnTo>
                <a:lnTo>
                  <a:pt x="16987" y="51349"/>
                </a:lnTo>
                <a:lnTo>
                  <a:pt x="23672" y="52490"/>
                </a:lnTo>
                <a:lnTo>
                  <a:pt x="28318" y="54704"/>
                </a:lnTo>
                <a:lnTo>
                  <a:pt x="31996" y="59133"/>
                </a:lnTo>
                <a:lnTo>
                  <a:pt x="36706" y="61021"/>
                </a:lnTo>
                <a:lnTo>
                  <a:pt x="43933" y="63887"/>
                </a:lnTo>
                <a:lnTo>
                  <a:pt x="49224" y="68771"/>
                </a:lnTo>
                <a:lnTo>
                  <a:pt x="55677" y="76065"/>
                </a:lnTo>
                <a:lnTo>
                  <a:pt x="56774" y="78344"/>
                </a:lnTo>
                <a:lnTo>
                  <a:pt x="58774" y="81405"/>
                </a:lnTo>
                <a:lnTo>
                  <a:pt x="63614" y="81861"/>
                </a:lnTo>
                <a:lnTo>
                  <a:pt x="62775" y="83880"/>
                </a:lnTo>
                <a:lnTo>
                  <a:pt x="62130" y="85508"/>
                </a:lnTo>
                <a:lnTo>
                  <a:pt x="62388" y="84922"/>
                </a:lnTo>
                <a:lnTo>
                  <a:pt x="66647" y="88634"/>
                </a:lnTo>
                <a:lnTo>
                  <a:pt x="70389" y="91955"/>
                </a:lnTo>
                <a:lnTo>
                  <a:pt x="74261" y="95211"/>
                </a:lnTo>
                <a:lnTo>
                  <a:pt x="77939" y="98272"/>
                </a:lnTo>
                <a:lnTo>
                  <a:pt x="81810" y="101138"/>
                </a:lnTo>
                <a:lnTo>
                  <a:pt x="85488" y="104199"/>
                </a:lnTo>
                <a:lnTo>
                  <a:pt x="91102" y="108757"/>
                </a:lnTo>
                <a:lnTo>
                  <a:pt x="97168" y="112925"/>
                </a:lnTo>
                <a:lnTo>
                  <a:pt x="102136" y="118070"/>
                </a:lnTo>
                <a:lnTo>
                  <a:pt x="108183" y="123737"/>
                </a:lnTo>
                <a:lnTo>
                  <a:pt x="114550" y="128922"/>
                </a:lnTo>
                <a:lnTo>
                  <a:pt x="121001" y="133923"/>
                </a:lnTo>
                <a:lnTo>
                  <a:pt x="127302" y="139040"/>
                </a:lnTo>
                <a:lnTo>
                  <a:pt x="133899" y="144335"/>
                </a:lnTo>
                <a:lnTo>
                  <a:pt x="140635" y="149599"/>
                </a:lnTo>
                <a:lnTo>
                  <a:pt x="147092" y="155314"/>
                </a:lnTo>
                <a:lnTo>
                  <a:pt x="152854" y="161964"/>
                </a:lnTo>
                <a:lnTo>
                  <a:pt x="157782" y="167498"/>
                </a:lnTo>
                <a:lnTo>
                  <a:pt x="163525" y="172433"/>
                </a:lnTo>
                <a:lnTo>
                  <a:pt x="169596" y="177148"/>
                </a:lnTo>
                <a:lnTo>
                  <a:pt x="175503" y="182022"/>
                </a:lnTo>
                <a:lnTo>
                  <a:pt x="180640" y="186396"/>
                </a:lnTo>
                <a:lnTo>
                  <a:pt x="185819" y="190782"/>
                </a:lnTo>
                <a:lnTo>
                  <a:pt x="190648" y="195412"/>
                </a:lnTo>
                <a:lnTo>
                  <a:pt x="194732" y="200518"/>
                </a:lnTo>
                <a:lnTo>
                  <a:pt x="198862" y="206770"/>
                </a:lnTo>
                <a:lnTo>
                  <a:pt x="205250" y="209310"/>
                </a:lnTo>
                <a:lnTo>
                  <a:pt x="214865" y="219404"/>
                </a:lnTo>
                <a:lnTo>
                  <a:pt x="221640" y="222660"/>
                </a:lnTo>
                <a:lnTo>
                  <a:pt x="227318" y="227089"/>
                </a:lnTo>
                <a:lnTo>
                  <a:pt x="233831" y="232236"/>
                </a:lnTo>
                <a:lnTo>
                  <a:pt x="240272" y="237452"/>
                </a:lnTo>
                <a:lnTo>
                  <a:pt x="246737" y="242630"/>
                </a:lnTo>
                <a:lnTo>
                  <a:pt x="253323" y="247668"/>
                </a:lnTo>
                <a:lnTo>
                  <a:pt x="254871" y="248840"/>
                </a:lnTo>
                <a:lnTo>
                  <a:pt x="258485" y="248384"/>
                </a:lnTo>
                <a:lnTo>
                  <a:pt x="262485" y="246431"/>
                </a:lnTo>
                <a:lnTo>
                  <a:pt x="265131" y="241937"/>
                </a:lnTo>
                <a:lnTo>
                  <a:pt x="265841" y="240700"/>
                </a:lnTo>
                <a:lnTo>
                  <a:pt x="265776" y="239006"/>
                </a:lnTo>
                <a:lnTo>
                  <a:pt x="266099" y="237118"/>
                </a:lnTo>
                <a:lnTo>
                  <a:pt x="263776" y="236141"/>
                </a:lnTo>
                <a:lnTo>
                  <a:pt x="266938" y="234578"/>
                </a:lnTo>
                <a:lnTo>
                  <a:pt x="269712" y="233145"/>
                </a:lnTo>
                <a:lnTo>
                  <a:pt x="272551" y="231712"/>
                </a:lnTo>
                <a:lnTo>
                  <a:pt x="271519" y="228977"/>
                </a:lnTo>
                <a:lnTo>
                  <a:pt x="264292" y="230410"/>
                </a:lnTo>
                <a:lnTo>
                  <a:pt x="259453" y="183520"/>
                </a:lnTo>
                <a:lnTo>
                  <a:pt x="264421" y="181501"/>
                </a:lnTo>
                <a:lnTo>
                  <a:pt x="258291" y="176747"/>
                </a:lnTo>
                <a:lnTo>
                  <a:pt x="258291" y="175184"/>
                </a:lnTo>
                <a:lnTo>
                  <a:pt x="261130" y="165481"/>
                </a:lnTo>
                <a:lnTo>
                  <a:pt x="261582" y="163853"/>
                </a:lnTo>
                <a:lnTo>
                  <a:pt x="258420" y="161183"/>
                </a:lnTo>
                <a:lnTo>
                  <a:pt x="257001" y="159099"/>
                </a:lnTo>
                <a:lnTo>
                  <a:pt x="257194" y="157145"/>
                </a:lnTo>
                <a:lnTo>
                  <a:pt x="257710" y="154931"/>
                </a:lnTo>
                <a:lnTo>
                  <a:pt x="257581" y="152782"/>
                </a:lnTo>
                <a:lnTo>
                  <a:pt x="257065" y="145943"/>
                </a:lnTo>
                <a:lnTo>
                  <a:pt x="256355" y="139105"/>
                </a:lnTo>
                <a:lnTo>
                  <a:pt x="255581" y="132202"/>
                </a:lnTo>
                <a:lnTo>
                  <a:pt x="255323" y="129727"/>
                </a:lnTo>
                <a:lnTo>
                  <a:pt x="253581" y="126667"/>
                </a:lnTo>
                <a:lnTo>
                  <a:pt x="258356" y="117354"/>
                </a:lnTo>
                <a:lnTo>
                  <a:pt x="252871" y="110320"/>
                </a:lnTo>
                <a:lnTo>
                  <a:pt x="253839" y="102766"/>
                </a:lnTo>
                <a:lnTo>
                  <a:pt x="254678" y="96058"/>
                </a:lnTo>
                <a:lnTo>
                  <a:pt x="252226" y="89025"/>
                </a:lnTo>
                <a:lnTo>
                  <a:pt x="251645" y="82056"/>
                </a:lnTo>
                <a:lnTo>
                  <a:pt x="251129" y="75544"/>
                </a:lnTo>
                <a:lnTo>
                  <a:pt x="251258" y="69031"/>
                </a:lnTo>
                <a:lnTo>
                  <a:pt x="250935" y="62519"/>
                </a:lnTo>
                <a:lnTo>
                  <a:pt x="250806" y="60240"/>
                </a:lnTo>
                <a:lnTo>
                  <a:pt x="250032" y="57960"/>
                </a:lnTo>
                <a:lnTo>
                  <a:pt x="249644" y="55681"/>
                </a:lnTo>
                <a:lnTo>
                  <a:pt x="248658" y="48031"/>
                </a:lnTo>
                <a:lnTo>
                  <a:pt x="247902" y="40344"/>
                </a:lnTo>
                <a:lnTo>
                  <a:pt x="247049" y="32657"/>
                </a:lnTo>
                <a:lnTo>
                  <a:pt x="245773" y="25007"/>
                </a:lnTo>
                <a:lnTo>
                  <a:pt x="245321" y="22793"/>
                </a:lnTo>
                <a:lnTo>
                  <a:pt x="247451" y="19928"/>
                </a:lnTo>
                <a:lnTo>
                  <a:pt x="248870" y="16215"/>
                </a:lnTo>
                <a:lnTo>
                  <a:pt x="249515" y="14978"/>
                </a:lnTo>
                <a:lnTo>
                  <a:pt x="249967" y="5796"/>
                </a:lnTo>
                <a:lnTo>
                  <a:pt x="255129" y="0"/>
                </a:lnTo>
                <a:close/>
              </a:path>
            </a:pathLst>
          </a:custGeom>
          <a:solidFill>
            <a:srgbClr val="F5F5EF"/>
          </a:solidFill>
        </p:spPr>
        <p:txBody>
          <a:bodyPr wrap="square" lIns="0" tIns="0" rIns="0" bIns="0" rtlCol="0"/>
          <a:lstStyle/>
          <a:p>
            <a:endParaRPr/>
          </a:p>
        </p:txBody>
      </p:sp>
      <p:sp>
        <p:nvSpPr>
          <p:cNvPr id="7" name="object 7"/>
          <p:cNvSpPr/>
          <p:nvPr/>
        </p:nvSpPr>
        <p:spPr>
          <a:xfrm>
            <a:off x="1723067" y="4094510"/>
            <a:ext cx="313690" cy="368935"/>
          </a:xfrm>
          <a:custGeom>
            <a:avLst/>
            <a:gdLst/>
            <a:ahLst/>
            <a:cxnLst/>
            <a:rect l="l" t="t" r="r" b="b"/>
            <a:pathLst>
              <a:path w="313689" h="368935">
                <a:moveTo>
                  <a:pt x="290500" y="96143"/>
                </a:moveTo>
                <a:lnTo>
                  <a:pt x="294048" y="104028"/>
                </a:lnTo>
                <a:lnTo>
                  <a:pt x="295089" y="108695"/>
                </a:lnTo>
                <a:lnTo>
                  <a:pt x="292092" y="112809"/>
                </a:lnTo>
                <a:lnTo>
                  <a:pt x="290606" y="114823"/>
                </a:lnTo>
                <a:lnTo>
                  <a:pt x="288174" y="116145"/>
                </a:lnTo>
                <a:lnTo>
                  <a:pt x="285558" y="118272"/>
                </a:lnTo>
                <a:lnTo>
                  <a:pt x="285187" y="121880"/>
                </a:lnTo>
                <a:lnTo>
                  <a:pt x="280591" y="122267"/>
                </a:lnTo>
                <a:lnTo>
                  <a:pt x="278041" y="124579"/>
                </a:lnTo>
                <a:lnTo>
                  <a:pt x="277789" y="124794"/>
                </a:lnTo>
                <a:lnTo>
                  <a:pt x="276499" y="123889"/>
                </a:lnTo>
                <a:lnTo>
                  <a:pt x="275474" y="123390"/>
                </a:lnTo>
                <a:lnTo>
                  <a:pt x="275132" y="126649"/>
                </a:lnTo>
                <a:lnTo>
                  <a:pt x="273382" y="127922"/>
                </a:lnTo>
                <a:lnTo>
                  <a:pt x="266674" y="131671"/>
                </a:lnTo>
                <a:lnTo>
                  <a:pt x="262980" y="134474"/>
                </a:lnTo>
                <a:lnTo>
                  <a:pt x="259316" y="136928"/>
                </a:lnTo>
                <a:lnTo>
                  <a:pt x="254505" y="140134"/>
                </a:lnTo>
                <a:lnTo>
                  <a:pt x="249537" y="143059"/>
                </a:lnTo>
                <a:lnTo>
                  <a:pt x="244726" y="146265"/>
                </a:lnTo>
                <a:lnTo>
                  <a:pt x="238712" y="150254"/>
                </a:lnTo>
                <a:lnTo>
                  <a:pt x="232839" y="154497"/>
                </a:lnTo>
                <a:lnTo>
                  <a:pt x="226793" y="158430"/>
                </a:lnTo>
                <a:lnTo>
                  <a:pt x="222956" y="160907"/>
                </a:lnTo>
                <a:lnTo>
                  <a:pt x="219262" y="163710"/>
                </a:lnTo>
                <a:lnTo>
                  <a:pt x="214600" y="164912"/>
                </a:lnTo>
                <a:lnTo>
                  <a:pt x="212800" y="165363"/>
                </a:lnTo>
                <a:lnTo>
                  <a:pt x="211553" y="167871"/>
                </a:lnTo>
                <a:lnTo>
                  <a:pt x="209879" y="169213"/>
                </a:lnTo>
                <a:lnTo>
                  <a:pt x="206148" y="172148"/>
                </a:lnTo>
                <a:lnTo>
                  <a:pt x="202404" y="175127"/>
                </a:lnTo>
                <a:lnTo>
                  <a:pt x="198439" y="177712"/>
                </a:lnTo>
                <a:lnTo>
                  <a:pt x="195537" y="179593"/>
                </a:lnTo>
                <a:lnTo>
                  <a:pt x="192089" y="180633"/>
                </a:lnTo>
                <a:lnTo>
                  <a:pt x="185671" y="184700"/>
                </a:lnTo>
                <a:lnTo>
                  <a:pt x="182524" y="187346"/>
                </a:lnTo>
                <a:lnTo>
                  <a:pt x="178518" y="190324"/>
                </a:lnTo>
                <a:lnTo>
                  <a:pt x="187303" y="192695"/>
                </a:lnTo>
                <a:lnTo>
                  <a:pt x="194752" y="194409"/>
                </a:lnTo>
                <a:lnTo>
                  <a:pt x="201934" y="196715"/>
                </a:lnTo>
                <a:lnTo>
                  <a:pt x="208748" y="198895"/>
                </a:lnTo>
                <a:lnTo>
                  <a:pt x="215340" y="201679"/>
                </a:lnTo>
                <a:lnTo>
                  <a:pt x="221995" y="204243"/>
                </a:lnTo>
                <a:lnTo>
                  <a:pt x="227716" y="206405"/>
                </a:lnTo>
                <a:lnTo>
                  <a:pt x="233308" y="208935"/>
                </a:lnTo>
                <a:lnTo>
                  <a:pt x="239188" y="210713"/>
                </a:lnTo>
                <a:lnTo>
                  <a:pt x="243875" y="212159"/>
                </a:lnTo>
                <a:lnTo>
                  <a:pt x="248870" y="212620"/>
                </a:lnTo>
                <a:lnTo>
                  <a:pt x="253672" y="213669"/>
                </a:lnTo>
                <a:lnTo>
                  <a:pt x="257489" y="214493"/>
                </a:lnTo>
                <a:lnTo>
                  <a:pt x="261297" y="215432"/>
                </a:lnTo>
                <a:lnTo>
                  <a:pt x="265010" y="216536"/>
                </a:lnTo>
                <a:lnTo>
                  <a:pt x="266660" y="217019"/>
                </a:lnTo>
                <a:lnTo>
                  <a:pt x="268104" y="218134"/>
                </a:lnTo>
                <a:lnTo>
                  <a:pt x="269904" y="219086"/>
                </a:lnTo>
                <a:lnTo>
                  <a:pt x="270119" y="219003"/>
                </a:lnTo>
                <a:lnTo>
                  <a:pt x="271016" y="218206"/>
                </a:lnTo>
                <a:lnTo>
                  <a:pt x="271606" y="218394"/>
                </a:lnTo>
                <a:lnTo>
                  <a:pt x="278931" y="220621"/>
                </a:lnTo>
                <a:lnTo>
                  <a:pt x="286217" y="222980"/>
                </a:lnTo>
                <a:lnTo>
                  <a:pt x="298478" y="227031"/>
                </a:lnTo>
                <a:lnTo>
                  <a:pt x="303430" y="228883"/>
                </a:lnTo>
                <a:lnTo>
                  <a:pt x="312626" y="231654"/>
                </a:lnTo>
                <a:lnTo>
                  <a:pt x="313189" y="237401"/>
                </a:lnTo>
                <a:lnTo>
                  <a:pt x="308770" y="240240"/>
                </a:lnTo>
                <a:lnTo>
                  <a:pt x="305967" y="240365"/>
                </a:lnTo>
                <a:lnTo>
                  <a:pt x="303815" y="240052"/>
                </a:lnTo>
                <a:lnTo>
                  <a:pt x="295779" y="238751"/>
                </a:lnTo>
                <a:lnTo>
                  <a:pt x="287760" y="237363"/>
                </a:lnTo>
                <a:lnTo>
                  <a:pt x="279746" y="235946"/>
                </a:lnTo>
                <a:lnTo>
                  <a:pt x="271722" y="234554"/>
                </a:lnTo>
                <a:lnTo>
                  <a:pt x="265964" y="233596"/>
                </a:lnTo>
                <a:lnTo>
                  <a:pt x="260108" y="233062"/>
                </a:lnTo>
                <a:lnTo>
                  <a:pt x="254410" y="231810"/>
                </a:lnTo>
                <a:lnTo>
                  <a:pt x="212322" y="220233"/>
                </a:lnTo>
                <a:lnTo>
                  <a:pt x="203041" y="217310"/>
                </a:lnTo>
                <a:lnTo>
                  <a:pt x="193764" y="214402"/>
                </a:lnTo>
                <a:lnTo>
                  <a:pt x="192275" y="213940"/>
                </a:lnTo>
                <a:lnTo>
                  <a:pt x="190809" y="213318"/>
                </a:lnTo>
                <a:lnTo>
                  <a:pt x="188724" y="212525"/>
                </a:lnTo>
                <a:lnTo>
                  <a:pt x="188927" y="214222"/>
                </a:lnTo>
                <a:lnTo>
                  <a:pt x="188745" y="215433"/>
                </a:lnTo>
                <a:lnTo>
                  <a:pt x="189204" y="216322"/>
                </a:lnTo>
                <a:lnTo>
                  <a:pt x="192181" y="222383"/>
                </a:lnTo>
                <a:lnTo>
                  <a:pt x="195272" y="228380"/>
                </a:lnTo>
                <a:lnTo>
                  <a:pt x="198350" y="234422"/>
                </a:lnTo>
                <a:lnTo>
                  <a:pt x="213909" y="264867"/>
                </a:lnTo>
                <a:lnTo>
                  <a:pt x="214161" y="265317"/>
                </a:lnTo>
                <a:lnTo>
                  <a:pt x="214570" y="265717"/>
                </a:lnTo>
                <a:lnTo>
                  <a:pt x="214809" y="266211"/>
                </a:lnTo>
                <a:lnTo>
                  <a:pt x="216379" y="269621"/>
                </a:lnTo>
                <a:lnTo>
                  <a:pt x="218423" y="272878"/>
                </a:lnTo>
                <a:lnTo>
                  <a:pt x="220146" y="279565"/>
                </a:lnTo>
                <a:lnTo>
                  <a:pt x="217321" y="282253"/>
                </a:lnTo>
                <a:lnTo>
                  <a:pt x="214862" y="282592"/>
                </a:lnTo>
                <a:lnTo>
                  <a:pt x="212649" y="282905"/>
                </a:lnTo>
                <a:lnTo>
                  <a:pt x="209253" y="281366"/>
                </a:lnTo>
                <a:lnTo>
                  <a:pt x="207823" y="279541"/>
                </a:lnTo>
                <a:lnTo>
                  <a:pt x="203589" y="274034"/>
                </a:lnTo>
                <a:lnTo>
                  <a:pt x="200003" y="268018"/>
                </a:lnTo>
                <a:lnTo>
                  <a:pt x="196278" y="262153"/>
                </a:lnTo>
                <a:lnTo>
                  <a:pt x="175326" y="229067"/>
                </a:lnTo>
                <a:lnTo>
                  <a:pt x="174140" y="226477"/>
                </a:lnTo>
                <a:lnTo>
                  <a:pt x="171897" y="223998"/>
                </a:lnTo>
                <a:lnTo>
                  <a:pt x="171660" y="226311"/>
                </a:lnTo>
                <a:lnTo>
                  <a:pt x="171410" y="228668"/>
                </a:lnTo>
                <a:lnTo>
                  <a:pt x="171145" y="230997"/>
                </a:lnTo>
                <a:lnTo>
                  <a:pt x="170653" y="235190"/>
                </a:lnTo>
                <a:lnTo>
                  <a:pt x="171105" y="239335"/>
                </a:lnTo>
                <a:lnTo>
                  <a:pt x="169278" y="243609"/>
                </a:lnTo>
                <a:lnTo>
                  <a:pt x="168141" y="246314"/>
                </a:lnTo>
                <a:lnTo>
                  <a:pt x="168742" y="249859"/>
                </a:lnTo>
                <a:lnTo>
                  <a:pt x="165879" y="252346"/>
                </a:lnTo>
                <a:lnTo>
                  <a:pt x="165869" y="252795"/>
                </a:lnTo>
                <a:lnTo>
                  <a:pt x="166008" y="252976"/>
                </a:lnTo>
                <a:lnTo>
                  <a:pt x="169386" y="258554"/>
                </a:lnTo>
                <a:lnTo>
                  <a:pt x="165548" y="263434"/>
                </a:lnTo>
                <a:lnTo>
                  <a:pt x="164323" y="268517"/>
                </a:lnTo>
                <a:lnTo>
                  <a:pt x="152813" y="313535"/>
                </a:lnTo>
                <a:lnTo>
                  <a:pt x="152549" y="314865"/>
                </a:lnTo>
                <a:lnTo>
                  <a:pt x="154058" y="316498"/>
                </a:lnTo>
                <a:lnTo>
                  <a:pt x="153103" y="324534"/>
                </a:lnTo>
                <a:lnTo>
                  <a:pt x="151955" y="331090"/>
                </a:lnTo>
                <a:lnTo>
                  <a:pt x="150780" y="340136"/>
                </a:lnTo>
                <a:lnTo>
                  <a:pt x="151045" y="342612"/>
                </a:lnTo>
                <a:lnTo>
                  <a:pt x="150799" y="345041"/>
                </a:lnTo>
                <a:lnTo>
                  <a:pt x="150699" y="346132"/>
                </a:lnTo>
                <a:lnTo>
                  <a:pt x="149899" y="347170"/>
                </a:lnTo>
                <a:lnTo>
                  <a:pt x="149662" y="347746"/>
                </a:lnTo>
                <a:lnTo>
                  <a:pt x="149783" y="349231"/>
                </a:lnTo>
                <a:lnTo>
                  <a:pt x="150053" y="350448"/>
                </a:lnTo>
                <a:lnTo>
                  <a:pt x="149896" y="351570"/>
                </a:lnTo>
                <a:lnTo>
                  <a:pt x="149174" y="356150"/>
                </a:lnTo>
                <a:lnTo>
                  <a:pt x="148791" y="360873"/>
                </a:lnTo>
                <a:lnTo>
                  <a:pt x="147302" y="365216"/>
                </a:lnTo>
                <a:lnTo>
                  <a:pt x="146760" y="366850"/>
                </a:lnTo>
                <a:lnTo>
                  <a:pt x="143630" y="368525"/>
                </a:lnTo>
                <a:lnTo>
                  <a:pt x="141683" y="368578"/>
                </a:lnTo>
                <a:lnTo>
                  <a:pt x="138716" y="368610"/>
                </a:lnTo>
                <a:lnTo>
                  <a:pt x="136185" y="366550"/>
                </a:lnTo>
                <a:lnTo>
                  <a:pt x="135674" y="357892"/>
                </a:lnTo>
                <a:lnTo>
                  <a:pt x="135552" y="352601"/>
                </a:lnTo>
                <a:lnTo>
                  <a:pt x="135648" y="347299"/>
                </a:lnTo>
                <a:lnTo>
                  <a:pt x="135707" y="343533"/>
                </a:lnTo>
                <a:lnTo>
                  <a:pt x="136450" y="339791"/>
                </a:lnTo>
                <a:lnTo>
                  <a:pt x="136408" y="336045"/>
                </a:lnTo>
                <a:lnTo>
                  <a:pt x="136345" y="331460"/>
                </a:lnTo>
                <a:lnTo>
                  <a:pt x="135629" y="326908"/>
                </a:lnTo>
                <a:lnTo>
                  <a:pt x="135450" y="322314"/>
                </a:lnTo>
                <a:lnTo>
                  <a:pt x="135382" y="320725"/>
                </a:lnTo>
                <a:lnTo>
                  <a:pt x="136114" y="319097"/>
                </a:lnTo>
                <a:lnTo>
                  <a:pt x="136495" y="317443"/>
                </a:lnTo>
                <a:lnTo>
                  <a:pt x="136340" y="317233"/>
                </a:lnTo>
                <a:lnTo>
                  <a:pt x="135631" y="316632"/>
                </a:lnTo>
                <a:lnTo>
                  <a:pt x="135619" y="316010"/>
                </a:lnTo>
                <a:lnTo>
                  <a:pt x="142785" y="273135"/>
                </a:lnTo>
                <a:lnTo>
                  <a:pt x="144292" y="266775"/>
                </a:lnTo>
                <a:lnTo>
                  <a:pt x="145651" y="260386"/>
                </a:lnTo>
                <a:lnTo>
                  <a:pt x="146832" y="253972"/>
                </a:lnTo>
                <a:lnTo>
                  <a:pt x="148162" y="245873"/>
                </a:lnTo>
                <a:lnTo>
                  <a:pt x="148556" y="237633"/>
                </a:lnTo>
                <a:lnTo>
                  <a:pt x="149911" y="225640"/>
                </a:lnTo>
                <a:lnTo>
                  <a:pt x="150680" y="221810"/>
                </a:lnTo>
                <a:lnTo>
                  <a:pt x="151693" y="214813"/>
                </a:lnTo>
                <a:lnTo>
                  <a:pt x="152039" y="211626"/>
                </a:lnTo>
                <a:lnTo>
                  <a:pt x="152601" y="207025"/>
                </a:lnTo>
                <a:lnTo>
                  <a:pt x="148504" y="209573"/>
                </a:lnTo>
                <a:lnTo>
                  <a:pt x="145333" y="211308"/>
                </a:lnTo>
                <a:lnTo>
                  <a:pt x="142380" y="213365"/>
                </a:lnTo>
                <a:lnTo>
                  <a:pt x="136273" y="217708"/>
                </a:lnTo>
                <a:lnTo>
                  <a:pt x="130190" y="222099"/>
                </a:lnTo>
                <a:lnTo>
                  <a:pt x="124078" y="226451"/>
                </a:lnTo>
                <a:lnTo>
                  <a:pt x="117885" y="230676"/>
                </a:lnTo>
                <a:lnTo>
                  <a:pt x="112167" y="234462"/>
                </a:lnTo>
                <a:lnTo>
                  <a:pt x="105893" y="237451"/>
                </a:lnTo>
                <a:lnTo>
                  <a:pt x="99992" y="241044"/>
                </a:lnTo>
                <a:lnTo>
                  <a:pt x="93984" y="244761"/>
                </a:lnTo>
                <a:lnTo>
                  <a:pt x="88009" y="248536"/>
                </a:lnTo>
                <a:lnTo>
                  <a:pt x="82045" y="252332"/>
                </a:lnTo>
                <a:lnTo>
                  <a:pt x="76072" y="256112"/>
                </a:lnTo>
                <a:lnTo>
                  <a:pt x="75251" y="256645"/>
                </a:lnTo>
                <a:lnTo>
                  <a:pt x="74212" y="256856"/>
                </a:lnTo>
                <a:lnTo>
                  <a:pt x="70887" y="258048"/>
                </a:lnTo>
                <a:lnTo>
                  <a:pt x="66731" y="258487"/>
                </a:lnTo>
                <a:lnTo>
                  <a:pt x="66410" y="259848"/>
                </a:lnTo>
                <a:lnTo>
                  <a:pt x="65493" y="263614"/>
                </a:lnTo>
                <a:lnTo>
                  <a:pt x="62120" y="262985"/>
                </a:lnTo>
                <a:lnTo>
                  <a:pt x="60139" y="264314"/>
                </a:lnTo>
                <a:lnTo>
                  <a:pt x="56276" y="266879"/>
                </a:lnTo>
                <a:lnTo>
                  <a:pt x="52208" y="269411"/>
                </a:lnTo>
                <a:lnTo>
                  <a:pt x="45144" y="270254"/>
                </a:lnTo>
                <a:lnTo>
                  <a:pt x="43392" y="272860"/>
                </a:lnTo>
                <a:lnTo>
                  <a:pt x="41216" y="273706"/>
                </a:lnTo>
                <a:lnTo>
                  <a:pt x="38454" y="274769"/>
                </a:lnTo>
                <a:lnTo>
                  <a:pt x="35962" y="276051"/>
                </a:lnTo>
                <a:lnTo>
                  <a:pt x="32373" y="274102"/>
                </a:lnTo>
                <a:lnTo>
                  <a:pt x="29201" y="272363"/>
                </a:lnTo>
                <a:lnTo>
                  <a:pt x="28469" y="269852"/>
                </a:lnTo>
                <a:lnTo>
                  <a:pt x="29113" y="267867"/>
                </a:lnTo>
                <a:lnTo>
                  <a:pt x="29931" y="265192"/>
                </a:lnTo>
                <a:lnTo>
                  <a:pt x="30832" y="261732"/>
                </a:lnTo>
                <a:lnTo>
                  <a:pt x="34954" y="261165"/>
                </a:lnTo>
                <a:lnTo>
                  <a:pt x="36371" y="260964"/>
                </a:lnTo>
                <a:lnTo>
                  <a:pt x="37501" y="259114"/>
                </a:lnTo>
                <a:lnTo>
                  <a:pt x="38903" y="258219"/>
                </a:lnTo>
                <a:lnTo>
                  <a:pt x="45416" y="253988"/>
                </a:lnTo>
                <a:lnTo>
                  <a:pt x="51741" y="249419"/>
                </a:lnTo>
                <a:lnTo>
                  <a:pt x="58600" y="245807"/>
                </a:lnTo>
                <a:lnTo>
                  <a:pt x="61433" y="244335"/>
                </a:lnTo>
                <a:lnTo>
                  <a:pt x="63534" y="242421"/>
                </a:lnTo>
                <a:lnTo>
                  <a:pt x="65961" y="240622"/>
                </a:lnTo>
                <a:lnTo>
                  <a:pt x="69136" y="238293"/>
                </a:lnTo>
                <a:lnTo>
                  <a:pt x="73079" y="236939"/>
                </a:lnTo>
                <a:lnTo>
                  <a:pt x="76405" y="234748"/>
                </a:lnTo>
                <a:lnTo>
                  <a:pt x="82691" y="230644"/>
                </a:lnTo>
                <a:lnTo>
                  <a:pt x="88684" y="226149"/>
                </a:lnTo>
                <a:lnTo>
                  <a:pt x="94926" y="222033"/>
                </a:lnTo>
                <a:lnTo>
                  <a:pt x="100192" y="218572"/>
                </a:lnTo>
                <a:lnTo>
                  <a:pt x="105782" y="215559"/>
                </a:lnTo>
                <a:lnTo>
                  <a:pt x="114077" y="210111"/>
                </a:lnTo>
                <a:lnTo>
                  <a:pt x="116690" y="207578"/>
                </a:lnTo>
                <a:lnTo>
                  <a:pt x="119628" y="205493"/>
                </a:lnTo>
                <a:lnTo>
                  <a:pt x="121902" y="203889"/>
                </a:lnTo>
                <a:lnTo>
                  <a:pt x="124441" y="202692"/>
                </a:lnTo>
                <a:lnTo>
                  <a:pt x="126747" y="201145"/>
                </a:lnTo>
                <a:lnTo>
                  <a:pt x="127878" y="200365"/>
                </a:lnTo>
                <a:lnTo>
                  <a:pt x="128716" y="199195"/>
                </a:lnTo>
                <a:lnTo>
                  <a:pt x="130252" y="197671"/>
                </a:lnTo>
                <a:lnTo>
                  <a:pt x="124701" y="195414"/>
                </a:lnTo>
                <a:lnTo>
                  <a:pt x="118994" y="193946"/>
                </a:lnTo>
                <a:lnTo>
                  <a:pt x="114356" y="190920"/>
                </a:lnTo>
                <a:lnTo>
                  <a:pt x="109731" y="187850"/>
                </a:lnTo>
                <a:lnTo>
                  <a:pt x="104101" y="187855"/>
                </a:lnTo>
                <a:lnTo>
                  <a:pt x="99265" y="184274"/>
                </a:lnTo>
                <a:lnTo>
                  <a:pt x="98549" y="184194"/>
                </a:lnTo>
                <a:lnTo>
                  <a:pt x="97956" y="183934"/>
                </a:lnTo>
                <a:lnTo>
                  <a:pt x="88986" y="180490"/>
                </a:lnTo>
                <a:lnTo>
                  <a:pt x="79830" y="177607"/>
                </a:lnTo>
                <a:lnTo>
                  <a:pt x="70606" y="174915"/>
                </a:lnTo>
                <a:lnTo>
                  <a:pt x="61432" y="172043"/>
                </a:lnTo>
                <a:lnTo>
                  <a:pt x="53741" y="169429"/>
                </a:lnTo>
                <a:lnTo>
                  <a:pt x="46194" y="166402"/>
                </a:lnTo>
                <a:lnTo>
                  <a:pt x="38557" y="163685"/>
                </a:lnTo>
                <a:lnTo>
                  <a:pt x="35898" y="162731"/>
                </a:lnTo>
                <a:lnTo>
                  <a:pt x="33015" y="162310"/>
                </a:lnTo>
                <a:lnTo>
                  <a:pt x="30327" y="161373"/>
                </a:lnTo>
                <a:lnTo>
                  <a:pt x="22899" y="158760"/>
                </a:lnTo>
                <a:lnTo>
                  <a:pt x="15524" y="156044"/>
                </a:lnTo>
                <a:lnTo>
                  <a:pt x="8122" y="153343"/>
                </a:lnTo>
                <a:lnTo>
                  <a:pt x="1028" y="150729"/>
                </a:lnTo>
                <a:lnTo>
                  <a:pt x="0" y="141546"/>
                </a:lnTo>
                <a:lnTo>
                  <a:pt x="5058" y="137315"/>
                </a:lnTo>
                <a:lnTo>
                  <a:pt x="8331" y="134561"/>
                </a:lnTo>
                <a:lnTo>
                  <a:pt x="12203" y="134615"/>
                </a:lnTo>
                <a:lnTo>
                  <a:pt x="16118" y="136013"/>
                </a:lnTo>
                <a:lnTo>
                  <a:pt x="24592" y="139060"/>
                </a:lnTo>
                <a:lnTo>
                  <a:pt x="33064" y="142098"/>
                </a:lnTo>
                <a:lnTo>
                  <a:pt x="41538" y="145128"/>
                </a:lnTo>
                <a:lnTo>
                  <a:pt x="50019" y="148150"/>
                </a:lnTo>
                <a:lnTo>
                  <a:pt x="55883" y="150233"/>
                </a:lnTo>
                <a:lnTo>
                  <a:pt x="61709" y="152447"/>
                </a:lnTo>
                <a:lnTo>
                  <a:pt x="74412" y="156288"/>
                </a:lnTo>
                <a:lnTo>
                  <a:pt x="81378" y="157606"/>
                </a:lnTo>
                <a:lnTo>
                  <a:pt x="95001" y="162227"/>
                </a:lnTo>
                <a:lnTo>
                  <a:pt x="101725" y="165381"/>
                </a:lnTo>
                <a:lnTo>
                  <a:pt x="108607" y="168151"/>
                </a:lnTo>
                <a:lnTo>
                  <a:pt x="112130" y="169582"/>
                </a:lnTo>
                <a:lnTo>
                  <a:pt x="115716" y="170793"/>
                </a:lnTo>
                <a:lnTo>
                  <a:pt x="119252" y="172181"/>
                </a:lnTo>
                <a:lnTo>
                  <a:pt x="127070" y="175268"/>
                </a:lnTo>
                <a:lnTo>
                  <a:pt x="150487" y="184552"/>
                </a:lnTo>
                <a:lnTo>
                  <a:pt x="150806" y="184189"/>
                </a:lnTo>
                <a:lnTo>
                  <a:pt x="151141" y="183854"/>
                </a:lnTo>
                <a:lnTo>
                  <a:pt x="151489" y="183475"/>
                </a:lnTo>
                <a:lnTo>
                  <a:pt x="148714" y="179111"/>
                </a:lnTo>
                <a:lnTo>
                  <a:pt x="145912" y="174764"/>
                </a:lnTo>
                <a:lnTo>
                  <a:pt x="143166" y="170385"/>
                </a:lnTo>
                <a:lnTo>
                  <a:pt x="142341" y="169109"/>
                </a:lnTo>
                <a:lnTo>
                  <a:pt x="141586" y="167757"/>
                </a:lnTo>
                <a:lnTo>
                  <a:pt x="140887" y="166373"/>
                </a:lnTo>
                <a:lnTo>
                  <a:pt x="138795" y="161962"/>
                </a:lnTo>
                <a:lnTo>
                  <a:pt x="136431" y="157665"/>
                </a:lnTo>
                <a:lnTo>
                  <a:pt x="133840" y="153495"/>
                </a:lnTo>
                <a:lnTo>
                  <a:pt x="131333" y="149611"/>
                </a:lnTo>
                <a:lnTo>
                  <a:pt x="129578" y="145269"/>
                </a:lnTo>
                <a:lnTo>
                  <a:pt x="127299" y="141258"/>
                </a:lnTo>
                <a:lnTo>
                  <a:pt x="123942" y="135455"/>
                </a:lnTo>
                <a:lnTo>
                  <a:pt x="120550" y="129673"/>
                </a:lnTo>
                <a:lnTo>
                  <a:pt x="113737" y="118123"/>
                </a:lnTo>
                <a:lnTo>
                  <a:pt x="110522" y="112639"/>
                </a:lnTo>
                <a:lnTo>
                  <a:pt x="107194" y="107217"/>
                </a:lnTo>
                <a:lnTo>
                  <a:pt x="104037" y="101701"/>
                </a:lnTo>
                <a:lnTo>
                  <a:pt x="102183" y="98450"/>
                </a:lnTo>
                <a:lnTo>
                  <a:pt x="102771" y="95164"/>
                </a:lnTo>
                <a:lnTo>
                  <a:pt x="104902" y="92236"/>
                </a:lnTo>
                <a:lnTo>
                  <a:pt x="107416" y="88724"/>
                </a:lnTo>
                <a:lnTo>
                  <a:pt x="123356" y="100292"/>
                </a:lnTo>
                <a:lnTo>
                  <a:pt x="128033" y="106993"/>
                </a:lnTo>
                <a:lnTo>
                  <a:pt x="147213" y="140847"/>
                </a:lnTo>
                <a:lnTo>
                  <a:pt x="159179" y="163395"/>
                </a:lnTo>
                <a:lnTo>
                  <a:pt x="160559" y="162994"/>
                </a:lnTo>
                <a:lnTo>
                  <a:pt x="160755" y="162477"/>
                </a:lnTo>
                <a:lnTo>
                  <a:pt x="161081" y="161926"/>
                </a:lnTo>
                <a:lnTo>
                  <a:pt x="161088" y="161404"/>
                </a:lnTo>
                <a:lnTo>
                  <a:pt x="161430" y="154006"/>
                </a:lnTo>
                <a:lnTo>
                  <a:pt x="161873" y="146588"/>
                </a:lnTo>
                <a:lnTo>
                  <a:pt x="162041" y="139213"/>
                </a:lnTo>
                <a:lnTo>
                  <a:pt x="162135" y="135576"/>
                </a:lnTo>
                <a:lnTo>
                  <a:pt x="162231" y="132344"/>
                </a:lnTo>
                <a:lnTo>
                  <a:pt x="164237" y="128857"/>
                </a:lnTo>
                <a:lnTo>
                  <a:pt x="165796" y="126175"/>
                </a:lnTo>
                <a:lnTo>
                  <a:pt x="164871" y="122183"/>
                </a:lnTo>
                <a:lnTo>
                  <a:pt x="166949" y="112484"/>
                </a:lnTo>
                <a:lnTo>
                  <a:pt x="168791" y="106169"/>
                </a:lnTo>
                <a:lnTo>
                  <a:pt x="170236" y="99744"/>
                </a:lnTo>
                <a:lnTo>
                  <a:pt x="171790" y="92587"/>
                </a:lnTo>
                <a:lnTo>
                  <a:pt x="173291" y="85429"/>
                </a:lnTo>
                <a:lnTo>
                  <a:pt x="174784" y="78268"/>
                </a:lnTo>
                <a:lnTo>
                  <a:pt x="176314" y="71104"/>
                </a:lnTo>
                <a:lnTo>
                  <a:pt x="177943" y="63541"/>
                </a:lnTo>
                <a:lnTo>
                  <a:pt x="179762" y="55982"/>
                </a:lnTo>
                <a:lnTo>
                  <a:pt x="181566" y="48063"/>
                </a:lnTo>
                <a:lnTo>
                  <a:pt x="181592" y="47642"/>
                </a:lnTo>
                <a:lnTo>
                  <a:pt x="181796" y="41466"/>
                </a:lnTo>
                <a:lnTo>
                  <a:pt x="183783" y="36143"/>
                </a:lnTo>
                <a:lnTo>
                  <a:pt x="185529" y="30658"/>
                </a:lnTo>
                <a:lnTo>
                  <a:pt x="187352" y="24908"/>
                </a:lnTo>
                <a:lnTo>
                  <a:pt x="188377" y="18865"/>
                </a:lnTo>
                <a:lnTo>
                  <a:pt x="190111" y="13091"/>
                </a:lnTo>
                <a:lnTo>
                  <a:pt x="191754" y="7554"/>
                </a:lnTo>
                <a:lnTo>
                  <a:pt x="193787" y="2315"/>
                </a:lnTo>
                <a:lnTo>
                  <a:pt x="200682" y="901"/>
                </a:lnTo>
                <a:lnTo>
                  <a:pt x="205139" y="0"/>
                </a:lnTo>
                <a:lnTo>
                  <a:pt x="210834" y="3248"/>
                </a:lnTo>
                <a:lnTo>
                  <a:pt x="211300" y="10490"/>
                </a:lnTo>
                <a:lnTo>
                  <a:pt x="210264" y="13176"/>
                </a:lnTo>
                <a:lnTo>
                  <a:pt x="210589" y="15692"/>
                </a:lnTo>
                <a:lnTo>
                  <a:pt x="211101" y="19546"/>
                </a:lnTo>
                <a:lnTo>
                  <a:pt x="210260" y="23047"/>
                </a:lnTo>
                <a:lnTo>
                  <a:pt x="208650" y="27642"/>
                </a:lnTo>
                <a:lnTo>
                  <a:pt x="207923" y="28677"/>
                </a:lnTo>
                <a:lnTo>
                  <a:pt x="207075" y="30296"/>
                </a:lnTo>
                <a:lnTo>
                  <a:pt x="208056" y="32520"/>
                </a:lnTo>
                <a:lnTo>
                  <a:pt x="206970" y="32646"/>
                </a:lnTo>
                <a:lnTo>
                  <a:pt x="206102" y="32762"/>
                </a:lnTo>
                <a:lnTo>
                  <a:pt x="206421" y="32731"/>
                </a:lnTo>
                <a:lnTo>
                  <a:pt x="205840" y="35496"/>
                </a:lnTo>
                <a:lnTo>
                  <a:pt x="205303" y="37939"/>
                </a:lnTo>
                <a:lnTo>
                  <a:pt x="204826" y="40423"/>
                </a:lnTo>
                <a:lnTo>
                  <a:pt x="204387" y="42775"/>
                </a:lnTo>
                <a:lnTo>
                  <a:pt x="204081" y="45164"/>
                </a:lnTo>
                <a:lnTo>
                  <a:pt x="203642" y="47516"/>
                </a:lnTo>
                <a:lnTo>
                  <a:pt x="203021" y="51078"/>
                </a:lnTo>
                <a:lnTo>
                  <a:pt x="202682" y="54742"/>
                </a:lnTo>
                <a:lnTo>
                  <a:pt x="200040" y="63499"/>
                </a:lnTo>
                <a:lnTo>
                  <a:pt x="199705" y="68972"/>
                </a:lnTo>
                <a:lnTo>
                  <a:pt x="197527" y="79762"/>
                </a:lnTo>
                <a:lnTo>
                  <a:pt x="197380" y="85572"/>
                </a:lnTo>
                <a:lnTo>
                  <a:pt x="194861" y="91009"/>
                </a:lnTo>
                <a:lnTo>
                  <a:pt x="192809" y="95482"/>
                </a:lnTo>
                <a:lnTo>
                  <a:pt x="192745" y="100840"/>
                </a:lnTo>
                <a:lnTo>
                  <a:pt x="191630" y="105787"/>
                </a:lnTo>
                <a:lnTo>
                  <a:pt x="190665" y="110134"/>
                </a:lnTo>
                <a:lnTo>
                  <a:pt x="190238" y="114844"/>
                </a:lnTo>
                <a:lnTo>
                  <a:pt x="186526" y="122019"/>
                </a:lnTo>
                <a:lnTo>
                  <a:pt x="186976" y="125427"/>
                </a:lnTo>
                <a:lnTo>
                  <a:pt x="184915" y="132085"/>
                </a:lnTo>
                <a:lnTo>
                  <a:pt x="185147" y="135837"/>
                </a:lnTo>
                <a:lnTo>
                  <a:pt x="184599" y="139395"/>
                </a:lnTo>
                <a:lnTo>
                  <a:pt x="183783" y="144878"/>
                </a:lnTo>
                <a:lnTo>
                  <a:pt x="182658" y="150274"/>
                </a:lnTo>
                <a:lnTo>
                  <a:pt x="181959" y="155765"/>
                </a:lnTo>
                <a:lnTo>
                  <a:pt x="181825" y="156727"/>
                </a:lnTo>
                <a:lnTo>
                  <a:pt x="182906" y="158193"/>
                </a:lnTo>
                <a:lnTo>
                  <a:pt x="184734" y="159463"/>
                </a:lnTo>
                <a:lnTo>
                  <a:pt x="187341" y="159521"/>
                </a:lnTo>
                <a:lnTo>
                  <a:pt x="188054" y="159529"/>
                </a:lnTo>
                <a:lnTo>
                  <a:pt x="188778" y="159088"/>
                </a:lnTo>
                <a:lnTo>
                  <a:pt x="189681" y="158768"/>
                </a:lnTo>
                <a:lnTo>
                  <a:pt x="189540" y="157516"/>
                </a:lnTo>
                <a:lnTo>
                  <a:pt x="190994" y="158515"/>
                </a:lnTo>
                <a:lnTo>
                  <a:pt x="192296" y="159376"/>
                </a:lnTo>
                <a:lnTo>
                  <a:pt x="193614" y="160266"/>
                </a:lnTo>
                <a:lnTo>
                  <a:pt x="194556" y="159148"/>
                </a:lnTo>
                <a:lnTo>
                  <a:pt x="192168" y="156343"/>
                </a:lnTo>
                <a:lnTo>
                  <a:pt x="211453" y="142794"/>
                </a:lnTo>
                <a:lnTo>
                  <a:pt x="213546" y="144470"/>
                </a:lnTo>
                <a:lnTo>
                  <a:pt x="214126" y="140635"/>
                </a:lnTo>
                <a:lnTo>
                  <a:pt x="214808" y="140254"/>
                </a:lnTo>
                <a:lnTo>
                  <a:pt x="219736" y="139126"/>
                </a:lnTo>
                <a:lnTo>
                  <a:pt x="220557" y="138926"/>
                </a:lnTo>
                <a:lnTo>
                  <a:pt x="220951" y="136895"/>
                </a:lnTo>
                <a:lnTo>
                  <a:pt x="221514" y="135767"/>
                </a:lnTo>
                <a:lnTo>
                  <a:pt x="222414" y="135375"/>
                </a:lnTo>
                <a:lnTo>
                  <a:pt x="223507" y="135060"/>
                </a:lnTo>
                <a:lnTo>
                  <a:pt x="224413" y="134480"/>
                </a:lnTo>
                <a:lnTo>
                  <a:pt x="227272" y="132586"/>
                </a:lnTo>
                <a:lnTo>
                  <a:pt x="230083" y="130609"/>
                </a:lnTo>
                <a:lnTo>
                  <a:pt x="232908" y="128587"/>
                </a:lnTo>
                <a:lnTo>
                  <a:pt x="233925" y="127871"/>
                </a:lnTo>
                <a:lnTo>
                  <a:pt x="234836" y="126364"/>
                </a:lnTo>
                <a:lnTo>
                  <a:pt x="240065" y="126176"/>
                </a:lnTo>
                <a:lnTo>
                  <a:pt x="241797" y="122067"/>
                </a:lnTo>
                <a:lnTo>
                  <a:pt x="245331" y="120646"/>
                </a:lnTo>
                <a:lnTo>
                  <a:pt x="248463" y="119376"/>
                </a:lnTo>
                <a:lnTo>
                  <a:pt x="250935" y="116591"/>
                </a:lnTo>
                <a:lnTo>
                  <a:pt x="253835" y="114637"/>
                </a:lnTo>
                <a:lnTo>
                  <a:pt x="256551" y="112824"/>
                </a:lnTo>
                <a:lnTo>
                  <a:pt x="259425" y="111291"/>
                </a:lnTo>
                <a:lnTo>
                  <a:pt x="262189" y="109562"/>
                </a:lnTo>
                <a:lnTo>
                  <a:pt x="263152" y="108950"/>
                </a:lnTo>
                <a:lnTo>
                  <a:pt x="263958" y="108056"/>
                </a:lnTo>
                <a:lnTo>
                  <a:pt x="264859" y="107331"/>
                </a:lnTo>
                <a:lnTo>
                  <a:pt x="268900" y="104149"/>
                </a:lnTo>
                <a:lnTo>
                  <a:pt x="273388" y="101567"/>
                </a:lnTo>
                <a:lnTo>
                  <a:pt x="277302" y="98159"/>
                </a:lnTo>
                <a:lnTo>
                  <a:pt x="278159" y="97422"/>
                </a:lnTo>
                <a:lnTo>
                  <a:pt x="279929" y="97653"/>
                </a:lnTo>
                <a:lnTo>
                  <a:pt x="281895" y="97367"/>
                </a:lnTo>
                <a:lnTo>
                  <a:pt x="282593" y="97347"/>
                </a:lnTo>
                <a:lnTo>
                  <a:pt x="286711" y="95304"/>
                </a:lnTo>
                <a:lnTo>
                  <a:pt x="290500" y="96143"/>
                </a:lnTo>
                <a:close/>
              </a:path>
            </a:pathLst>
          </a:custGeom>
          <a:solidFill>
            <a:srgbClr val="F5F5EF"/>
          </a:solidFill>
        </p:spPr>
        <p:txBody>
          <a:bodyPr wrap="square" lIns="0" tIns="0" rIns="0" bIns="0" rtlCol="0"/>
          <a:lstStyle/>
          <a:p>
            <a:endParaRPr/>
          </a:p>
        </p:txBody>
      </p:sp>
      <p:sp>
        <p:nvSpPr>
          <p:cNvPr id="8" name="object 8"/>
          <p:cNvSpPr/>
          <p:nvPr/>
        </p:nvSpPr>
        <p:spPr>
          <a:xfrm>
            <a:off x="14606703" y="1896235"/>
            <a:ext cx="313690" cy="368935"/>
          </a:xfrm>
          <a:custGeom>
            <a:avLst/>
            <a:gdLst/>
            <a:ahLst/>
            <a:cxnLst/>
            <a:rect l="l" t="t" r="r" b="b"/>
            <a:pathLst>
              <a:path w="313690" h="368935">
                <a:moveTo>
                  <a:pt x="290500" y="96143"/>
                </a:moveTo>
                <a:lnTo>
                  <a:pt x="294048" y="104028"/>
                </a:lnTo>
                <a:lnTo>
                  <a:pt x="295089" y="108695"/>
                </a:lnTo>
                <a:lnTo>
                  <a:pt x="292092" y="112809"/>
                </a:lnTo>
                <a:lnTo>
                  <a:pt x="290606" y="114823"/>
                </a:lnTo>
                <a:lnTo>
                  <a:pt x="288174" y="116145"/>
                </a:lnTo>
                <a:lnTo>
                  <a:pt x="285558" y="118272"/>
                </a:lnTo>
                <a:lnTo>
                  <a:pt x="285187" y="121880"/>
                </a:lnTo>
                <a:lnTo>
                  <a:pt x="280591" y="122267"/>
                </a:lnTo>
                <a:lnTo>
                  <a:pt x="278041" y="124579"/>
                </a:lnTo>
                <a:lnTo>
                  <a:pt x="277789" y="124794"/>
                </a:lnTo>
                <a:lnTo>
                  <a:pt x="276499" y="123889"/>
                </a:lnTo>
                <a:lnTo>
                  <a:pt x="275474" y="123390"/>
                </a:lnTo>
                <a:lnTo>
                  <a:pt x="275132" y="126649"/>
                </a:lnTo>
                <a:lnTo>
                  <a:pt x="273382" y="127922"/>
                </a:lnTo>
                <a:lnTo>
                  <a:pt x="266674" y="131671"/>
                </a:lnTo>
                <a:lnTo>
                  <a:pt x="262980" y="134474"/>
                </a:lnTo>
                <a:lnTo>
                  <a:pt x="259316" y="136928"/>
                </a:lnTo>
                <a:lnTo>
                  <a:pt x="254505" y="140134"/>
                </a:lnTo>
                <a:lnTo>
                  <a:pt x="249537" y="143059"/>
                </a:lnTo>
                <a:lnTo>
                  <a:pt x="244726" y="146265"/>
                </a:lnTo>
                <a:lnTo>
                  <a:pt x="238712" y="150254"/>
                </a:lnTo>
                <a:lnTo>
                  <a:pt x="232839" y="154497"/>
                </a:lnTo>
                <a:lnTo>
                  <a:pt x="226793" y="158430"/>
                </a:lnTo>
                <a:lnTo>
                  <a:pt x="222956" y="160907"/>
                </a:lnTo>
                <a:lnTo>
                  <a:pt x="219262" y="163710"/>
                </a:lnTo>
                <a:lnTo>
                  <a:pt x="214600" y="164912"/>
                </a:lnTo>
                <a:lnTo>
                  <a:pt x="212800" y="165363"/>
                </a:lnTo>
                <a:lnTo>
                  <a:pt x="211553" y="167871"/>
                </a:lnTo>
                <a:lnTo>
                  <a:pt x="209879" y="169213"/>
                </a:lnTo>
                <a:lnTo>
                  <a:pt x="206148" y="172148"/>
                </a:lnTo>
                <a:lnTo>
                  <a:pt x="202404" y="175127"/>
                </a:lnTo>
                <a:lnTo>
                  <a:pt x="198439" y="177712"/>
                </a:lnTo>
                <a:lnTo>
                  <a:pt x="195537" y="179593"/>
                </a:lnTo>
                <a:lnTo>
                  <a:pt x="192089" y="180633"/>
                </a:lnTo>
                <a:lnTo>
                  <a:pt x="185671" y="184700"/>
                </a:lnTo>
                <a:lnTo>
                  <a:pt x="182524" y="187346"/>
                </a:lnTo>
                <a:lnTo>
                  <a:pt x="178518" y="190324"/>
                </a:lnTo>
                <a:lnTo>
                  <a:pt x="187303" y="192695"/>
                </a:lnTo>
                <a:lnTo>
                  <a:pt x="194752" y="194409"/>
                </a:lnTo>
                <a:lnTo>
                  <a:pt x="201934" y="196715"/>
                </a:lnTo>
                <a:lnTo>
                  <a:pt x="208748" y="198895"/>
                </a:lnTo>
                <a:lnTo>
                  <a:pt x="215340" y="201679"/>
                </a:lnTo>
                <a:lnTo>
                  <a:pt x="221995" y="204243"/>
                </a:lnTo>
                <a:lnTo>
                  <a:pt x="227716" y="206405"/>
                </a:lnTo>
                <a:lnTo>
                  <a:pt x="233308" y="208935"/>
                </a:lnTo>
                <a:lnTo>
                  <a:pt x="239188" y="210713"/>
                </a:lnTo>
                <a:lnTo>
                  <a:pt x="243875" y="212159"/>
                </a:lnTo>
                <a:lnTo>
                  <a:pt x="248870" y="212620"/>
                </a:lnTo>
                <a:lnTo>
                  <a:pt x="253672" y="213669"/>
                </a:lnTo>
                <a:lnTo>
                  <a:pt x="257489" y="214493"/>
                </a:lnTo>
                <a:lnTo>
                  <a:pt x="261297" y="215432"/>
                </a:lnTo>
                <a:lnTo>
                  <a:pt x="265010" y="216536"/>
                </a:lnTo>
                <a:lnTo>
                  <a:pt x="266660" y="217019"/>
                </a:lnTo>
                <a:lnTo>
                  <a:pt x="268104" y="218134"/>
                </a:lnTo>
                <a:lnTo>
                  <a:pt x="269904" y="219086"/>
                </a:lnTo>
                <a:lnTo>
                  <a:pt x="270119" y="219003"/>
                </a:lnTo>
                <a:lnTo>
                  <a:pt x="271016" y="218206"/>
                </a:lnTo>
                <a:lnTo>
                  <a:pt x="271606" y="218394"/>
                </a:lnTo>
                <a:lnTo>
                  <a:pt x="278931" y="220621"/>
                </a:lnTo>
                <a:lnTo>
                  <a:pt x="286217" y="222980"/>
                </a:lnTo>
                <a:lnTo>
                  <a:pt x="298478" y="227031"/>
                </a:lnTo>
                <a:lnTo>
                  <a:pt x="303430" y="228883"/>
                </a:lnTo>
                <a:lnTo>
                  <a:pt x="312626" y="231654"/>
                </a:lnTo>
                <a:lnTo>
                  <a:pt x="313189" y="237401"/>
                </a:lnTo>
                <a:lnTo>
                  <a:pt x="308770" y="240240"/>
                </a:lnTo>
                <a:lnTo>
                  <a:pt x="305967" y="240365"/>
                </a:lnTo>
                <a:lnTo>
                  <a:pt x="303815" y="240052"/>
                </a:lnTo>
                <a:lnTo>
                  <a:pt x="295779" y="238751"/>
                </a:lnTo>
                <a:lnTo>
                  <a:pt x="287760" y="237363"/>
                </a:lnTo>
                <a:lnTo>
                  <a:pt x="279746" y="235946"/>
                </a:lnTo>
                <a:lnTo>
                  <a:pt x="271722" y="234554"/>
                </a:lnTo>
                <a:lnTo>
                  <a:pt x="265964" y="233596"/>
                </a:lnTo>
                <a:lnTo>
                  <a:pt x="260108" y="233062"/>
                </a:lnTo>
                <a:lnTo>
                  <a:pt x="254410" y="231810"/>
                </a:lnTo>
                <a:lnTo>
                  <a:pt x="212322" y="220233"/>
                </a:lnTo>
                <a:lnTo>
                  <a:pt x="203041" y="217310"/>
                </a:lnTo>
                <a:lnTo>
                  <a:pt x="193764" y="214402"/>
                </a:lnTo>
                <a:lnTo>
                  <a:pt x="192275" y="213940"/>
                </a:lnTo>
                <a:lnTo>
                  <a:pt x="190809" y="213318"/>
                </a:lnTo>
                <a:lnTo>
                  <a:pt x="188724" y="212525"/>
                </a:lnTo>
                <a:lnTo>
                  <a:pt x="188927" y="214222"/>
                </a:lnTo>
                <a:lnTo>
                  <a:pt x="188745" y="215433"/>
                </a:lnTo>
                <a:lnTo>
                  <a:pt x="189204" y="216322"/>
                </a:lnTo>
                <a:lnTo>
                  <a:pt x="192181" y="222383"/>
                </a:lnTo>
                <a:lnTo>
                  <a:pt x="195272" y="228380"/>
                </a:lnTo>
                <a:lnTo>
                  <a:pt x="198350" y="234422"/>
                </a:lnTo>
                <a:lnTo>
                  <a:pt x="213909" y="264867"/>
                </a:lnTo>
                <a:lnTo>
                  <a:pt x="214161" y="265317"/>
                </a:lnTo>
                <a:lnTo>
                  <a:pt x="214570" y="265717"/>
                </a:lnTo>
                <a:lnTo>
                  <a:pt x="214809" y="266211"/>
                </a:lnTo>
                <a:lnTo>
                  <a:pt x="216379" y="269621"/>
                </a:lnTo>
                <a:lnTo>
                  <a:pt x="218423" y="272878"/>
                </a:lnTo>
                <a:lnTo>
                  <a:pt x="220146" y="279565"/>
                </a:lnTo>
                <a:lnTo>
                  <a:pt x="217321" y="282253"/>
                </a:lnTo>
                <a:lnTo>
                  <a:pt x="214862" y="282592"/>
                </a:lnTo>
                <a:lnTo>
                  <a:pt x="212649" y="282905"/>
                </a:lnTo>
                <a:lnTo>
                  <a:pt x="209253" y="281366"/>
                </a:lnTo>
                <a:lnTo>
                  <a:pt x="207823" y="279541"/>
                </a:lnTo>
                <a:lnTo>
                  <a:pt x="203589" y="274034"/>
                </a:lnTo>
                <a:lnTo>
                  <a:pt x="200003" y="268018"/>
                </a:lnTo>
                <a:lnTo>
                  <a:pt x="196278" y="262153"/>
                </a:lnTo>
                <a:lnTo>
                  <a:pt x="175326" y="229067"/>
                </a:lnTo>
                <a:lnTo>
                  <a:pt x="174140" y="226477"/>
                </a:lnTo>
                <a:lnTo>
                  <a:pt x="171897" y="223998"/>
                </a:lnTo>
                <a:lnTo>
                  <a:pt x="171660" y="226311"/>
                </a:lnTo>
                <a:lnTo>
                  <a:pt x="171410" y="228668"/>
                </a:lnTo>
                <a:lnTo>
                  <a:pt x="171145" y="230997"/>
                </a:lnTo>
                <a:lnTo>
                  <a:pt x="170653" y="235190"/>
                </a:lnTo>
                <a:lnTo>
                  <a:pt x="171105" y="239335"/>
                </a:lnTo>
                <a:lnTo>
                  <a:pt x="169278" y="243609"/>
                </a:lnTo>
                <a:lnTo>
                  <a:pt x="168141" y="246314"/>
                </a:lnTo>
                <a:lnTo>
                  <a:pt x="168742" y="249859"/>
                </a:lnTo>
                <a:lnTo>
                  <a:pt x="165879" y="252346"/>
                </a:lnTo>
                <a:lnTo>
                  <a:pt x="165869" y="252795"/>
                </a:lnTo>
                <a:lnTo>
                  <a:pt x="166008" y="252976"/>
                </a:lnTo>
                <a:lnTo>
                  <a:pt x="169386" y="258554"/>
                </a:lnTo>
                <a:lnTo>
                  <a:pt x="165548" y="263434"/>
                </a:lnTo>
                <a:lnTo>
                  <a:pt x="164323" y="268517"/>
                </a:lnTo>
                <a:lnTo>
                  <a:pt x="152813" y="313535"/>
                </a:lnTo>
                <a:lnTo>
                  <a:pt x="152549" y="314865"/>
                </a:lnTo>
                <a:lnTo>
                  <a:pt x="154058" y="316498"/>
                </a:lnTo>
                <a:lnTo>
                  <a:pt x="153103" y="324534"/>
                </a:lnTo>
                <a:lnTo>
                  <a:pt x="151955" y="331090"/>
                </a:lnTo>
                <a:lnTo>
                  <a:pt x="150780" y="340136"/>
                </a:lnTo>
                <a:lnTo>
                  <a:pt x="151045" y="342612"/>
                </a:lnTo>
                <a:lnTo>
                  <a:pt x="150799" y="345041"/>
                </a:lnTo>
                <a:lnTo>
                  <a:pt x="150699" y="346132"/>
                </a:lnTo>
                <a:lnTo>
                  <a:pt x="149899" y="347170"/>
                </a:lnTo>
                <a:lnTo>
                  <a:pt x="149662" y="347746"/>
                </a:lnTo>
                <a:lnTo>
                  <a:pt x="149783" y="349231"/>
                </a:lnTo>
                <a:lnTo>
                  <a:pt x="150053" y="350448"/>
                </a:lnTo>
                <a:lnTo>
                  <a:pt x="149896" y="351570"/>
                </a:lnTo>
                <a:lnTo>
                  <a:pt x="149174" y="356150"/>
                </a:lnTo>
                <a:lnTo>
                  <a:pt x="148791" y="360873"/>
                </a:lnTo>
                <a:lnTo>
                  <a:pt x="147302" y="365216"/>
                </a:lnTo>
                <a:lnTo>
                  <a:pt x="146760" y="366850"/>
                </a:lnTo>
                <a:lnTo>
                  <a:pt x="143630" y="368525"/>
                </a:lnTo>
                <a:lnTo>
                  <a:pt x="141683" y="368578"/>
                </a:lnTo>
                <a:lnTo>
                  <a:pt x="138716" y="368610"/>
                </a:lnTo>
                <a:lnTo>
                  <a:pt x="136185" y="366550"/>
                </a:lnTo>
                <a:lnTo>
                  <a:pt x="135674" y="357892"/>
                </a:lnTo>
                <a:lnTo>
                  <a:pt x="135552" y="352601"/>
                </a:lnTo>
                <a:lnTo>
                  <a:pt x="135648" y="347299"/>
                </a:lnTo>
                <a:lnTo>
                  <a:pt x="135707" y="343533"/>
                </a:lnTo>
                <a:lnTo>
                  <a:pt x="136450" y="339791"/>
                </a:lnTo>
                <a:lnTo>
                  <a:pt x="136408" y="336045"/>
                </a:lnTo>
                <a:lnTo>
                  <a:pt x="136345" y="331460"/>
                </a:lnTo>
                <a:lnTo>
                  <a:pt x="135629" y="326908"/>
                </a:lnTo>
                <a:lnTo>
                  <a:pt x="135450" y="322314"/>
                </a:lnTo>
                <a:lnTo>
                  <a:pt x="135382" y="320725"/>
                </a:lnTo>
                <a:lnTo>
                  <a:pt x="136114" y="319097"/>
                </a:lnTo>
                <a:lnTo>
                  <a:pt x="136495" y="317443"/>
                </a:lnTo>
                <a:lnTo>
                  <a:pt x="136340" y="317233"/>
                </a:lnTo>
                <a:lnTo>
                  <a:pt x="135631" y="316632"/>
                </a:lnTo>
                <a:lnTo>
                  <a:pt x="135619" y="316010"/>
                </a:lnTo>
                <a:lnTo>
                  <a:pt x="142785" y="273135"/>
                </a:lnTo>
                <a:lnTo>
                  <a:pt x="144292" y="266775"/>
                </a:lnTo>
                <a:lnTo>
                  <a:pt x="145651" y="260386"/>
                </a:lnTo>
                <a:lnTo>
                  <a:pt x="146832" y="253972"/>
                </a:lnTo>
                <a:lnTo>
                  <a:pt x="148162" y="245873"/>
                </a:lnTo>
                <a:lnTo>
                  <a:pt x="148556" y="237633"/>
                </a:lnTo>
                <a:lnTo>
                  <a:pt x="149911" y="225640"/>
                </a:lnTo>
                <a:lnTo>
                  <a:pt x="150680" y="221810"/>
                </a:lnTo>
                <a:lnTo>
                  <a:pt x="151693" y="214813"/>
                </a:lnTo>
                <a:lnTo>
                  <a:pt x="152039" y="211626"/>
                </a:lnTo>
                <a:lnTo>
                  <a:pt x="152601" y="207025"/>
                </a:lnTo>
                <a:lnTo>
                  <a:pt x="148504" y="209573"/>
                </a:lnTo>
                <a:lnTo>
                  <a:pt x="145333" y="211308"/>
                </a:lnTo>
                <a:lnTo>
                  <a:pt x="142380" y="213365"/>
                </a:lnTo>
                <a:lnTo>
                  <a:pt x="136273" y="217708"/>
                </a:lnTo>
                <a:lnTo>
                  <a:pt x="130190" y="222099"/>
                </a:lnTo>
                <a:lnTo>
                  <a:pt x="124078" y="226451"/>
                </a:lnTo>
                <a:lnTo>
                  <a:pt x="117885" y="230676"/>
                </a:lnTo>
                <a:lnTo>
                  <a:pt x="112167" y="234462"/>
                </a:lnTo>
                <a:lnTo>
                  <a:pt x="105893" y="237451"/>
                </a:lnTo>
                <a:lnTo>
                  <a:pt x="99992" y="241044"/>
                </a:lnTo>
                <a:lnTo>
                  <a:pt x="93984" y="244761"/>
                </a:lnTo>
                <a:lnTo>
                  <a:pt x="88009" y="248536"/>
                </a:lnTo>
                <a:lnTo>
                  <a:pt x="82045" y="252332"/>
                </a:lnTo>
                <a:lnTo>
                  <a:pt x="76072" y="256112"/>
                </a:lnTo>
                <a:lnTo>
                  <a:pt x="75251" y="256645"/>
                </a:lnTo>
                <a:lnTo>
                  <a:pt x="74212" y="256856"/>
                </a:lnTo>
                <a:lnTo>
                  <a:pt x="70887" y="258048"/>
                </a:lnTo>
                <a:lnTo>
                  <a:pt x="66731" y="258487"/>
                </a:lnTo>
                <a:lnTo>
                  <a:pt x="66410" y="259848"/>
                </a:lnTo>
                <a:lnTo>
                  <a:pt x="65493" y="263614"/>
                </a:lnTo>
                <a:lnTo>
                  <a:pt x="62120" y="262985"/>
                </a:lnTo>
                <a:lnTo>
                  <a:pt x="60139" y="264314"/>
                </a:lnTo>
                <a:lnTo>
                  <a:pt x="56276" y="266879"/>
                </a:lnTo>
                <a:lnTo>
                  <a:pt x="52208" y="269411"/>
                </a:lnTo>
                <a:lnTo>
                  <a:pt x="45144" y="270254"/>
                </a:lnTo>
                <a:lnTo>
                  <a:pt x="43392" y="272860"/>
                </a:lnTo>
                <a:lnTo>
                  <a:pt x="41216" y="273706"/>
                </a:lnTo>
                <a:lnTo>
                  <a:pt x="38454" y="274769"/>
                </a:lnTo>
                <a:lnTo>
                  <a:pt x="35962" y="276051"/>
                </a:lnTo>
                <a:lnTo>
                  <a:pt x="32373" y="274102"/>
                </a:lnTo>
                <a:lnTo>
                  <a:pt x="29201" y="272363"/>
                </a:lnTo>
                <a:lnTo>
                  <a:pt x="28469" y="269852"/>
                </a:lnTo>
                <a:lnTo>
                  <a:pt x="29113" y="267867"/>
                </a:lnTo>
                <a:lnTo>
                  <a:pt x="29931" y="265192"/>
                </a:lnTo>
                <a:lnTo>
                  <a:pt x="30832" y="261732"/>
                </a:lnTo>
                <a:lnTo>
                  <a:pt x="34954" y="261165"/>
                </a:lnTo>
                <a:lnTo>
                  <a:pt x="36371" y="260964"/>
                </a:lnTo>
                <a:lnTo>
                  <a:pt x="37501" y="259114"/>
                </a:lnTo>
                <a:lnTo>
                  <a:pt x="38903" y="258219"/>
                </a:lnTo>
                <a:lnTo>
                  <a:pt x="45416" y="253988"/>
                </a:lnTo>
                <a:lnTo>
                  <a:pt x="51741" y="249419"/>
                </a:lnTo>
                <a:lnTo>
                  <a:pt x="58600" y="245807"/>
                </a:lnTo>
                <a:lnTo>
                  <a:pt x="61433" y="244335"/>
                </a:lnTo>
                <a:lnTo>
                  <a:pt x="63534" y="242421"/>
                </a:lnTo>
                <a:lnTo>
                  <a:pt x="65961" y="240622"/>
                </a:lnTo>
                <a:lnTo>
                  <a:pt x="69136" y="238293"/>
                </a:lnTo>
                <a:lnTo>
                  <a:pt x="73079" y="236939"/>
                </a:lnTo>
                <a:lnTo>
                  <a:pt x="76405" y="234748"/>
                </a:lnTo>
                <a:lnTo>
                  <a:pt x="82691" y="230644"/>
                </a:lnTo>
                <a:lnTo>
                  <a:pt x="88684" y="226149"/>
                </a:lnTo>
                <a:lnTo>
                  <a:pt x="94926" y="222033"/>
                </a:lnTo>
                <a:lnTo>
                  <a:pt x="100192" y="218572"/>
                </a:lnTo>
                <a:lnTo>
                  <a:pt x="105782" y="215559"/>
                </a:lnTo>
                <a:lnTo>
                  <a:pt x="114077" y="210111"/>
                </a:lnTo>
                <a:lnTo>
                  <a:pt x="116690" y="207578"/>
                </a:lnTo>
                <a:lnTo>
                  <a:pt x="119628" y="205493"/>
                </a:lnTo>
                <a:lnTo>
                  <a:pt x="121902" y="203889"/>
                </a:lnTo>
                <a:lnTo>
                  <a:pt x="124441" y="202692"/>
                </a:lnTo>
                <a:lnTo>
                  <a:pt x="126747" y="201145"/>
                </a:lnTo>
                <a:lnTo>
                  <a:pt x="127878" y="200365"/>
                </a:lnTo>
                <a:lnTo>
                  <a:pt x="128716" y="199195"/>
                </a:lnTo>
                <a:lnTo>
                  <a:pt x="130252" y="197671"/>
                </a:lnTo>
                <a:lnTo>
                  <a:pt x="124701" y="195414"/>
                </a:lnTo>
                <a:lnTo>
                  <a:pt x="118994" y="193946"/>
                </a:lnTo>
                <a:lnTo>
                  <a:pt x="114356" y="190920"/>
                </a:lnTo>
                <a:lnTo>
                  <a:pt x="109731" y="187850"/>
                </a:lnTo>
                <a:lnTo>
                  <a:pt x="104101" y="187855"/>
                </a:lnTo>
                <a:lnTo>
                  <a:pt x="99265" y="184274"/>
                </a:lnTo>
                <a:lnTo>
                  <a:pt x="98549" y="184194"/>
                </a:lnTo>
                <a:lnTo>
                  <a:pt x="97956" y="183934"/>
                </a:lnTo>
                <a:lnTo>
                  <a:pt x="88986" y="180490"/>
                </a:lnTo>
                <a:lnTo>
                  <a:pt x="79830" y="177607"/>
                </a:lnTo>
                <a:lnTo>
                  <a:pt x="70606" y="174915"/>
                </a:lnTo>
                <a:lnTo>
                  <a:pt x="61432" y="172043"/>
                </a:lnTo>
                <a:lnTo>
                  <a:pt x="53741" y="169429"/>
                </a:lnTo>
                <a:lnTo>
                  <a:pt x="46194" y="166402"/>
                </a:lnTo>
                <a:lnTo>
                  <a:pt x="38557" y="163685"/>
                </a:lnTo>
                <a:lnTo>
                  <a:pt x="35898" y="162731"/>
                </a:lnTo>
                <a:lnTo>
                  <a:pt x="33015" y="162310"/>
                </a:lnTo>
                <a:lnTo>
                  <a:pt x="30327" y="161373"/>
                </a:lnTo>
                <a:lnTo>
                  <a:pt x="22899" y="158760"/>
                </a:lnTo>
                <a:lnTo>
                  <a:pt x="15524" y="156044"/>
                </a:lnTo>
                <a:lnTo>
                  <a:pt x="8122" y="153343"/>
                </a:lnTo>
                <a:lnTo>
                  <a:pt x="1028" y="150729"/>
                </a:lnTo>
                <a:lnTo>
                  <a:pt x="0" y="141546"/>
                </a:lnTo>
                <a:lnTo>
                  <a:pt x="5058" y="137315"/>
                </a:lnTo>
                <a:lnTo>
                  <a:pt x="8331" y="134561"/>
                </a:lnTo>
                <a:lnTo>
                  <a:pt x="12203" y="134615"/>
                </a:lnTo>
                <a:lnTo>
                  <a:pt x="16118" y="136013"/>
                </a:lnTo>
                <a:lnTo>
                  <a:pt x="24592" y="139060"/>
                </a:lnTo>
                <a:lnTo>
                  <a:pt x="33064" y="142098"/>
                </a:lnTo>
                <a:lnTo>
                  <a:pt x="41538" y="145128"/>
                </a:lnTo>
                <a:lnTo>
                  <a:pt x="50019" y="148150"/>
                </a:lnTo>
                <a:lnTo>
                  <a:pt x="55883" y="150233"/>
                </a:lnTo>
                <a:lnTo>
                  <a:pt x="61709" y="152447"/>
                </a:lnTo>
                <a:lnTo>
                  <a:pt x="74412" y="156288"/>
                </a:lnTo>
                <a:lnTo>
                  <a:pt x="81378" y="157606"/>
                </a:lnTo>
                <a:lnTo>
                  <a:pt x="95001" y="162227"/>
                </a:lnTo>
                <a:lnTo>
                  <a:pt x="101725" y="165381"/>
                </a:lnTo>
                <a:lnTo>
                  <a:pt x="108607" y="168151"/>
                </a:lnTo>
                <a:lnTo>
                  <a:pt x="112130" y="169582"/>
                </a:lnTo>
                <a:lnTo>
                  <a:pt x="115716" y="170793"/>
                </a:lnTo>
                <a:lnTo>
                  <a:pt x="119252" y="172181"/>
                </a:lnTo>
                <a:lnTo>
                  <a:pt x="127070" y="175268"/>
                </a:lnTo>
                <a:lnTo>
                  <a:pt x="150487" y="184552"/>
                </a:lnTo>
                <a:lnTo>
                  <a:pt x="150806" y="184189"/>
                </a:lnTo>
                <a:lnTo>
                  <a:pt x="151141" y="183854"/>
                </a:lnTo>
                <a:lnTo>
                  <a:pt x="151489" y="183475"/>
                </a:lnTo>
                <a:lnTo>
                  <a:pt x="148714" y="179111"/>
                </a:lnTo>
                <a:lnTo>
                  <a:pt x="145912" y="174764"/>
                </a:lnTo>
                <a:lnTo>
                  <a:pt x="143166" y="170385"/>
                </a:lnTo>
                <a:lnTo>
                  <a:pt x="142341" y="169109"/>
                </a:lnTo>
                <a:lnTo>
                  <a:pt x="141586" y="167757"/>
                </a:lnTo>
                <a:lnTo>
                  <a:pt x="140887" y="166373"/>
                </a:lnTo>
                <a:lnTo>
                  <a:pt x="138795" y="161962"/>
                </a:lnTo>
                <a:lnTo>
                  <a:pt x="136431" y="157665"/>
                </a:lnTo>
                <a:lnTo>
                  <a:pt x="133840" y="153495"/>
                </a:lnTo>
                <a:lnTo>
                  <a:pt x="131333" y="149611"/>
                </a:lnTo>
                <a:lnTo>
                  <a:pt x="129578" y="145269"/>
                </a:lnTo>
                <a:lnTo>
                  <a:pt x="127299" y="141258"/>
                </a:lnTo>
                <a:lnTo>
                  <a:pt x="123942" y="135455"/>
                </a:lnTo>
                <a:lnTo>
                  <a:pt x="120550" y="129673"/>
                </a:lnTo>
                <a:lnTo>
                  <a:pt x="113737" y="118123"/>
                </a:lnTo>
                <a:lnTo>
                  <a:pt x="110522" y="112639"/>
                </a:lnTo>
                <a:lnTo>
                  <a:pt x="107194" y="107217"/>
                </a:lnTo>
                <a:lnTo>
                  <a:pt x="104037" y="101701"/>
                </a:lnTo>
                <a:lnTo>
                  <a:pt x="102183" y="98450"/>
                </a:lnTo>
                <a:lnTo>
                  <a:pt x="102771" y="95164"/>
                </a:lnTo>
                <a:lnTo>
                  <a:pt x="104902" y="92236"/>
                </a:lnTo>
                <a:lnTo>
                  <a:pt x="107416" y="88724"/>
                </a:lnTo>
                <a:lnTo>
                  <a:pt x="123356" y="100292"/>
                </a:lnTo>
                <a:lnTo>
                  <a:pt x="128033" y="106993"/>
                </a:lnTo>
                <a:lnTo>
                  <a:pt x="147213" y="140847"/>
                </a:lnTo>
                <a:lnTo>
                  <a:pt x="159179" y="163395"/>
                </a:lnTo>
                <a:lnTo>
                  <a:pt x="160559" y="162994"/>
                </a:lnTo>
                <a:lnTo>
                  <a:pt x="160755" y="162477"/>
                </a:lnTo>
                <a:lnTo>
                  <a:pt x="161081" y="161926"/>
                </a:lnTo>
                <a:lnTo>
                  <a:pt x="161088" y="161404"/>
                </a:lnTo>
                <a:lnTo>
                  <a:pt x="161430" y="154006"/>
                </a:lnTo>
                <a:lnTo>
                  <a:pt x="161873" y="146588"/>
                </a:lnTo>
                <a:lnTo>
                  <a:pt x="162041" y="139213"/>
                </a:lnTo>
                <a:lnTo>
                  <a:pt x="162135" y="135576"/>
                </a:lnTo>
                <a:lnTo>
                  <a:pt x="162231" y="132344"/>
                </a:lnTo>
                <a:lnTo>
                  <a:pt x="164237" y="128857"/>
                </a:lnTo>
                <a:lnTo>
                  <a:pt x="165796" y="126175"/>
                </a:lnTo>
                <a:lnTo>
                  <a:pt x="164871" y="122183"/>
                </a:lnTo>
                <a:lnTo>
                  <a:pt x="166949" y="112484"/>
                </a:lnTo>
                <a:lnTo>
                  <a:pt x="168791" y="106169"/>
                </a:lnTo>
                <a:lnTo>
                  <a:pt x="170236" y="99744"/>
                </a:lnTo>
                <a:lnTo>
                  <a:pt x="171790" y="92587"/>
                </a:lnTo>
                <a:lnTo>
                  <a:pt x="173291" y="85429"/>
                </a:lnTo>
                <a:lnTo>
                  <a:pt x="174784" y="78268"/>
                </a:lnTo>
                <a:lnTo>
                  <a:pt x="176314" y="71104"/>
                </a:lnTo>
                <a:lnTo>
                  <a:pt x="177943" y="63541"/>
                </a:lnTo>
                <a:lnTo>
                  <a:pt x="179762" y="55982"/>
                </a:lnTo>
                <a:lnTo>
                  <a:pt x="181566" y="48063"/>
                </a:lnTo>
                <a:lnTo>
                  <a:pt x="181592" y="47642"/>
                </a:lnTo>
                <a:lnTo>
                  <a:pt x="181796" y="41466"/>
                </a:lnTo>
                <a:lnTo>
                  <a:pt x="183783" y="36143"/>
                </a:lnTo>
                <a:lnTo>
                  <a:pt x="185529" y="30658"/>
                </a:lnTo>
                <a:lnTo>
                  <a:pt x="187352" y="24908"/>
                </a:lnTo>
                <a:lnTo>
                  <a:pt x="188377" y="18865"/>
                </a:lnTo>
                <a:lnTo>
                  <a:pt x="190111" y="13091"/>
                </a:lnTo>
                <a:lnTo>
                  <a:pt x="191754" y="7554"/>
                </a:lnTo>
                <a:lnTo>
                  <a:pt x="193787" y="2315"/>
                </a:lnTo>
                <a:lnTo>
                  <a:pt x="200682" y="901"/>
                </a:lnTo>
                <a:lnTo>
                  <a:pt x="205139" y="0"/>
                </a:lnTo>
                <a:lnTo>
                  <a:pt x="210834" y="3248"/>
                </a:lnTo>
                <a:lnTo>
                  <a:pt x="211300" y="10490"/>
                </a:lnTo>
                <a:lnTo>
                  <a:pt x="210264" y="13176"/>
                </a:lnTo>
                <a:lnTo>
                  <a:pt x="210589" y="15692"/>
                </a:lnTo>
                <a:lnTo>
                  <a:pt x="211101" y="19546"/>
                </a:lnTo>
                <a:lnTo>
                  <a:pt x="210260" y="23047"/>
                </a:lnTo>
                <a:lnTo>
                  <a:pt x="208650" y="27642"/>
                </a:lnTo>
                <a:lnTo>
                  <a:pt x="207923" y="28677"/>
                </a:lnTo>
                <a:lnTo>
                  <a:pt x="207075" y="30296"/>
                </a:lnTo>
                <a:lnTo>
                  <a:pt x="208056" y="32520"/>
                </a:lnTo>
                <a:lnTo>
                  <a:pt x="206970" y="32646"/>
                </a:lnTo>
                <a:lnTo>
                  <a:pt x="206102" y="32762"/>
                </a:lnTo>
                <a:lnTo>
                  <a:pt x="206421" y="32731"/>
                </a:lnTo>
                <a:lnTo>
                  <a:pt x="205840" y="35496"/>
                </a:lnTo>
                <a:lnTo>
                  <a:pt x="205303" y="37939"/>
                </a:lnTo>
                <a:lnTo>
                  <a:pt x="204826" y="40423"/>
                </a:lnTo>
                <a:lnTo>
                  <a:pt x="204387" y="42775"/>
                </a:lnTo>
                <a:lnTo>
                  <a:pt x="204081" y="45164"/>
                </a:lnTo>
                <a:lnTo>
                  <a:pt x="203642" y="47516"/>
                </a:lnTo>
                <a:lnTo>
                  <a:pt x="203021" y="51078"/>
                </a:lnTo>
                <a:lnTo>
                  <a:pt x="202682" y="54742"/>
                </a:lnTo>
                <a:lnTo>
                  <a:pt x="200040" y="63499"/>
                </a:lnTo>
                <a:lnTo>
                  <a:pt x="199705" y="68972"/>
                </a:lnTo>
                <a:lnTo>
                  <a:pt x="197527" y="79762"/>
                </a:lnTo>
                <a:lnTo>
                  <a:pt x="197380" y="85572"/>
                </a:lnTo>
                <a:lnTo>
                  <a:pt x="194861" y="91009"/>
                </a:lnTo>
                <a:lnTo>
                  <a:pt x="192809" y="95482"/>
                </a:lnTo>
                <a:lnTo>
                  <a:pt x="192745" y="100840"/>
                </a:lnTo>
                <a:lnTo>
                  <a:pt x="191630" y="105787"/>
                </a:lnTo>
                <a:lnTo>
                  <a:pt x="190665" y="110134"/>
                </a:lnTo>
                <a:lnTo>
                  <a:pt x="190238" y="114844"/>
                </a:lnTo>
                <a:lnTo>
                  <a:pt x="186526" y="122019"/>
                </a:lnTo>
                <a:lnTo>
                  <a:pt x="186976" y="125427"/>
                </a:lnTo>
                <a:lnTo>
                  <a:pt x="184915" y="132085"/>
                </a:lnTo>
                <a:lnTo>
                  <a:pt x="185147" y="135837"/>
                </a:lnTo>
                <a:lnTo>
                  <a:pt x="184599" y="139395"/>
                </a:lnTo>
                <a:lnTo>
                  <a:pt x="183783" y="144878"/>
                </a:lnTo>
                <a:lnTo>
                  <a:pt x="182658" y="150274"/>
                </a:lnTo>
                <a:lnTo>
                  <a:pt x="181959" y="155765"/>
                </a:lnTo>
                <a:lnTo>
                  <a:pt x="181825" y="156727"/>
                </a:lnTo>
                <a:lnTo>
                  <a:pt x="182906" y="158193"/>
                </a:lnTo>
                <a:lnTo>
                  <a:pt x="184734" y="159463"/>
                </a:lnTo>
                <a:lnTo>
                  <a:pt x="187341" y="159521"/>
                </a:lnTo>
                <a:lnTo>
                  <a:pt x="188054" y="159529"/>
                </a:lnTo>
                <a:lnTo>
                  <a:pt x="188778" y="159088"/>
                </a:lnTo>
                <a:lnTo>
                  <a:pt x="189681" y="158768"/>
                </a:lnTo>
                <a:lnTo>
                  <a:pt x="189540" y="157516"/>
                </a:lnTo>
                <a:lnTo>
                  <a:pt x="190994" y="158515"/>
                </a:lnTo>
                <a:lnTo>
                  <a:pt x="192296" y="159376"/>
                </a:lnTo>
                <a:lnTo>
                  <a:pt x="193614" y="160266"/>
                </a:lnTo>
                <a:lnTo>
                  <a:pt x="194556" y="159148"/>
                </a:lnTo>
                <a:lnTo>
                  <a:pt x="192168" y="156343"/>
                </a:lnTo>
                <a:lnTo>
                  <a:pt x="211453" y="142794"/>
                </a:lnTo>
                <a:lnTo>
                  <a:pt x="213546" y="144470"/>
                </a:lnTo>
                <a:lnTo>
                  <a:pt x="214126" y="140635"/>
                </a:lnTo>
                <a:lnTo>
                  <a:pt x="214808" y="140254"/>
                </a:lnTo>
                <a:lnTo>
                  <a:pt x="219736" y="139126"/>
                </a:lnTo>
                <a:lnTo>
                  <a:pt x="220557" y="138926"/>
                </a:lnTo>
                <a:lnTo>
                  <a:pt x="220951" y="136895"/>
                </a:lnTo>
                <a:lnTo>
                  <a:pt x="221514" y="135767"/>
                </a:lnTo>
                <a:lnTo>
                  <a:pt x="222414" y="135375"/>
                </a:lnTo>
                <a:lnTo>
                  <a:pt x="223507" y="135060"/>
                </a:lnTo>
                <a:lnTo>
                  <a:pt x="224413" y="134480"/>
                </a:lnTo>
                <a:lnTo>
                  <a:pt x="227272" y="132586"/>
                </a:lnTo>
                <a:lnTo>
                  <a:pt x="230083" y="130609"/>
                </a:lnTo>
                <a:lnTo>
                  <a:pt x="232908" y="128587"/>
                </a:lnTo>
                <a:lnTo>
                  <a:pt x="233925" y="127871"/>
                </a:lnTo>
                <a:lnTo>
                  <a:pt x="234836" y="126364"/>
                </a:lnTo>
                <a:lnTo>
                  <a:pt x="240065" y="126176"/>
                </a:lnTo>
                <a:lnTo>
                  <a:pt x="241797" y="122067"/>
                </a:lnTo>
                <a:lnTo>
                  <a:pt x="245331" y="120646"/>
                </a:lnTo>
                <a:lnTo>
                  <a:pt x="248463" y="119376"/>
                </a:lnTo>
                <a:lnTo>
                  <a:pt x="250935" y="116591"/>
                </a:lnTo>
                <a:lnTo>
                  <a:pt x="253835" y="114637"/>
                </a:lnTo>
                <a:lnTo>
                  <a:pt x="256551" y="112824"/>
                </a:lnTo>
                <a:lnTo>
                  <a:pt x="259425" y="111291"/>
                </a:lnTo>
                <a:lnTo>
                  <a:pt x="262189" y="109562"/>
                </a:lnTo>
                <a:lnTo>
                  <a:pt x="263152" y="108950"/>
                </a:lnTo>
                <a:lnTo>
                  <a:pt x="263958" y="108056"/>
                </a:lnTo>
                <a:lnTo>
                  <a:pt x="264859" y="107331"/>
                </a:lnTo>
                <a:lnTo>
                  <a:pt x="268900" y="104149"/>
                </a:lnTo>
                <a:lnTo>
                  <a:pt x="273388" y="101567"/>
                </a:lnTo>
                <a:lnTo>
                  <a:pt x="277302" y="98159"/>
                </a:lnTo>
                <a:lnTo>
                  <a:pt x="278159" y="97422"/>
                </a:lnTo>
                <a:lnTo>
                  <a:pt x="279929" y="97653"/>
                </a:lnTo>
                <a:lnTo>
                  <a:pt x="281895" y="97367"/>
                </a:lnTo>
                <a:lnTo>
                  <a:pt x="282593" y="97347"/>
                </a:lnTo>
                <a:lnTo>
                  <a:pt x="286711" y="95304"/>
                </a:lnTo>
                <a:lnTo>
                  <a:pt x="290500" y="96143"/>
                </a:lnTo>
                <a:close/>
              </a:path>
            </a:pathLst>
          </a:custGeom>
          <a:solidFill>
            <a:srgbClr val="F5F5EF"/>
          </a:solidFill>
        </p:spPr>
        <p:txBody>
          <a:bodyPr wrap="square" lIns="0" tIns="0" rIns="0" bIns="0" rtlCol="0"/>
          <a:lstStyle/>
          <a:p>
            <a:endParaRPr/>
          </a:p>
        </p:txBody>
      </p:sp>
      <p:sp>
        <p:nvSpPr>
          <p:cNvPr id="9" name="object 9"/>
          <p:cNvSpPr/>
          <p:nvPr/>
        </p:nvSpPr>
        <p:spPr>
          <a:xfrm>
            <a:off x="3765472" y="8559898"/>
            <a:ext cx="313055" cy="368935"/>
          </a:xfrm>
          <a:custGeom>
            <a:avLst/>
            <a:gdLst/>
            <a:ahLst/>
            <a:cxnLst/>
            <a:rect l="l" t="t" r="r" b="b"/>
            <a:pathLst>
              <a:path w="313054" h="368934">
                <a:moveTo>
                  <a:pt x="135757" y="178577"/>
                </a:moveTo>
                <a:lnTo>
                  <a:pt x="151781" y="207251"/>
                </a:lnTo>
                <a:lnTo>
                  <a:pt x="148566" y="209307"/>
                </a:lnTo>
                <a:lnTo>
                  <a:pt x="144173" y="211860"/>
                </a:lnTo>
                <a:lnTo>
                  <a:pt x="142071" y="213306"/>
                </a:lnTo>
                <a:lnTo>
                  <a:pt x="135815" y="217732"/>
                </a:lnTo>
                <a:lnTo>
                  <a:pt x="129586" y="222205"/>
                </a:lnTo>
                <a:lnTo>
                  <a:pt x="123333" y="226636"/>
                </a:lnTo>
                <a:lnTo>
                  <a:pt x="114890" y="232354"/>
                </a:lnTo>
                <a:lnTo>
                  <a:pt x="111715" y="234483"/>
                </a:lnTo>
                <a:lnTo>
                  <a:pt x="108257" y="236105"/>
                </a:lnTo>
                <a:lnTo>
                  <a:pt x="103776" y="238501"/>
                </a:lnTo>
                <a:lnTo>
                  <a:pt x="99426" y="241129"/>
                </a:lnTo>
                <a:lnTo>
                  <a:pt x="74683" y="256731"/>
                </a:lnTo>
                <a:lnTo>
                  <a:pt x="73417" y="257069"/>
                </a:lnTo>
                <a:lnTo>
                  <a:pt x="70916" y="257801"/>
                </a:lnTo>
                <a:lnTo>
                  <a:pt x="66788" y="258223"/>
                </a:lnTo>
                <a:lnTo>
                  <a:pt x="65350" y="263461"/>
                </a:lnTo>
                <a:lnTo>
                  <a:pt x="62063" y="262785"/>
                </a:lnTo>
                <a:lnTo>
                  <a:pt x="55679" y="266982"/>
                </a:lnTo>
                <a:lnTo>
                  <a:pt x="51354" y="269657"/>
                </a:lnTo>
                <a:lnTo>
                  <a:pt x="44489" y="270389"/>
                </a:lnTo>
                <a:lnTo>
                  <a:pt x="42964" y="272867"/>
                </a:lnTo>
                <a:lnTo>
                  <a:pt x="38168" y="274698"/>
                </a:lnTo>
                <a:lnTo>
                  <a:pt x="35903" y="275852"/>
                </a:lnTo>
                <a:lnTo>
                  <a:pt x="29398" y="272022"/>
                </a:lnTo>
                <a:lnTo>
                  <a:pt x="28155" y="269797"/>
                </a:lnTo>
                <a:lnTo>
                  <a:pt x="28571" y="267938"/>
                </a:lnTo>
                <a:lnTo>
                  <a:pt x="29844" y="265009"/>
                </a:lnTo>
                <a:lnTo>
                  <a:pt x="30802" y="261517"/>
                </a:lnTo>
                <a:lnTo>
                  <a:pt x="36228" y="260813"/>
                </a:lnTo>
                <a:lnTo>
                  <a:pt x="36817" y="259264"/>
                </a:lnTo>
                <a:lnTo>
                  <a:pt x="45387" y="253772"/>
                </a:lnTo>
                <a:lnTo>
                  <a:pt x="51598" y="249267"/>
                </a:lnTo>
                <a:lnTo>
                  <a:pt x="60609" y="244564"/>
                </a:lnTo>
                <a:lnTo>
                  <a:pt x="63620" y="242142"/>
                </a:lnTo>
                <a:lnTo>
                  <a:pt x="68738" y="238284"/>
                </a:lnTo>
                <a:lnTo>
                  <a:pt x="72426" y="237073"/>
                </a:lnTo>
                <a:lnTo>
                  <a:pt x="82010" y="230793"/>
                </a:lnTo>
                <a:lnTo>
                  <a:pt x="88174" y="226202"/>
                </a:lnTo>
                <a:lnTo>
                  <a:pt x="98817" y="219213"/>
                </a:lnTo>
                <a:lnTo>
                  <a:pt x="106537" y="214804"/>
                </a:lnTo>
                <a:lnTo>
                  <a:pt x="113994" y="209925"/>
                </a:lnTo>
                <a:lnTo>
                  <a:pt x="116864" y="207250"/>
                </a:lnTo>
                <a:lnTo>
                  <a:pt x="122077" y="203560"/>
                </a:lnTo>
                <a:lnTo>
                  <a:pt x="124388" y="202490"/>
                </a:lnTo>
                <a:lnTo>
                  <a:pt x="127541" y="200322"/>
                </a:lnTo>
                <a:lnTo>
                  <a:pt x="128351" y="199167"/>
                </a:lnTo>
                <a:lnTo>
                  <a:pt x="130285" y="197421"/>
                </a:lnTo>
                <a:lnTo>
                  <a:pt x="115380" y="170750"/>
                </a:lnTo>
                <a:lnTo>
                  <a:pt x="135757" y="178577"/>
                </a:lnTo>
                <a:close/>
              </a:path>
              <a:path w="313054" h="368934">
                <a:moveTo>
                  <a:pt x="115380" y="170750"/>
                </a:moveTo>
                <a:lnTo>
                  <a:pt x="130285" y="197421"/>
                </a:lnTo>
                <a:lnTo>
                  <a:pt x="124676" y="195196"/>
                </a:lnTo>
                <a:lnTo>
                  <a:pt x="118259" y="194126"/>
                </a:lnTo>
                <a:lnTo>
                  <a:pt x="109024" y="188014"/>
                </a:lnTo>
                <a:lnTo>
                  <a:pt x="103251" y="188098"/>
                </a:lnTo>
                <a:lnTo>
                  <a:pt x="98359" y="184549"/>
                </a:lnTo>
                <a:lnTo>
                  <a:pt x="97902" y="183733"/>
                </a:lnTo>
                <a:lnTo>
                  <a:pt x="88758" y="180386"/>
                </a:lnTo>
                <a:lnTo>
                  <a:pt x="79808" y="177388"/>
                </a:lnTo>
                <a:lnTo>
                  <a:pt x="69815" y="175126"/>
                </a:lnTo>
                <a:lnTo>
                  <a:pt x="60865" y="172128"/>
                </a:lnTo>
                <a:lnTo>
                  <a:pt x="53487" y="169339"/>
                </a:lnTo>
                <a:lnTo>
                  <a:pt x="45968" y="166297"/>
                </a:lnTo>
                <a:lnTo>
                  <a:pt x="35302" y="162833"/>
                </a:lnTo>
                <a:lnTo>
                  <a:pt x="32220" y="162523"/>
                </a:lnTo>
                <a:lnTo>
                  <a:pt x="22757" y="158608"/>
                </a:lnTo>
                <a:lnTo>
                  <a:pt x="829" y="150608"/>
                </a:lnTo>
                <a:lnTo>
                  <a:pt x="0" y="141314"/>
                </a:lnTo>
                <a:lnTo>
                  <a:pt x="7877" y="134584"/>
                </a:lnTo>
                <a:lnTo>
                  <a:pt x="12147" y="134415"/>
                </a:lnTo>
                <a:lnTo>
                  <a:pt x="50192" y="147822"/>
                </a:lnTo>
                <a:lnTo>
                  <a:pt x="55800" y="150047"/>
                </a:lnTo>
                <a:lnTo>
                  <a:pt x="61455" y="152357"/>
                </a:lnTo>
                <a:lnTo>
                  <a:pt x="73874" y="156357"/>
                </a:lnTo>
                <a:lnTo>
                  <a:pt x="80528" y="157850"/>
                </a:lnTo>
                <a:lnTo>
                  <a:pt x="94607" y="162216"/>
                </a:lnTo>
                <a:lnTo>
                  <a:pt x="100876" y="165624"/>
                </a:lnTo>
                <a:lnTo>
                  <a:pt x="111793" y="169539"/>
                </a:lnTo>
                <a:lnTo>
                  <a:pt x="115380" y="170750"/>
                </a:lnTo>
                <a:close/>
              </a:path>
              <a:path w="313054" h="368934">
                <a:moveTo>
                  <a:pt x="150577" y="184270"/>
                </a:moveTo>
                <a:lnTo>
                  <a:pt x="174060" y="226290"/>
                </a:lnTo>
                <a:lnTo>
                  <a:pt x="171362" y="224065"/>
                </a:lnTo>
                <a:lnTo>
                  <a:pt x="171017" y="228656"/>
                </a:lnTo>
                <a:lnTo>
                  <a:pt x="170289" y="235162"/>
                </a:lnTo>
                <a:lnTo>
                  <a:pt x="171053" y="239133"/>
                </a:lnTo>
                <a:lnTo>
                  <a:pt x="167776" y="246286"/>
                </a:lnTo>
                <a:lnTo>
                  <a:pt x="168320" y="249863"/>
                </a:lnTo>
                <a:lnTo>
                  <a:pt x="165372" y="252398"/>
                </a:lnTo>
                <a:lnTo>
                  <a:pt x="168850" y="258622"/>
                </a:lnTo>
                <a:lnTo>
                  <a:pt x="165581" y="263184"/>
                </a:lnTo>
                <a:lnTo>
                  <a:pt x="164128" y="268394"/>
                </a:lnTo>
                <a:lnTo>
                  <a:pt x="152843" y="313286"/>
                </a:lnTo>
                <a:lnTo>
                  <a:pt x="152239" y="314807"/>
                </a:lnTo>
                <a:lnTo>
                  <a:pt x="153293" y="316694"/>
                </a:lnTo>
                <a:lnTo>
                  <a:pt x="153162" y="324270"/>
                </a:lnTo>
                <a:lnTo>
                  <a:pt x="151246" y="331254"/>
                </a:lnTo>
                <a:lnTo>
                  <a:pt x="150384" y="340126"/>
                </a:lnTo>
                <a:lnTo>
                  <a:pt x="150393" y="342745"/>
                </a:lnTo>
                <a:lnTo>
                  <a:pt x="150701" y="345899"/>
                </a:lnTo>
                <a:lnTo>
                  <a:pt x="149844" y="346969"/>
                </a:lnTo>
                <a:lnTo>
                  <a:pt x="148924" y="347927"/>
                </a:lnTo>
                <a:lnTo>
                  <a:pt x="150168" y="350152"/>
                </a:lnTo>
                <a:lnTo>
                  <a:pt x="149500" y="351560"/>
                </a:lnTo>
                <a:lnTo>
                  <a:pt x="149061" y="355982"/>
                </a:lnTo>
                <a:lnTo>
                  <a:pt x="148764" y="360657"/>
                </a:lnTo>
                <a:lnTo>
                  <a:pt x="146391" y="366824"/>
                </a:lnTo>
                <a:lnTo>
                  <a:pt x="143034" y="368627"/>
                </a:lnTo>
                <a:lnTo>
                  <a:pt x="141485" y="368458"/>
                </a:lnTo>
                <a:lnTo>
                  <a:pt x="138575" y="368457"/>
                </a:lnTo>
                <a:lnTo>
                  <a:pt x="135987" y="366430"/>
                </a:lnTo>
                <a:lnTo>
                  <a:pt x="135504" y="357755"/>
                </a:lnTo>
                <a:lnTo>
                  <a:pt x="135439" y="352432"/>
                </a:lnTo>
                <a:lnTo>
                  <a:pt x="134940" y="343730"/>
                </a:lnTo>
                <a:lnTo>
                  <a:pt x="135741" y="339956"/>
                </a:lnTo>
                <a:lnTo>
                  <a:pt x="135494" y="331704"/>
                </a:lnTo>
                <a:lnTo>
                  <a:pt x="135602" y="326691"/>
                </a:lnTo>
                <a:lnTo>
                  <a:pt x="135128" y="320636"/>
                </a:lnTo>
                <a:lnTo>
                  <a:pt x="135717" y="319087"/>
                </a:lnTo>
                <a:lnTo>
                  <a:pt x="136212" y="317369"/>
                </a:lnTo>
                <a:lnTo>
                  <a:pt x="135394" y="315905"/>
                </a:lnTo>
                <a:lnTo>
                  <a:pt x="135971" y="306525"/>
                </a:lnTo>
                <a:lnTo>
                  <a:pt x="136781" y="297560"/>
                </a:lnTo>
                <a:lnTo>
                  <a:pt x="138879" y="288297"/>
                </a:lnTo>
                <a:lnTo>
                  <a:pt x="141105" y="279264"/>
                </a:lnTo>
                <a:lnTo>
                  <a:pt x="142122" y="273274"/>
                </a:lnTo>
                <a:lnTo>
                  <a:pt x="144207" y="266591"/>
                </a:lnTo>
                <a:lnTo>
                  <a:pt x="145135" y="260443"/>
                </a:lnTo>
                <a:lnTo>
                  <a:pt x="146011" y="254199"/>
                </a:lnTo>
                <a:lnTo>
                  <a:pt x="147313" y="246116"/>
                </a:lnTo>
                <a:lnTo>
                  <a:pt x="148332" y="237527"/>
                </a:lnTo>
                <a:lnTo>
                  <a:pt x="149091" y="225867"/>
                </a:lnTo>
                <a:lnTo>
                  <a:pt x="149860" y="222037"/>
                </a:lnTo>
                <a:lnTo>
                  <a:pt x="151556" y="214658"/>
                </a:lnTo>
                <a:lnTo>
                  <a:pt x="151390" y="211757"/>
                </a:lnTo>
                <a:lnTo>
                  <a:pt x="151781" y="207251"/>
                </a:lnTo>
                <a:lnTo>
                  <a:pt x="135757" y="178577"/>
                </a:lnTo>
                <a:lnTo>
                  <a:pt x="150577" y="184270"/>
                </a:lnTo>
                <a:close/>
              </a:path>
              <a:path w="313054" h="368934">
                <a:moveTo>
                  <a:pt x="102265" y="95215"/>
                </a:moveTo>
                <a:lnTo>
                  <a:pt x="151466" y="183256"/>
                </a:lnTo>
                <a:lnTo>
                  <a:pt x="147839" y="179369"/>
                </a:lnTo>
                <a:lnTo>
                  <a:pt x="107342" y="106903"/>
                </a:lnTo>
                <a:lnTo>
                  <a:pt x="101307" y="98708"/>
                </a:lnTo>
                <a:lnTo>
                  <a:pt x="102265" y="95215"/>
                </a:lnTo>
                <a:close/>
              </a:path>
              <a:path w="313054" h="368934">
                <a:moveTo>
                  <a:pt x="127726" y="106932"/>
                </a:moveTo>
                <a:lnTo>
                  <a:pt x="195420" y="228066"/>
                </a:lnTo>
                <a:lnTo>
                  <a:pt x="213176" y="265045"/>
                </a:lnTo>
                <a:lnTo>
                  <a:pt x="217661" y="273072"/>
                </a:lnTo>
                <a:lnTo>
                  <a:pt x="219811" y="279521"/>
                </a:lnTo>
                <a:lnTo>
                  <a:pt x="216957" y="282225"/>
                </a:lnTo>
                <a:lnTo>
                  <a:pt x="212797" y="282591"/>
                </a:lnTo>
                <a:lnTo>
                  <a:pt x="209116" y="281210"/>
                </a:lnTo>
                <a:lnTo>
                  <a:pt x="207999" y="279211"/>
                </a:lnTo>
                <a:lnTo>
                  <a:pt x="203538" y="273831"/>
                </a:lnTo>
                <a:lnTo>
                  <a:pt x="200122" y="267720"/>
                </a:lnTo>
                <a:lnTo>
                  <a:pt x="185676" y="247075"/>
                </a:lnTo>
                <a:lnTo>
                  <a:pt x="150499" y="184129"/>
                </a:lnTo>
                <a:lnTo>
                  <a:pt x="151466" y="183256"/>
                </a:lnTo>
                <a:lnTo>
                  <a:pt x="102265" y="95215"/>
                </a:lnTo>
                <a:lnTo>
                  <a:pt x="104851" y="92033"/>
                </a:lnTo>
                <a:lnTo>
                  <a:pt x="107280" y="88569"/>
                </a:lnTo>
                <a:lnTo>
                  <a:pt x="110221" y="88625"/>
                </a:lnTo>
                <a:lnTo>
                  <a:pt x="115562" y="90372"/>
                </a:lnTo>
                <a:lnTo>
                  <a:pt x="117772" y="91724"/>
                </a:lnTo>
                <a:lnTo>
                  <a:pt x="122651" y="100455"/>
                </a:lnTo>
                <a:lnTo>
                  <a:pt x="127726" y="106932"/>
                </a:lnTo>
                <a:close/>
              </a:path>
              <a:path w="313054" h="368934">
                <a:moveTo>
                  <a:pt x="160423" y="162838"/>
                </a:moveTo>
                <a:lnTo>
                  <a:pt x="188990" y="213956"/>
                </a:lnTo>
                <a:lnTo>
                  <a:pt x="188353" y="215420"/>
                </a:lnTo>
                <a:lnTo>
                  <a:pt x="159157" y="163176"/>
                </a:lnTo>
                <a:lnTo>
                  <a:pt x="160423" y="162838"/>
                </a:lnTo>
                <a:close/>
              </a:path>
              <a:path w="313054" h="368934">
                <a:moveTo>
                  <a:pt x="312324" y="231591"/>
                </a:moveTo>
                <a:lnTo>
                  <a:pt x="312688" y="237449"/>
                </a:lnTo>
                <a:lnTo>
                  <a:pt x="308411" y="240209"/>
                </a:lnTo>
                <a:lnTo>
                  <a:pt x="305580" y="240349"/>
                </a:lnTo>
                <a:lnTo>
                  <a:pt x="303826" y="239814"/>
                </a:lnTo>
                <a:lnTo>
                  <a:pt x="295816" y="238498"/>
                </a:lnTo>
                <a:lnTo>
                  <a:pt x="271675" y="234349"/>
                </a:lnTo>
                <a:lnTo>
                  <a:pt x="265462" y="233645"/>
                </a:lnTo>
                <a:lnTo>
                  <a:pt x="259406" y="233222"/>
                </a:lnTo>
                <a:lnTo>
                  <a:pt x="254191" y="231701"/>
                </a:lnTo>
                <a:lnTo>
                  <a:pt x="246051" y="230152"/>
                </a:lnTo>
                <a:lnTo>
                  <a:pt x="237817" y="228434"/>
                </a:lnTo>
                <a:lnTo>
                  <a:pt x="221620" y="222881"/>
                </a:lnTo>
                <a:lnTo>
                  <a:pt x="211529" y="220445"/>
                </a:lnTo>
                <a:lnTo>
                  <a:pt x="191884" y="213928"/>
                </a:lnTo>
                <a:lnTo>
                  <a:pt x="190161" y="213449"/>
                </a:lnTo>
                <a:lnTo>
                  <a:pt x="188219" y="212576"/>
                </a:lnTo>
                <a:lnTo>
                  <a:pt x="160250" y="162528"/>
                </a:lnTo>
                <a:lnTo>
                  <a:pt x="161201" y="161627"/>
                </a:lnTo>
                <a:lnTo>
                  <a:pt x="160981" y="161233"/>
                </a:lnTo>
                <a:lnTo>
                  <a:pt x="161069" y="158787"/>
                </a:lnTo>
                <a:lnTo>
                  <a:pt x="178553" y="190073"/>
                </a:lnTo>
                <a:lnTo>
                  <a:pt x="194134" y="194523"/>
                </a:lnTo>
                <a:lnTo>
                  <a:pt x="208244" y="198945"/>
                </a:lnTo>
                <a:lnTo>
                  <a:pt x="215433" y="201396"/>
                </a:lnTo>
                <a:lnTo>
                  <a:pt x="221434" y="204325"/>
                </a:lnTo>
                <a:lnTo>
                  <a:pt x="227042" y="206550"/>
                </a:lnTo>
                <a:lnTo>
                  <a:pt x="232776" y="209001"/>
                </a:lnTo>
                <a:lnTo>
                  <a:pt x="239367" y="210381"/>
                </a:lnTo>
                <a:lnTo>
                  <a:pt x="243316" y="212240"/>
                </a:lnTo>
                <a:lnTo>
                  <a:pt x="269089" y="219310"/>
                </a:lnTo>
                <a:lnTo>
                  <a:pt x="270214" y="218719"/>
                </a:lnTo>
                <a:lnTo>
                  <a:pt x="271197" y="217874"/>
                </a:lnTo>
                <a:lnTo>
                  <a:pt x="278543" y="220606"/>
                </a:lnTo>
                <a:lnTo>
                  <a:pt x="285716" y="223028"/>
                </a:lnTo>
                <a:lnTo>
                  <a:pt x="298119" y="227000"/>
                </a:lnTo>
                <a:lnTo>
                  <a:pt x="303413" y="228662"/>
                </a:lnTo>
                <a:lnTo>
                  <a:pt x="312324" y="231591"/>
                </a:lnTo>
                <a:close/>
              </a:path>
              <a:path w="313054" h="368934">
                <a:moveTo>
                  <a:pt x="290371" y="95984"/>
                </a:moveTo>
                <a:lnTo>
                  <a:pt x="293465" y="104123"/>
                </a:lnTo>
                <a:lnTo>
                  <a:pt x="294591" y="108742"/>
                </a:lnTo>
                <a:lnTo>
                  <a:pt x="290590" y="114600"/>
                </a:lnTo>
                <a:lnTo>
                  <a:pt x="288357" y="115811"/>
                </a:lnTo>
                <a:lnTo>
                  <a:pt x="285315" y="118176"/>
                </a:lnTo>
                <a:lnTo>
                  <a:pt x="284546" y="122006"/>
                </a:lnTo>
                <a:lnTo>
                  <a:pt x="280291" y="122203"/>
                </a:lnTo>
                <a:lnTo>
                  <a:pt x="277374" y="124794"/>
                </a:lnTo>
                <a:lnTo>
                  <a:pt x="276682" y="123555"/>
                </a:lnTo>
                <a:lnTo>
                  <a:pt x="275117" y="123358"/>
                </a:lnTo>
                <a:lnTo>
                  <a:pt x="275314" y="126315"/>
                </a:lnTo>
                <a:lnTo>
                  <a:pt x="273223" y="127779"/>
                </a:lnTo>
                <a:lnTo>
                  <a:pt x="266571" y="131497"/>
                </a:lnTo>
                <a:lnTo>
                  <a:pt x="262452" y="134538"/>
                </a:lnTo>
                <a:lnTo>
                  <a:pt x="253976" y="140199"/>
                </a:lnTo>
                <a:lnTo>
                  <a:pt x="249604" y="142789"/>
                </a:lnTo>
                <a:lnTo>
                  <a:pt x="237897" y="150478"/>
                </a:lnTo>
                <a:lnTo>
                  <a:pt x="232763" y="154307"/>
                </a:lnTo>
                <a:lnTo>
                  <a:pt x="222055" y="161179"/>
                </a:lnTo>
                <a:lnTo>
                  <a:pt x="219044" y="163601"/>
                </a:lnTo>
                <a:lnTo>
                  <a:pt x="212666" y="165206"/>
                </a:lnTo>
                <a:lnTo>
                  <a:pt x="211220" y="167825"/>
                </a:lnTo>
                <a:lnTo>
                  <a:pt x="209176" y="169374"/>
                </a:lnTo>
                <a:lnTo>
                  <a:pt x="206212" y="171880"/>
                </a:lnTo>
                <a:lnTo>
                  <a:pt x="202156" y="175034"/>
                </a:lnTo>
                <a:lnTo>
                  <a:pt x="194663" y="179850"/>
                </a:lnTo>
                <a:lnTo>
                  <a:pt x="192068" y="180413"/>
                </a:lnTo>
                <a:lnTo>
                  <a:pt x="185621" y="184497"/>
                </a:lnTo>
                <a:lnTo>
                  <a:pt x="182672" y="187031"/>
                </a:lnTo>
                <a:lnTo>
                  <a:pt x="178553" y="190073"/>
                </a:lnTo>
                <a:lnTo>
                  <a:pt x="161069" y="158787"/>
                </a:lnTo>
                <a:lnTo>
                  <a:pt x="161510" y="146560"/>
                </a:lnTo>
                <a:lnTo>
                  <a:pt x="161317" y="135801"/>
                </a:lnTo>
                <a:lnTo>
                  <a:pt x="162181" y="132140"/>
                </a:lnTo>
                <a:lnTo>
                  <a:pt x="165193" y="127116"/>
                </a:lnTo>
                <a:lnTo>
                  <a:pt x="182544" y="158164"/>
                </a:lnTo>
                <a:lnTo>
                  <a:pt x="184628" y="159290"/>
                </a:lnTo>
                <a:lnTo>
                  <a:pt x="187664" y="159516"/>
                </a:lnTo>
                <a:lnTo>
                  <a:pt x="188757" y="158868"/>
                </a:lnTo>
                <a:lnTo>
                  <a:pt x="188835" y="159009"/>
                </a:lnTo>
                <a:lnTo>
                  <a:pt x="189377" y="157375"/>
                </a:lnTo>
                <a:lnTo>
                  <a:pt x="190149" y="158756"/>
                </a:lnTo>
                <a:lnTo>
                  <a:pt x="193735" y="159967"/>
                </a:lnTo>
                <a:lnTo>
                  <a:pt x="194592" y="158897"/>
                </a:lnTo>
                <a:lnTo>
                  <a:pt x="192767" y="155631"/>
                </a:lnTo>
                <a:lnTo>
                  <a:pt x="211604" y="142478"/>
                </a:lnTo>
                <a:lnTo>
                  <a:pt x="212816" y="144647"/>
                </a:lnTo>
                <a:lnTo>
                  <a:pt x="213538" y="140732"/>
                </a:lnTo>
                <a:lnTo>
                  <a:pt x="214647" y="140112"/>
                </a:lnTo>
                <a:lnTo>
                  <a:pt x="219884" y="139071"/>
                </a:lnTo>
                <a:lnTo>
                  <a:pt x="220221" y="137071"/>
                </a:lnTo>
                <a:lnTo>
                  <a:pt x="220984" y="135832"/>
                </a:lnTo>
                <a:lnTo>
                  <a:pt x="222140" y="135297"/>
                </a:lnTo>
                <a:lnTo>
                  <a:pt x="223374" y="134903"/>
                </a:lnTo>
                <a:lnTo>
                  <a:pt x="228638" y="131306"/>
                </a:lnTo>
                <a:lnTo>
                  <a:pt x="233878" y="127665"/>
                </a:lnTo>
                <a:lnTo>
                  <a:pt x="234562" y="126285"/>
                </a:lnTo>
                <a:lnTo>
                  <a:pt x="240161" y="125891"/>
                </a:lnTo>
                <a:lnTo>
                  <a:pt x="241040" y="122258"/>
                </a:lnTo>
                <a:lnTo>
                  <a:pt x="248133" y="119329"/>
                </a:lnTo>
                <a:lnTo>
                  <a:pt x="250861" y="116400"/>
                </a:lnTo>
                <a:lnTo>
                  <a:pt x="255081" y="113539"/>
                </a:lnTo>
                <a:lnTo>
                  <a:pt x="259494" y="111022"/>
                </a:lnTo>
                <a:lnTo>
                  <a:pt x="262709" y="108966"/>
                </a:lnTo>
                <a:lnTo>
                  <a:pt x="263629" y="108008"/>
                </a:lnTo>
                <a:lnTo>
                  <a:pt x="268684" y="104037"/>
                </a:lnTo>
                <a:lnTo>
                  <a:pt x="273087" y="101503"/>
                </a:lnTo>
                <a:lnTo>
                  <a:pt x="278001" y="97279"/>
                </a:lnTo>
                <a:lnTo>
                  <a:pt x="279629" y="97589"/>
                </a:lnTo>
                <a:lnTo>
                  <a:pt x="281084" y="97589"/>
                </a:lnTo>
                <a:lnTo>
                  <a:pt x="282350" y="97251"/>
                </a:lnTo>
                <a:lnTo>
                  <a:pt x="286895" y="94970"/>
                </a:lnTo>
                <a:lnTo>
                  <a:pt x="290371" y="95984"/>
                </a:lnTo>
                <a:close/>
              </a:path>
              <a:path w="313054" h="368934">
                <a:moveTo>
                  <a:pt x="210789" y="3041"/>
                </a:moveTo>
                <a:lnTo>
                  <a:pt x="210658" y="10617"/>
                </a:lnTo>
                <a:lnTo>
                  <a:pt x="210447" y="12842"/>
                </a:lnTo>
                <a:lnTo>
                  <a:pt x="211141" y="19292"/>
                </a:lnTo>
                <a:lnTo>
                  <a:pt x="210214" y="22840"/>
                </a:lnTo>
                <a:lnTo>
                  <a:pt x="208462" y="27515"/>
                </a:lnTo>
                <a:lnTo>
                  <a:pt x="207621" y="28614"/>
                </a:lnTo>
                <a:lnTo>
                  <a:pt x="207001" y="30106"/>
                </a:lnTo>
                <a:lnTo>
                  <a:pt x="208181" y="32218"/>
                </a:lnTo>
                <a:lnTo>
                  <a:pt x="205602" y="32810"/>
                </a:lnTo>
                <a:lnTo>
                  <a:pt x="205399" y="37654"/>
                </a:lnTo>
                <a:lnTo>
                  <a:pt x="203915" y="42808"/>
                </a:lnTo>
                <a:lnTo>
                  <a:pt x="203750" y="45117"/>
                </a:lnTo>
                <a:lnTo>
                  <a:pt x="203539" y="47342"/>
                </a:lnTo>
                <a:lnTo>
                  <a:pt x="202691" y="51031"/>
                </a:lnTo>
                <a:lnTo>
                  <a:pt x="201953" y="54918"/>
                </a:lnTo>
                <a:lnTo>
                  <a:pt x="199511" y="63564"/>
                </a:lnTo>
                <a:lnTo>
                  <a:pt x="199544" y="68830"/>
                </a:lnTo>
                <a:lnTo>
                  <a:pt x="196969" y="79842"/>
                </a:lnTo>
                <a:lnTo>
                  <a:pt x="197191" y="85447"/>
                </a:lnTo>
                <a:lnTo>
                  <a:pt x="192563" y="95388"/>
                </a:lnTo>
                <a:lnTo>
                  <a:pt x="192612" y="100683"/>
                </a:lnTo>
                <a:lnTo>
                  <a:pt x="190531" y="109977"/>
                </a:lnTo>
                <a:lnTo>
                  <a:pt x="190219" y="114624"/>
                </a:lnTo>
                <a:lnTo>
                  <a:pt x="185739" y="122228"/>
                </a:lnTo>
                <a:lnTo>
                  <a:pt x="186188" y="125635"/>
                </a:lnTo>
                <a:lnTo>
                  <a:pt x="184099" y="132310"/>
                </a:lnTo>
                <a:lnTo>
                  <a:pt x="184643" y="135887"/>
                </a:lnTo>
                <a:lnTo>
                  <a:pt x="183734" y="144674"/>
                </a:lnTo>
                <a:lnTo>
                  <a:pt x="182438" y="150165"/>
                </a:lnTo>
                <a:lnTo>
                  <a:pt x="181662" y="156587"/>
                </a:lnTo>
                <a:lnTo>
                  <a:pt x="165193" y="127116"/>
                </a:lnTo>
                <a:lnTo>
                  <a:pt x="165946" y="125860"/>
                </a:lnTo>
                <a:lnTo>
                  <a:pt x="164026" y="122424"/>
                </a:lnTo>
                <a:lnTo>
                  <a:pt x="167042" y="112201"/>
                </a:lnTo>
                <a:lnTo>
                  <a:pt x="168117" y="106314"/>
                </a:lnTo>
                <a:lnTo>
                  <a:pt x="170159" y="99555"/>
                </a:lnTo>
                <a:lnTo>
                  <a:pt x="171916" y="92285"/>
                </a:lnTo>
                <a:lnTo>
                  <a:pt x="174291" y="78312"/>
                </a:lnTo>
                <a:lnTo>
                  <a:pt x="179289" y="56015"/>
                </a:lnTo>
                <a:lnTo>
                  <a:pt x="180780" y="48270"/>
                </a:lnTo>
                <a:lnTo>
                  <a:pt x="181352" y="41483"/>
                </a:lnTo>
                <a:lnTo>
                  <a:pt x="182883" y="36414"/>
                </a:lnTo>
                <a:lnTo>
                  <a:pt x="186709" y="25036"/>
                </a:lnTo>
                <a:lnTo>
                  <a:pt x="187705" y="19009"/>
                </a:lnTo>
                <a:lnTo>
                  <a:pt x="191452" y="7490"/>
                </a:lnTo>
                <a:lnTo>
                  <a:pt x="193042" y="2525"/>
                </a:lnTo>
                <a:lnTo>
                  <a:pt x="204724" y="0"/>
                </a:lnTo>
                <a:lnTo>
                  <a:pt x="210789" y="3041"/>
                </a:lnTo>
                <a:close/>
              </a:path>
              <a:path w="313054" h="368934">
                <a:moveTo>
                  <a:pt x="192767" y="155631"/>
                </a:moveTo>
                <a:lnTo>
                  <a:pt x="194592" y="158897"/>
                </a:lnTo>
                <a:lnTo>
                  <a:pt x="191721" y="156362"/>
                </a:lnTo>
                <a:lnTo>
                  <a:pt x="192767" y="155631"/>
                </a:lnTo>
                <a:close/>
              </a:path>
            </a:pathLst>
          </a:custGeom>
          <a:solidFill>
            <a:srgbClr val="F5F5EF"/>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 y="6652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6610388" y="372187"/>
            <a:ext cx="10579100" cy="983731"/>
          </a:xfrm>
          <a:prstGeom prst="rect">
            <a:avLst/>
          </a:prstGeom>
        </p:spPr>
        <p:txBody>
          <a:bodyPr vert="horz" wrap="square" lIns="0" tIns="12065" rIns="0" bIns="0" rtlCol="0">
            <a:spAutoFit/>
          </a:bodyPr>
          <a:lstStyle/>
          <a:p>
            <a:pPr marL="1520825" marR="5080" indent="-1508760">
              <a:lnSpc>
                <a:spcPct val="115100"/>
              </a:lnSpc>
              <a:spcBef>
                <a:spcPts val="95"/>
              </a:spcBef>
            </a:pPr>
            <a:r>
              <a:rPr lang="en-US" sz="6000" spc="245" dirty="0" err="1" smtClean="0"/>
              <a:t>Chức</a:t>
            </a:r>
            <a:r>
              <a:rPr lang="en-US" sz="6000" spc="245" dirty="0" smtClean="0"/>
              <a:t> </a:t>
            </a:r>
            <a:r>
              <a:rPr lang="en-US" sz="6000" spc="245" dirty="0" err="1" smtClean="0"/>
              <a:t>năng</a:t>
            </a:r>
            <a:endParaRPr sz="6000" spc="285" dirty="0"/>
          </a:p>
        </p:txBody>
      </p:sp>
      <p:sp>
        <p:nvSpPr>
          <p:cNvPr id="4" name="object 4"/>
          <p:cNvSpPr/>
          <p:nvPr/>
        </p:nvSpPr>
        <p:spPr>
          <a:xfrm rot="20241235">
            <a:off x="208878" y="6287722"/>
            <a:ext cx="2869696" cy="400624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48005" y="5562104"/>
            <a:ext cx="334010" cy="386715"/>
          </a:xfrm>
          <a:custGeom>
            <a:avLst/>
            <a:gdLst/>
            <a:ahLst/>
            <a:cxnLst/>
            <a:rect l="l" t="t" r="r" b="b"/>
            <a:pathLst>
              <a:path w="334009" h="386715">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09" h="386715">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09" h="386715">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2" y="2844"/>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09" h="386715">
                <a:moveTo>
                  <a:pt x="166183" y="53288"/>
                </a:moveTo>
                <a:lnTo>
                  <a:pt x="165267" y="52145"/>
                </a:lnTo>
                <a:lnTo>
                  <a:pt x="166820" y="52052"/>
                </a:lnTo>
                <a:lnTo>
                  <a:pt x="166183" y="53288"/>
                </a:lnTo>
                <a:close/>
              </a:path>
              <a:path w="334009" h="386715">
                <a:moveTo>
                  <a:pt x="186465" y="206465"/>
                </a:moveTo>
                <a:lnTo>
                  <a:pt x="183485" y="202749"/>
                </a:lnTo>
                <a:lnTo>
                  <a:pt x="185455" y="203176"/>
                </a:lnTo>
                <a:lnTo>
                  <a:pt x="186455" y="204423"/>
                </a:lnTo>
                <a:lnTo>
                  <a:pt x="186465" y="206465"/>
                </a:lnTo>
                <a:close/>
              </a:path>
              <a:path w="334009" h="386715">
                <a:moveTo>
                  <a:pt x="201925" y="225743"/>
                </a:moveTo>
                <a:lnTo>
                  <a:pt x="195945" y="218286"/>
                </a:lnTo>
                <a:lnTo>
                  <a:pt x="199915" y="221207"/>
                </a:lnTo>
                <a:lnTo>
                  <a:pt x="201925" y="225743"/>
                </a:lnTo>
                <a:close/>
              </a:path>
              <a:path w="334009" h="386715">
                <a:moveTo>
                  <a:pt x="237784" y="270456"/>
                </a:moveTo>
                <a:lnTo>
                  <a:pt x="209233" y="234856"/>
                </a:lnTo>
                <a:lnTo>
                  <a:pt x="227315" y="255372"/>
                </a:lnTo>
                <a:lnTo>
                  <a:pt x="237941" y="268623"/>
                </a:lnTo>
                <a:lnTo>
                  <a:pt x="237784" y="270456"/>
                </a:lnTo>
                <a:close/>
              </a:path>
              <a:path w="334009" h="386715">
                <a:moveTo>
                  <a:pt x="167311" y="213031"/>
                </a:moveTo>
                <a:lnTo>
                  <a:pt x="129493" y="165875"/>
                </a:lnTo>
                <a:lnTo>
                  <a:pt x="129859" y="164301"/>
                </a:lnTo>
                <a:lnTo>
                  <a:pt x="168510" y="212496"/>
                </a:lnTo>
                <a:lnTo>
                  <a:pt x="167311" y="213031"/>
                </a:lnTo>
                <a:close/>
              </a:path>
              <a:path w="334009" h="386715">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09" h="386715">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09" h="386715">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15" y="382035"/>
                </a:lnTo>
                <a:lnTo>
                  <a:pt x="150043" y="386374"/>
                </a:lnTo>
                <a:lnTo>
                  <a:pt x="143445" y="384236"/>
                </a:lnTo>
                <a:close/>
              </a:path>
            </a:pathLst>
          </a:custGeom>
          <a:solidFill>
            <a:srgbClr val="F5F5EF"/>
          </a:solidFill>
        </p:spPr>
        <p:txBody>
          <a:bodyPr wrap="square" lIns="0" tIns="0" rIns="0" bIns="0" rtlCol="0"/>
          <a:lstStyle/>
          <a:p>
            <a:endParaRPr/>
          </a:p>
        </p:txBody>
      </p:sp>
      <p:sp>
        <p:nvSpPr>
          <p:cNvPr id="6" name="object 6"/>
          <p:cNvSpPr/>
          <p:nvPr/>
        </p:nvSpPr>
        <p:spPr>
          <a:xfrm>
            <a:off x="381000" y="573678"/>
            <a:ext cx="334010" cy="386715"/>
          </a:xfrm>
          <a:custGeom>
            <a:avLst/>
            <a:gdLst/>
            <a:ahLst/>
            <a:cxnLst/>
            <a:rect l="l" t="t" r="r" b="b"/>
            <a:pathLst>
              <a:path w="334010" h="386714">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10" h="386714">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10" h="386714">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4" y="2847"/>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10" h="386714">
                <a:moveTo>
                  <a:pt x="166183" y="53288"/>
                </a:moveTo>
                <a:lnTo>
                  <a:pt x="165267" y="52145"/>
                </a:lnTo>
                <a:lnTo>
                  <a:pt x="166820" y="52052"/>
                </a:lnTo>
                <a:lnTo>
                  <a:pt x="166183" y="53288"/>
                </a:lnTo>
                <a:close/>
              </a:path>
              <a:path w="334010" h="386714">
                <a:moveTo>
                  <a:pt x="186465" y="206465"/>
                </a:moveTo>
                <a:lnTo>
                  <a:pt x="183485" y="202749"/>
                </a:lnTo>
                <a:lnTo>
                  <a:pt x="185455" y="203176"/>
                </a:lnTo>
                <a:lnTo>
                  <a:pt x="186455" y="204423"/>
                </a:lnTo>
                <a:lnTo>
                  <a:pt x="186465" y="206465"/>
                </a:lnTo>
                <a:close/>
              </a:path>
              <a:path w="334010" h="386714">
                <a:moveTo>
                  <a:pt x="201925" y="225743"/>
                </a:moveTo>
                <a:lnTo>
                  <a:pt x="195945" y="218286"/>
                </a:lnTo>
                <a:lnTo>
                  <a:pt x="199915" y="221207"/>
                </a:lnTo>
                <a:lnTo>
                  <a:pt x="201925" y="225743"/>
                </a:lnTo>
                <a:close/>
              </a:path>
              <a:path w="334010" h="386714">
                <a:moveTo>
                  <a:pt x="237784" y="270456"/>
                </a:moveTo>
                <a:lnTo>
                  <a:pt x="209233" y="234856"/>
                </a:lnTo>
                <a:lnTo>
                  <a:pt x="227315" y="255372"/>
                </a:lnTo>
                <a:lnTo>
                  <a:pt x="237941" y="268623"/>
                </a:lnTo>
                <a:lnTo>
                  <a:pt x="237784" y="270456"/>
                </a:lnTo>
                <a:close/>
              </a:path>
              <a:path w="334010" h="386714">
                <a:moveTo>
                  <a:pt x="167311" y="213031"/>
                </a:moveTo>
                <a:lnTo>
                  <a:pt x="129493" y="165875"/>
                </a:lnTo>
                <a:lnTo>
                  <a:pt x="129859" y="164301"/>
                </a:lnTo>
                <a:lnTo>
                  <a:pt x="168510" y="212496"/>
                </a:lnTo>
                <a:lnTo>
                  <a:pt x="167311" y="213031"/>
                </a:lnTo>
                <a:close/>
              </a:path>
              <a:path w="334010" h="386714">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10" h="386714">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10" h="386714">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31" y="382055"/>
                </a:lnTo>
                <a:lnTo>
                  <a:pt x="150043" y="386374"/>
                </a:lnTo>
                <a:lnTo>
                  <a:pt x="143445" y="384236"/>
                </a:lnTo>
                <a:close/>
              </a:path>
            </a:pathLst>
          </a:custGeom>
          <a:solidFill>
            <a:srgbClr val="F5F5EF"/>
          </a:solidFill>
        </p:spPr>
        <p:txBody>
          <a:bodyPr wrap="square" lIns="0" tIns="0" rIns="0" bIns="0" rtlCol="0"/>
          <a:lstStyle/>
          <a:p>
            <a:endParaRPr/>
          </a:p>
        </p:txBody>
      </p:sp>
      <p:sp>
        <p:nvSpPr>
          <p:cNvPr id="7" name="object 7"/>
          <p:cNvSpPr/>
          <p:nvPr/>
        </p:nvSpPr>
        <p:spPr>
          <a:xfrm>
            <a:off x="17395552" y="9498117"/>
            <a:ext cx="334010" cy="386715"/>
          </a:xfrm>
          <a:custGeom>
            <a:avLst/>
            <a:gdLst/>
            <a:ahLst/>
            <a:cxnLst/>
            <a:rect l="l" t="t" r="r" b="b"/>
            <a:pathLst>
              <a:path w="334009" h="386715">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09" h="386715">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09" h="386715">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2" y="2844"/>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09" h="386715">
                <a:moveTo>
                  <a:pt x="166183" y="53288"/>
                </a:moveTo>
                <a:lnTo>
                  <a:pt x="165267" y="52145"/>
                </a:lnTo>
                <a:lnTo>
                  <a:pt x="166820" y="52052"/>
                </a:lnTo>
                <a:lnTo>
                  <a:pt x="166183" y="53288"/>
                </a:lnTo>
                <a:close/>
              </a:path>
              <a:path w="334009" h="386715">
                <a:moveTo>
                  <a:pt x="186465" y="206465"/>
                </a:moveTo>
                <a:lnTo>
                  <a:pt x="183485" y="202749"/>
                </a:lnTo>
                <a:lnTo>
                  <a:pt x="185455" y="203176"/>
                </a:lnTo>
                <a:lnTo>
                  <a:pt x="186455" y="204423"/>
                </a:lnTo>
                <a:lnTo>
                  <a:pt x="186465" y="206465"/>
                </a:lnTo>
                <a:close/>
              </a:path>
              <a:path w="334009" h="386715">
                <a:moveTo>
                  <a:pt x="201925" y="225743"/>
                </a:moveTo>
                <a:lnTo>
                  <a:pt x="195945" y="218286"/>
                </a:lnTo>
                <a:lnTo>
                  <a:pt x="199915" y="221207"/>
                </a:lnTo>
                <a:lnTo>
                  <a:pt x="201925" y="225743"/>
                </a:lnTo>
                <a:close/>
              </a:path>
              <a:path w="334009" h="386715">
                <a:moveTo>
                  <a:pt x="237784" y="270456"/>
                </a:moveTo>
                <a:lnTo>
                  <a:pt x="209233" y="234856"/>
                </a:lnTo>
                <a:lnTo>
                  <a:pt x="227315" y="255372"/>
                </a:lnTo>
                <a:lnTo>
                  <a:pt x="237941" y="268623"/>
                </a:lnTo>
                <a:lnTo>
                  <a:pt x="237784" y="270456"/>
                </a:lnTo>
                <a:close/>
              </a:path>
              <a:path w="334009" h="386715">
                <a:moveTo>
                  <a:pt x="167311" y="213031"/>
                </a:moveTo>
                <a:lnTo>
                  <a:pt x="129493" y="165875"/>
                </a:lnTo>
                <a:lnTo>
                  <a:pt x="129859" y="164301"/>
                </a:lnTo>
                <a:lnTo>
                  <a:pt x="168510" y="212496"/>
                </a:lnTo>
                <a:lnTo>
                  <a:pt x="167311" y="213031"/>
                </a:lnTo>
                <a:close/>
              </a:path>
              <a:path w="334009" h="386715">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09" h="386715">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09" h="386715">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27" y="382050"/>
                </a:lnTo>
                <a:lnTo>
                  <a:pt x="150043" y="386374"/>
                </a:lnTo>
                <a:lnTo>
                  <a:pt x="143445" y="384236"/>
                </a:lnTo>
                <a:close/>
              </a:path>
            </a:pathLst>
          </a:custGeom>
          <a:solidFill>
            <a:srgbClr val="F5F5EF"/>
          </a:solidFill>
        </p:spPr>
        <p:txBody>
          <a:bodyPr wrap="square" lIns="0" tIns="0" rIns="0" bIns="0" rtlCol="0"/>
          <a:lstStyle/>
          <a:p>
            <a:endParaRPr/>
          </a:p>
        </p:txBody>
      </p:sp>
      <p:sp>
        <p:nvSpPr>
          <p:cNvPr id="8" name="object 8"/>
          <p:cNvSpPr/>
          <p:nvPr/>
        </p:nvSpPr>
        <p:spPr>
          <a:xfrm>
            <a:off x="17189488" y="4311910"/>
            <a:ext cx="523875" cy="480695"/>
          </a:xfrm>
          <a:custGeom>
            <a:avLst/>
            <a:gdLst/>
            <a:ahLst/>
            <a:cxnLst/>
            <a:rect l="l" t="t" r="r" b="b"/>
            <a:pathLst>
              <a:path w="523875" h="480695">
                <a:moveTo>
                  <a:pt x="485632" y="314167"/>
                </a:moveTo>
                <a:lnTo>
                  <a:pt x="479295" y="326277"/>
                </a:lnTo>
                <a:lnTo>
                  <a:pt x="474516" y="332128"/>
                </a:lnTo>
                <a:lnTo>
                  <a:pt x="466497" y="332427"/>
                </a:lnTo>
                <a:lnTo>
                  <a:pt x="462554" y="332548"/>
                </a:lnTo>
                <a:lnTo>
                  <a:pt x="458550" y="330821"/>
                </a:lnTo>
                <a:lnTo>
                  <a:pt x="453368" y="329651"/>
                </a:lnTo>
                <a:lnTo>
                  <a:pt x="448530" y="332715"/>
                </a:lnTo>
                <a:lnTo>
                  <a:pt x="443583" y="327388"/>
                </a:lnTo>
                <a:lnTo>
                  <a:pt x="438236" y="326481"/>
                </a:lnTo>
                <a:lnTo>
                  <a:pt x="437723" y="326377"/>
                </a:lnTo>
                <a:lnTo>
                  <a:pt x="437594" y="323892"/>
                </a:lnTo>
                <a:lnTo>
                  <a:pt x="437217" y="322132"/>
                </a:lnTo>
                <a:lnTo>
                  <a:pt x="432840" y="324891"/>
                </a:lnTo>
                <a:lnTo>
                  <a:pt x="429559" y="323962"/>
                </a:lnTo>
                <a:lnTo>
                  <a:pt x="418387" y="319296"/>
                </a:lnTo>
                <a:lnTo>
                  <a:pt x="411320" y="317450"/>
                </a:lnTo>
                <a:lnTo>
                  <a:pt x="404713" y="315298"/>
                </a:lnTo>
                <a:lnTo>
                  <a:pt x="398253" y="313094"/>
                </a:lnTo>
                <a:lnTo>
                  <a:pt x="385408" y="308509"/>
                </a:lnTo>
                <a:lnTo>
                  <a:pt x="378948" y="306305"/>
                </a:lnTo>
                <a:lnTo>
                  <a:pt x="370824" y="303693"/>
                </a:lnTo>
                <a:lnTo>
                  <a:pt x="362671" y="301151"/>
                </a:lnTo>
                <a:lnTo>
                  <a:pt x="354525" y="298592"/>
                </a:lnTo>
                <a:lnTo>
                  <a:pt x="346423" y="295926"/>
                </a:lnTo>
                <a:lnTo>
                  <a:pt x="339619" y="293582"/>
                </a:lnTo>
                <a:lnTo>
                  <a:pt x="332551" y="291735"/>
                </a:lnTo>
                <a:lnTo>
                  <a:pt x="326529" y="287120"/>
                </a:lnTo>
                <a:lnTo>
                  <a:pt x="324220" y="285326"/>
                </a:lnTo>
                <a:lnTo>
                  <a:pt x="319896" y="286228"/>
                </a:lnTo>
                <a:lnTo>
                  <a:pt x="316603" y="285461"/>
                </a:lnTo>
                <a:lnTo>
                  <a:pt x="309335" y="283696"/>
                </a:lnTo>
                <a:lnTo>
                  <a:pt x="301999" y="281959"/>
                </a:lnTo>
                <a:lnTo>
                  <a:pt x="294939" y="279562"/>
                </a:lnTo>
                <a:lnTo>
                  <a:pt x="289783" y="277796"/>
                </a:lnTo>
                <a:lnTo>
                  <a:pt x="285143" y="274531"/>
                </a:lnTo>
                <a:lnTo>
                  <a:pt x="273857" y="270536"/>
                </a:lnTo>
                <a:lnTo>
                  <a:pt x="267516" y="269214"/>
                </a:lnTo>
                <a:lnTo>
                  <a:pt x="259928" y="267150"/>
                </a:lnTo>
                <a:lnTo>
                  <a:pt x="264026" y="276677"/>
                </a:lnTo>
                <a:lnTo>
                  <a:pt x="280066" y="318531"/>
                </a:lnTo>
                <a:lnTo>
                  <a:pt x="289011" y="348629"/>
                </a:lnTo>
                <a:lnTo>
                  <a:pt x="291156" y="355556"/>
                </a:lnTo>
                <a:lnTo>
                  <a:pt x="293588" y="362395"/>
                </a:lnTo>
                <a:lnTo>
                  <a:pt x="296349" y="369628"/>
                </a:lnTo>
                <a:lnTo>
                  <a:pt x="300631" y="376280"/>
                </a:lnTo>
                <a:lnTo>
                  <a:pt x="303995" y="383267"/>
                </a:lnTo>
                <a:lnTo>
                  <a:pt x="306683" y="388811"/>
                </a:lnTo>
                <a:lnTo>
                  <a:pt x="309217" y="394457"/>
                </a:lnTo>
                <a:lnTo>
                  <a:pt x="311456" y="400145"/>
                </a:lnTo>
                <a:lnTo>
                  <a:pt x="312461" y="402664"/>
                </a:lnTo>
                <a:lnTo>
                  <a:pt x="312480" y="405546"/>
                </a:lnTo>
                <a:lnTo>
                  <a:pt x="313048" y="408713"/>
                </a:lnTo>
                <a:lnTo>
                  <a:pt x="313359" y="408898"/>
                </a:lnTo>
                <a:lnTo>
                  <a:pt x="315221" y="409233"/>
                </a:lnTo>
                <a:lnTo>
                  <a:pt x="315561" y="410149"/>
                </a:lnTo>
                <a:lnTo>
                  <a:pt x="330959" y="451951"/>
                </a:lnTo>
                <a:lnTo>
                  <a:pt x="333472" y="459909"/>
                </a:lnTo>
                <a:lnTo>
                  <a:pt x="338970" y="474032"/>
                </a:lnTo>
                <a:lnTo>
                  <a:pt x="332386" y="480346"/>
                </a:lnTo>
                <a:lnTo>
                  <a:pt x="324568" y="477633"/>
                </a:lnTo>
                <a:lnTo>
                  <a:pt x="321690" y="474276"/>
                </a:lnTo>
                <a:lnTo>
                  <a:pt x="319987" y="471299"/>
                </a:lnTo>
                <a:lnTo>
                  <a:pt x="313791" y="460050"/>
                </a:lnTo>
                <a:lnTo>
                  <a:pt x="307720" y="448739"/>
                </a:lnTo>
                <a:lnTo>
                  <a:pt x="301691" y="437404"/>
                </a:lnTo>
                <a:lnTo>
                  <a:pt x="295619" y="426082"/>
                </a:lnTo>
                <a:lnTo>
                  <a:pt x="292224" y="420060"/>
                </a:lnTo>
                <a:lnTo>
                  <a:pt x="288751" y="414074"/>
                </a:lnTo>
                <a:lnTo>
                  <a:pt x="285358" y="408048"/>
                </a:lnTo>
                <a:lnTo>
                  <a:pt x="266712" y="366977"/>
                </a:lnTo>
                <a:lnTo>
                  <a:pt x="250270" y="323962"/>
                </a:lnTo>
                <a:lnTo>
                  <a:pt x="244864" y="309604"/>
                </a:lnTo>
                <a:lnTo>
                  <a:pt x="243990" y="307304"/>
                </a:lnTo>
                <a:lnTo>
                  <a:pt x="243337" y="304876"/>
                </a:lnTo>
                <a:lnTo>
                  <a:pt x="242296" y="301512"/>
                </a:lnTo>
                <a:lnTo>
                  <a:pt x="240386" y="303422"/>
                </a:lnTo>
                <a:lnTo>
                  <a:pt x="238707" y="304379"/>
                </a:lnTo>
                <a:lnTo>
                  <a:pt x="238051" y="305818"/>
                </a:lnTo>
                <a:lnTo>
                  <a:pt x="201817" y="383919"/>
                </a:lnTo>
                <a:lnTo>
                  <a:pt x="201405" y="385571"/>
                </a:lnTo>
                <a:lnTo>
                  <a:pt x="201023" y="386351"/>
                </a:lnTo>
                <a:lnTo>
                  <a:pt x="198317" y="391632"/>
                </a:lnTo>
                <a:lnTo>
                  <a:pt x="196262" y="397350"/>
                </a:lnTo>
                <a:lnTo>
                  <a:pt x="189638" y="406023"/>
                </a:lnTo>
                <a:lnTo>
                  <a:pt x="183557" y="405142"/>
                </a:lnTo>
                <a:lnTo>
                  <a:pt x="180746" y="402420"/>
                </a:lnTo>
                <a:lnTo>
                  <a:pt x="178208" y="399979"/>
                </a:lnTo>
                <a:lnTo>
                  <a:pt x="176817" y="394258"/>
                </a:lnTo>
                <a:lnTo>
                  <a:pt x="177692" y="390699"/>
                </a:lnTo>
                <a:lnTo>
                  <a:pt x="179943" y="382774"/>
                </a:lnTo>
                <a:lnTo>
                  <a:pt x="182519" y="374933"/>
                </a:lnTo>
                <a:lnTo>
                  <a:pt x="185270" y="367145"/>
                </a:lnTo>
                <a:lnTo>
                  <a:pt x="188049" y="359378"/>
                </a:lnTo>
                <a:lnTo>
                  <a:pt x="192803" y="345829"/>
                </a:lnTo>
                <a:lnTo>
                  <a:pt x="207206" y="305260"/>
                </a:lnTo>
                <a:lnTo>
                  <a:pt x="210807" y="297037"/>
                </a:lnTo>
                <a:lnTo>
                  <a:pt x="211704" y="291830"/>
                </a:lnTo>
                <a:lnTo>
                  <a:pt x="208603" y="293795"/>
                </a:lnTo>
                <a:lnTo>
                  <a:pt x="205436" y="295788"/>
                </a:lnTo>
                <a:lnTo>
                  <a:pt x="202288" y="297734"/>
                </a:lnTo>
                <a:lnTo>
                  <a:pt x="196607" y="301220"/>
                </a:lnTo>
                <a:lnTo>
                  <a:pt x="191901" y="305831"/>
                </a:lnTo>
                <a:lnTo>
                  <a:pt x="184823" y="307738"/>
                </a:lnTo>
                <a:lnTo>
                  <a:pt x="180361" y="308969"/>
                </a:lnTo>
                <a:lnTo>
                  <a:pt x="176546" y="313179"/>
                </a:lnTo>
                <a:lnTo>
                  <a:pt x="170678" y="312054"/>
                </a:lnTo>
                <a:lnTo>
                  <a:pt x="170110" y="312481"/>
                </a:lnTo>
                <a:lnTo>
                  <a:pt x="170020" y="312830"/>
                </a:lnTo>
                <a:lnTo>
                  <a:pt x="166381" y="322474"/>
                </a:lnTo>
                <a:lnTo>
                  <a:pt x="156596" y="322476"/>
                </a:lnTo>
                <a:lnTo>
                  <a:pt x="149097" y="325921"/>
                </a:lnTo>
                <a:lnTo>
                  <a:pt x="82045" y="355614"/>
                </a:lnTo>
                <a:lnTo>
                  <a:pt x="80138" y="356586"/>
                </a:lnTo>
                <a:lnTo>
                  <a:pt x="79579" y="360055"/>
                </a:lnTo>
                <a:lnTo>
                  <a:pt x="77640" y="361235"/>
                </a:lnTo>
                <a:lnTo>
                  <a:pt x="70872" y="365269"/>
                </a:lnTo>
                <a:lnTo>
                  <a:pt x="64042" y="369200"/>
                </a:lnTo>
                <a:lnTo>
                  <a:pt x="57199" y="373114"/>
                </a:lnTo>
                <a:lnTo>
                  <a:pt x="50388" y="377099"/>
                </a:lnTo>
                <a:lnTo>
                  <a:pt x="47059" y="379080"/>
                </a:lnTo>
                <a:lnTo>
                  <a:pt x="44244" y="381828"/>
                </a:lnTo>
                <a:lnTo>
                  <a:pt x="40990" y="383895"/>
                </a:lnTo>
                <a:lnTo>
                  <a:pt x="39540" y="384837"/>
                </a:lnTo>
                <a:lnTo>
                  <a:pt x="37474" y="384859"/>
                </a:lnTo>
                <a:lnTo>
                  <a:pt x="36528" y="385127"/>
                </a:lnTo>
                <a:lnTo>
                  <a:pt x="34803" y="386728"/>
                </a:lnTo>
                <a:lnTo>
                  <a:pt x="33555" y="388251"/>
                </a:lnTo>
                <a:lnTo>
                  <a:pt x="32011" y="389154"/>
                </a:lnTo>
                <a:lnTo>
                  <a:pt x="25624" y="392731"/>
                </a:lnTo>
                <a:lnTo>
                  <a:pt x="19392" y="396871"/>
                </a:lnTo>
                <a:lnTo>
                  <a:pt x="12554" y="399265"/>
                </a:lnTo>
                <a:lnTo>
                  <a:pt x="10001" y="400188"/>
                </a:lnTo>
                <a:lnTo>
                  <a:pt x="4880" y="397939"/>
                </a:lnTo>
                <a:lnTo>
                  <a:pt x="2922" y="395573"/>
                </a:lnTo>
                <a:lnTo>
                  <a:pt x="0" y="391921"/>
                </a:lnTo>
                <a:lnTo>
                  <a:pt x="96" y="386766"/>
                </a:lnTo>
                <a:lnTo>
                  <a:pt x="10343" y="377672"/>
                </a:lnTo>
                <a:lnTo>
                  <a:pt x="16791" y="372351"/>
                </a:lnTo>
                <a:lnTo>
                  <a:pt x="23463" y="367290"/>
                </a:lnTo>
                <a:lnTo>
                  <a:pt x="28194" y="363684"/>
                </a:lnTo>
                <a:lnTo>
                  <a:pt x="33560" y="360952"/>
                </a:lnTo>
                <a:lnTo>
                  <a:pt x="38169" y="357239"/>
                </a:lnTo>
                <a:lnTo>
                  <a:pt x="43797" y="352682"/>
                </a:lnTo>
                <a:lnTo>
                  <a:pt x="48750" y="347345"/>
                </a:lnTo>
                <a:lnTo>
                  <a:pt x="54276" y="342634"/>
                </a:lnTo>
                <a:lnTo>
                  <a:pt x="56182" y="340998"/>
                </a:lnTo>
                <a:lnTo>
                  <a:pt x="58914" y="340315"/>
                </a:lnTo>
                <a:lnTo>
                  <a:pt x="61337" y="339172"/>
                </a:lnTo>
                <a:lnTo>
                  <a:pt x="61447" y="338776"/>
                </a:lnTo>
                <a:lnTo>
                  <a:pt x="61504" y="337308"/>
                </a:lnTo>
                <a:lnTo>
                  <a:pt x="62264" y="336686"/>
                </a:lnTo>
                <a:lnTo>
                  <a:pt x="99648" y="313930"/>
                </a:lnTo>
                <a:lnTo>
                  <a:pt x="122434" y="303694"/>
                </a:lnTo>
                <a:lnTo>
                  <a:pt x="131793" y="299350"/>
                </a:lnTo>
                <a:lnTo>
                  <a:pt x="166756" y="279882"/>
                </a:lnTo>
                <a:lnTo>
                  <a:pt x="174917" y="274568"/>
                </a:lnTo>
                <a:lnTo>
                  <a:pt x="183126" y="269338"/>
                </a:lnTo>
                <a:lnTo>
                  <a:pt x="188299" y="266137"/>
                </a:lnTo>
                <a:lnTo>
                  <a:pt x="193800" y="263350"/>
                </a:lnTo>
                <a:lnTo>
                  <a:pt x="203468" y="257772"/>
                </a:lnTo>
                <a:lnTo>
                  <a:pt x="207758" y="255087"/>
                </a:lnTo>
                <a:lnTo>
                  <a:pt x="214015" y="251290"/>
                </a:lnTo>
                <a:lnTo>
                  <a:pt x="206871" y="248693"/>
                </a:lnTo>
                <a:lnTo>
                  <a:pt x="201636" y="246451"/>
                </a:lnTo>
                <a:lnTo>
                  <a:pt x="196213" y="244794"/>
                </a:lnTo>
                <a:lnTo>
                  <a:pt x="184889" y="241455"/>
                </a:lnTo>
                <a:lnTo>
                  <a:pt x="173528" y="238193"/>
                </a:lnTo>
                <a:lnTo>
                  <a:pt x="162188" y="234857"/>
                </a:lnTo>
                <a:lnTo>
                  <a:pt x="150926" y="231295"/>
                </a:lnTo>
                <a:lnTo>
                  <a:pt x="143305" y="228509"/>
                </a:lnTo>
                <a:lnTo>
                  <a:pt x="135775" y="225409"/>
                </a:lnTo>
                <a:lnTo>
                  <a:pt x="128256" y="222230"/>
                </a:lnTo>
                <a:lnTo>
                  <a:pt x="120670" y="219211"/>
                </a:lnTo>
                <a:lnTo>
                  <a:pt x="110219" y="215383"/>
                </a:lnTo>
                <a:lnTo>
                  <a:pt x="99727" y="211652"/>
                </a:lnTo>
                <a:lnTo>
                  <a:pt x="89220" y="207956"/>
                </a:lnTo>
                <a:lnTo>
                  <a:pt x="78725" y="204234"/>
                </a:lnTo>
                <a:lnTo>
                  <a:pt x="77265" y="203735"/>
                </a:lnTo>
                <a:lnTo>
                  <a:pt x="75994" y="202651"/>
                </a:lnTo>
                <a:lnTo>
                  <a:pt x="71283" y="199688"/>
                </a:lnTo>
                <a:lnTo>
                  <a:pt x="66700" y="194956"/>
                </a:lnTo>
                <a:lnTo>
                  <a:pt x="64698" y="195888"/>
                </a:lnTo>
                <a:lnTo>
                  <a:pt x="59134" y="198428"/>
                </a:lnTo>
                <a:lnTo>
                  <a:pt x="56636" y="193626"/>
                </a:lnTo>
                <a:lnTo>
                  <a:pt x="53063" y="192465"/>
                </a:lnTo>
                <a:lnTo>
                  <a:pt x="46124" y="190175"/>
                </a:lnTo>
                <a:lnTo>
                  <a:pt x="39028" y="187598"/>
                </a:lnTo>
                <a:lnTo>
                  <a:pt x="31117" y="179652"/>
                </a:lnTo>
                <a:lnTo>
                  <a:pt x="26181" y="180022"/>
                </a:lnTo>
                <a:lnTo>
                  <a:pt x="23017" y="178147"/>
                </a:lnTo>
                <a:lnTo>
                  <a:pt x="19012" y="175756"/>
                </a:lnTo>
                <a:lnTo>
                  <a:pt x="15000" y="173915"/>
                </a:lnTo>
                <a:lnTo>
                  <a:pt x="13932" y="167555"/>
                </a:lnTo>
                <a:lnTo>
                  <a:pt x="13006" y="161918"/>
                </a:lnTo>
                <a:lnTo>
                  <a:pt x="15411" y="158556"/>
                </a:lnTo>
                <a:lnTo>
                  <a:pt x="18500" y="157415"/>
                </a:lnTo>
                <a:lnTo>
                  <a:pt x="22614" y="155817"/>
                </a:lnTo>
                <a:lnTo>
                  <a:pt x="27784" y="153555"/>
                </a:lnTo>
                <a:lnTo>
                  <a:pt x="32494" y="158120"/>
                </a:lnTo>
                <a:lnTo>
                  <a:pt x="34120" y="159684"/>
                </a:lnTo>
                <a:lnTo>
                  <a:pt x="37514" y="159277"/>
                </a:lnTo>
                <a:lnTo>
                  <a:pt x="39987" y="160145"/>
                </a:lnTo>
                <a:lnTo>
                  <a:pt x="57422" y="165921"/>
                </a:lnTo>
                <a:lnTo>
                  <a:pt x="66061" y="168998"/>
                </a:lnTo>
                <a:lnTo>
                  <a:pt x="74533" y="172473"/>
                </a:lnTo>
                <a:lnTo>
                  <a:pt x="79113" y="174552"/>
                </a:lnTo>
                <a:lnTo>
                  <a:pt x="83530" y="175291"/>
                </a:lnTo>
                <a:lnTo>
                  <a:pt x="88121" y="176546"/>
                </a:lnTo>
                <a:lnTo>
                  <a:pt x="94096" y="178212"/>
                </a:lnTo>
                <a:lnTo>
                  <a:pt x="99609" y="181786"/>
                </a:lnTo>
                <a:lnTo>
                  <a:pt x="105561" y="183774"/>
                </a:lnTo>
                <a:lnTo>
                  <a:pt x="113993" y="186503"/>
                </a:lnTo>
                <a:lnTo>
                  <a:pt x="122460" y="189085"/>
                </a:lnTo>
                <a:lnTo>
                  <a:pt x="130922" y="191655"/>
                </a:lnTo>
                <a:lnTo>
                  <a:pt x="139339" y="194346"/>
                </a:lnTo>
                <a:lnTo>
                  <a:pt x="146361" y="196845"/>
                </a:lnTo>
                <a:lnTo>
                  <a:pt x="160333" y="202166"/>
                </a:lnTo>
                <a:lnTo>
                  <a:pt x="167381" y="204676"/>
                </a:lnTo>
                <a:lnTo>
                  <a:pt x="172745" y="206475"/>
                </a:lnTo>
                <a:lnTo>
                  <a:pt x="178428" y="207245"/>
                </a:lnTo>
                <a:lnTo>
                  <a:pt x="183871" y="208855"/>
                </a:lnTo>
                <a:lnTo>
                  <a:pt x="188071" y="210112"/>
                </a:lnTo>
                <a:lnTo>
                  <a:pt x="192024" y="212095"/>
                </a:lnTo>
                <a:lnTo>
                  <a:pt x="196185" y="213446"/>
                </a:lnTo>
                <a:lnTo>
                  <a:pt x="198252" y="214088"/>
                </a:lnTo>
                <a:lnTo>
                  <a:pt x="200519" y="213985"/>
                </a:lnTo>
                <a:lnTo>
                  <a:pt x="203903" y="214404"/>
                </a:lnTo>
                <a:lnTo>
                  <a:pt x="201809" y="207677"/>
                </a:lnTo>
                <a:lnTo>
                  <a:pt x="199677" y="201095"/>
                </a:lnTo>
                <a:lnTo>
                  <a:pt x="197889" y="194584"/>
                </a:lnTo>
                <a:lnTo>
                  <a:pt x="196832" y="188073"/>
                </a:lnTo>
                <a:lnTo>
                  <a:pt x="196147" y="179331"/>
                </a:lnTo>
                <a:lnTo>
                  <a:pt x="190669" y="172345"/>
                </a:lnTo>
                <a:lnTo>
                  <a:pt x="190413" y="162843"/>
                </a:lnTo>
                <a:lnTo>
                  <a:pt x="189816" y="161875"/>
                </a:lnTo>
                <a:lnTo>
                  <a:pt x="189563" y="160885"/>
                </a:lnTo>
                <a:lnTo>
                  <a:pt x="185120" y="146384"/>
                </a:lnTo>
                <a:lnTo>
                  <a:pt x="179799" y="132200"/>
                </a:lnTo>
                <a:lnTo>
                  <a:pt x="174176" y="118117"/>
                </a:lnTo>
                <a:lnTo>
                  <a:pt x="168824" y="103920"/>
                </a:lnTo>
                <a:lnTo>
                  <a:pt x="165756" y="94808"/>
                </a:lnTo>
                <a:lnTo>
                  <a:pt x="162827" y="85650"/>
                </a:lnTo>
                <a:lnTo>
                  <a:pt x="159932" y="76486"/>
                </a:lnTo>
                <a:lnTo>
                  <a:pt x="156966" y="67355"/>
                </a:lnTo>
                <a:lnTo>
                  <a:pt x="155565" y="63122"/>
                </a:lnTo>
                <a:lnTo>
                  <a:pt x="153285" y="59130"/>
                </a:lnTo>
                <a:lnTo>
                  <a:pt x="151836" y="54877"/>
                </a:lnTo>
                <a:lnTo>
                  <a:pt x="148884" y="46040"/>
                </a:lnTo>
                <a:lnTo>
                  <a:pt x="145978" y="37191"/>
                </a:lnTo>
                <a:lnTo>
                  <a:pt x="140220" y="19463"/>
                </a:lnTo>
                <a:lnTo>
                  <a:pt x="139893" y="11327"/>
                </a:lnTo>
                <a:lnTo>
                  <a:pt x="143496" y="4666"/>
                </a:lnTo>
                <a:lnTo>
                  <a:pt x="149688" y="537"/>
                </a:lnTo>
                <a:lnTo>
                  <a:pt x="157133" y="0"/>
                </a:lnTo>
                <a:lnTo>
                  <a:pt x="163731" y="1374"/>
                </a:lnTo>
                <a:lnTo>
                  <a:pt x="167428" y="6233"/>
                </a:lnTo>
                <a:lnTo>
                  <a:pt x="169498" y="12459"/>
                </a:lnTo>
                <a:lnTo>
                  <a:pt x="173951" y="25957"/>
                </a:lnTo>
                <a:lnTo>
                  <a:pt x="178415" y="39444"/>
                </a:lnTo>
                <a:lnTo>
                  <a:pt x="182891" y="52925"/>
                </a:lnTo>
                <a:lnTo>
                  <a:pt x="187382" y="66408"/>
                </a:lnTo>
                <a:lnTo>
                  <a:pt x="192010" y="80403"/>
                </a:lnTo>
                <a:lnTo>
                  <a:pt x="194410" y="87374"/>
                </a:lnTo>
                <a:lnTo>
                  <a:pt x="196974" y="94289"/>
                </a:lnTo>
                <a:lnTo>
                  <a:pt x="200155" y="101991"/>
                </a:lnTo>
                <a:lnTo>
                  <a:pt x="203511" y="109620"/>
                </a:lnTo>
                <a:lnTo>
                  <a:pt x="206799" y="117263"/>
                </a:lnTo>
                <a:lnTo>
                  <a:pt x="209775" y="125003"/>
                </a:lnTo>
                <a:lnTo>
                  <a:pt x="212464" y="133327"/>
                </a:lnTo>
                <a:lnTo>
                  <a:pt x="214864" y="141754"/>
                </a:lnTo>
                <a:lnTo>
                  <a:pt x="217152" y="150226"/>
                </a:lnTo>
                <a:lnTo>
                  <a:pt x="219501" y="158688"/>
                </a:lnTo>
                <a:lnTo>
                  <a:pt x="221148" y="164461"/>
                </a:lnTo>
                <a:lnTo>
                  <a:pt x="223131" y="170097"/>
                </a:lnTo>
                <a:lnTo>
                  <a:pt x="224845" y="175842"/>
                </a:lnTo>
                <a:lnTo>
                  <a:pt x="228611" y="188565"/>
                </a:lnTo>
                <a:lnTo>
                  <a:pt x="239848" y="226709"/>
                </a:lnTo>
                <a:lnTo>
                  <a:pt x="240609" y="226750"/>
                </a:lnTo>
                <a:lnTo>
                  <a:pt x="241350" y="226839"/>
                </a:lnTo>
                <a:lnTo>
                  <a:pt x="242159" y="226900"/>
                </a:lnTo>
                <a:lnTo>
                  <a:pt x="244877" y="219193"/>
                </a:lnTo>
                <a:lnTo>
                  <a:pt x="247549" y="211466"/>
                </a:lnTo>
                <a:lnTo>
                  <a:pt x="250315" y="203779"/>
                </a:lnTo>
                <a:lnTo>
                  <a:pt x="251096" y="201508"/>
                </a:lnTo>
                <a:lnTo>
                  <a:pt x="252040" y="199249"/>
                </a:lnTo>
                <a:lnTo>
                  <a:pt x="253078" y="197030"/>
                </a:lnTo>
                <a:lnTo>
                  <a:pt x="256519" y="190122"/>
                </a:lnTo>
                <a:lnTo>
                  <a:pt x="259554" y="182989"/>
                </a:lnTo>
                <a:lnTo>
                  <a:pt x="262210" y="175698"/>
                </a:lnTo>
                <a:lnTo>
                  <a:pt x="264595" y="168790"/>
                </a:lnTo>
                <a:lnTo>
                  <a:pt x="268277" y="162370"/>
                </a:lnTo>
                <a:lnTo>
                  <a:pt x="286568" y="116180"/>
                </a:lnTo>
                <a:lnTo>
                  <a:pt x="292009" y="102122"/>
                </a:lnTo>
                <a:lnTo>
                  <a:pt x="294734" y="95094"/>
                </a:lnTo>
                <a:lnTo>
                  <a:pt x="297521" y="88092"/>
                </a:lnTo>
                <a:lnTo>
                  <a:pt x="299754" y="82614"/>
                </a:lnTo>
                <a:lnTo>
                  <a:pt x="304403" y="80135"/>
                </a:lnTo>
                <a:lnTo>
                  <a:pt x="310108" y="79920"/>
                </a:lnTo>
                <a:lnTo>
                  <a:pt x="316909" y="79610"/>
                </a:lnTo>
                <a:lnTo>
                  <a:pt x="320975" y="83851"/>
                </a:lnTo>
                <a:lnTo>
                  <a:pt x="323903" y="92148"/>
                </a:lnTo>
                <a:lnTo>
                  <a:pt x="322906" y="95600"/>
                </a:lnTo>
                <a:lnTo>
                  <a:pt x="309614" y="135146"/>
                </a:lnTo>
                <a:lnTo>
                  <a:pt x="290902" y="179944"/>
                </a:lnTo>
                <a:lnTo>
                  <a:pt x="274551" y="216831"/>
                </a:lnTo>
                <a:lnTo>
                  <a:pt x="276390" y="218151"/>
                </a:lnTo>
                <a:lnTo>
                  <a:pt x="277222" y="217891"/>
                </a:lnTo>
                <a:lnTo>
                  <a:pt x="278223" y="217756"/>
                </a:lnTo>
                <a:lnTo>
                  <a:pt x="278877" y="217256"/>
                </a:lnTo>
                <a:lnTo>
                  <a:pt x="293183" y="207079"/>
                </a:lnTo>
                <a:lnTo>
                  <a:pt x="300301" y="201956"/>
                </a:lnTo>
                <a:lnTo>
                  <a:pt x="307341" y="196758"/>
                </a:lnTo>
                <a:lnTo>
                  <a:pt x="311946" y="193321"/>
                </a:lnTo>
                <a:lnTo>
                  <a:pt x="316050" y="190282"/>
                </a:lnTo>
                <a:lnTo>
                  <a:pt x="322326" y="189366"/>
                </a:lnTo>
                <a:lnTo>
                  <a:pt x="327171" y="188681"/>
                </a:lnTo>
                <a:lnTo>
                  <a:pt x="331225" y="183632"/>
                </a:lnTo>
                <a:lnTo>
                  <a:pt x="335977" y="181306"/>
                </a:lnTo>
                <a:lnTo>
                  <a:pt x="343006" y="177988"/>
                </a:lnTo>
                <a:lnTo>
                  <a:pt x="350103" y="174806"/>
                </a:lnTo>
                <a:lnTo>
                  <a:pt x="357214" y="171641"/>
                </a:lnTo>
                <a:lnTo>
                  <a:pt x="364285" y="168371"/>
                </a:lnTo>
                <a:lnTo>
                  <a:pt x="374677" y="163308"/>
                </a:lnTo>
                <a:lnTo>
                  <a:pt x="385020" y="158178"/>
                </a:lnTo>
                <a:lnTo>
                  <a:pt x="395357" y="153035"/>
                </a:lnTo>
                <a:lnTo>
                  <a:pt x="405733" y="147935"/>
                </a:lnTo>
                <a:lnTo>
                  <a:pt x="413989" y="143950"/>
                </a:lnTo>
                <a:lnTo>
                  <a:pt x="422283" y="140022"/>
                </a:lnTo>
                <a:lnTo>
                  <a:pt x="430588" y="136120"/>
                </a:lnTo>
                <a:lnTo>
                  <a:pt x="439431" y="131945"/>
                </a:lnTo>
                <a:lnTo>
                  <a:pt x="439979" y="131565"/>
                </a:lnTo>
                <a:lnTo>
                  <a:pt x="440459" y="131213"/>
                </a:lnTo>
                <a:lnTo>
                  <a:pt x="446193" y="127598"/>
                </a:lnTo>
                <a:lnTo>
                  <a:pt x="452250" y="124698"/>
                </a:lnTo>
                <a:lnTo>
                  <a:pt x="458516" y="122217"/>
                </a:lnTo>
                <a:lnTo>
                  <a:pt x="464882" y="119860"/>
                </a:lnTo>
                <a:lnTo>
                  <a:pt x="471496" y="117143"/>
                </a:lnTo>
                <a:lnTo>
                  <a:pt x="478029" y="114173"/>
                </a:lnTo>
                <a:lnTo>
                  <a:pt x="484550" y="111179"/>
                </a:lnTo>
                <a:lnTo>
                  <a:pt x="491134" y="108386"/>
                </a:lnTo>
                <a:lnTo>
                  <a:pt x="497486" y="106144"/>
                </a:lnTo>
                <a:lnTo>
                  <a:pt x="503839" y="105037"/>
                </a:lnTo>
                <a:lnTo>
                  <a:pt x="510190" y="105908"/>
                </a:lnTo>
                <a:lnTo>
                  <a:pt x="516534" y="109600"/>
                </a:lnTo>
                <a:lnTo>
                  <a:pt x="521985" y="114253"/>
                </a:lnTo>
                <a:lnTo>
                  <a:pt x="523488" y="124497"/>
                </a:lnTo>
                <a:lnTo>
                  <a:pt x="514954" y="132152"/>
                </a:lnTo>
                <a:lnTo>
                  <a:pt x="510615" y="133490"/>
                </a:lnTo>
                <a:lnTo>
                  <a:pt x="507807" y="136352"/>
                </a:lnTo>
                <a:lnTo>
                  <a:pt x="503523" y="140752"/>
                </a:lnTo>
                <a:lnTo>
                  <a:pt x="498361" y="143128"/>
                </a:lnTo>
                <a:lnTo>
                  <a:pt x="491094" y="145619"/>
                </a:lnTo>
                <a:lnTo>
                  <a:pt x="489103" y="145727"/>
                </a:lnTo>
                <a:lnTo>
                  <a:pt x="486269" y="146257"/>
                </a:lnTo>
                <a:lnTo>
                  <a:pt x="484463" y="149648"/>
                </a:lnTo>
                <a:lnTo>
                  <a:pt x="483251" y="148423"/>
                </a:lnTo>
                <a:lnTo>
                  <a:pt x="482264" y="147458"/>
                </a:lnTo>
                <a:lnTo>
                  <a:pt x="482612" y="147824"/>
                </a:lnTo>
                <a:lnTo>
                  <a:pt x="478616" y="149803"/>
                </a:lnTo>
                <a:lnTo>
                  <a:pt x="475062" y="151524"/>
                </a:lnTo>
                <a:lnTo>
                  <a:pt x="471516" y="153359"/>
                </a:lnTo>
                <a:lnTo>
                  <a:pt x="468171" y="155112"/>
                </a:lnTo>
                <a:lnTo>
                  <a:pt x="464909" y="157066"/>
                </a:lnTo>
                <a:lnTo>
                  <a:pt x="461564" y="158819"/>
                </a:lnTo>
                <a:lnTo>
                  <a:pt x="456540" y="161529"/>
                </a:lnTo>
                <a:lnTo>
                  <a:pt x="451663" y="164687"/>
                </a:lnTo>
                <a:lnTo>
                  <a:pt x="446410" y="166748"/>
                </a:lnTo>
                <a:lnTo>
                  <a:pt x="440449" y="169437"/>
                </a:lnTo>
                <a:lnTo>
                  <a:pt x="434741" y="172506"/>
                </a:lnTo>
                <a:lnTo>
                  <a:pt x="429141" y="175693"/>
                </a:lnTo>
                <a:lnTo>
                  <a:pt x="423502" y="178734"/>
                </a:lnTo>
                <a:lnTo>
                  <a:pt x="417644" y="181938"/>
                </a:lnTo>
                <a:lnTo>
                  <a:pt x="411766" y="185252"/>
                </a:lnTo>
                <a:lnTo>
                  <a:pt x="405645" y="188226"/>
                </a:lnTo>
                <a:lnTo>
                  <a:pt x="399056" y="190409"/>
                </a:lnTo>
                <a:lnTo>
                  <a:pt x="391512" y="192233"/>
                </a:lnTo>
                <a:lnTo>
                  <a:pt x="384800" y="197388"/>
                </a:lnTo>
                <a:lnTo>
                  <a:pt x="377578" y="200837"/>
                </a:lnTo>
                <a:lnTo>
                  <a:pt x="371245" y="203885"/>
                </a:lnTo>
                <a:lnTo>
                  <a:pt x="364986" y="207957"/>
                </a:lnTo>
                <a:lnTo>
                  <a:pt x="352474" y="210359"/>
                </a:lnTo>
                <a:lnTo>
                  <a:pt x="348682" y="214246"/>
                </a:lnTo>
                <a:lnTo>
                  <a:pt x="338417" y="218193"/>
                </a:lnTo>
                <a:lnTo>
                  <a:pt x="333986" y="222146"/>
                </a:lnTo>
                <a:lnTo>
                  <a:pt x="329038" y="224942"/>
                </a:lnTo>
                <a:lnTo>
                  <a:pt x="323312" y="228129"/>
                </a:lnTo>
                <a:lnTo>
                  <a:pt x="317559" y="231243"/>
                </a:lnTo>
                <a:lnTo>
                  <a:pt x="311826" y="234386"/>
                </a:lnTo>
                <a:lnTo>
                  <a:pt x="306158" y="237659"/>
                </a:lnTo>
                <a:lnTo>
                  <a:pt x="304834" y="238432"/>
                </a:lnTo>
                <a:lnTo>
                  <a:pt x="304065" y="241206"/>
                </a:lnTo>
                <a:lnTo>
                  <a:pt x="304267" y="244717"/>
                </a:lnTo>
                <a:lnTo>
                  <a:pt x="306727" y="248010"/>
                </a:lnTo>
                <a:lnTo>
                  <a:pt x="307410" y="248904"/>
                </a:lnTo>
                <a:lnTo>
                  <a:pt x="308661" y="249371"/>
                </a:lnTo>
                <a:lnTo>
                  <a:pt x="309935" y="250179"/>
                </a:lnTo>
                <a:lnTo>
                  <a:pt x="311353" y="248782"/>
                </a:lnTo>
                <a:lnTo>
                  <a:pt x="311526" y="251562"/>
                </a:lnTo>
                <a:lnTo>
                  <a:pt x="311722" y="254020"/>
                </a:lnTo>
                <a:lnTo>
                  <a:pt x="311899" y="256526"/>
                </a:lnTo>
                <a:lnTo>
                  <a:pt x="314201" y="256603"/>
                </a:lnTo>
                <a:lnTo>
                  <a:pt x="315361" y="250898"/>
                </a:lnTo>
                <a:lnTo>
                  <a:pt x="350918" y="261604"/>
                </a:lnTo>
                <a:lnTo>
                  <a:pt x="350872" y="265840"/>
                </a:lnTo>
                <a:lnTo>
                  <a:pt x="356195" y="262813"/>
                </a:lnTo>
                <a:lnTo>
                  <a:pt x="357331" y="263288"/>
                </a:lnTo>
                <a:lnTo>
                  <a:pt x="363520" y="268304"/>
                </a:lnTo>
                <a:lnTo>
                  <a:pt x="364566" y="269128"/>
                </a:lnTo>
                <a:lnTo>
                  <a:pt x="367469" y="267633"/>
                </a:lnTo>
                <a:lnTo>
                  <a:pt x="369417" y="267230"/>
                </a:lnTo>
                <a:lnTo>
                  <a:pt x="370778" y="267964"/>
                </a:lnTo>
                <a:lnTo>
                  <a:pt x="372230" y="269013"/>
                </a:lnTo>
                <a:lnTo>
                  <a:pt x="373831" y="269571"/>
                </a:lnTo>
                <a:lnTo>
                  <a:pt x="378959" y="271271"/>
                </a:lnTo>
                <a:lnTo>
                  <a:pt x="384146" y="272829"/>
                </a:lnTo>
                <a:lnTo>
                  <a:pt x="389399" y="274360"/>
                </a:lnTo>
                <a:lnTo>
                  <a:pt x="391277" y="274924"/>
                </a:lnTo>
                <a:lnTo>
                  <a:pt x="394032" y="274582"/>
                </a:lnTo>
                <a:lnTo>
                  <a:pt x="399347" y="280892"/>
                </a:lnTo>
                <a:lnTo>
                  <a:pt x="406130" y="279027"/>
                </a:lnTo>
                <a:lnTo>
                  <a:pt x="411326" y="282027"/>
                </a:lnTo>
                <a:lnTo>
                  <a:pt x="415947" y="284675"/>
                </a:lnTo>
                <a:lnTo>
                  <a:pt x="421806" y="285022"/>
                </a:lnTo>
                <a:lnTo>
                  <a:pt x="427048" y="286714"/>
                </a:lnTo>
                <a:lnTo>
                  <a:pt x="431939" y="288315"/>
                </a:lnTo>
                <a:lnTo>
                  <a:pt x="436633" y="290386"/>
                </a:lnTo>
                <a:lnTo>
                  <a:pt x="441465" y="292128"/>
                </a:lnTo>
                <a:lnTo>
                  <a:pt x="443161" y="292726"/>
                </a:lnTo>
                <a:lnTo>
                  <a:pt x="445054" y="292853"/>
                </a:lnTo>
                <a:lnTo>
                  <a:pt x="446829" y="293263"/>
                </a:lnTo>
                <a:lnTo>
                  <a:pt x="454705" y="295170"/>
                </a:lnTo>
                <a:lnTo>
                  <a:pt x="462271" y="298220"/>
                </a:lnTo>
                <a:lnTo>
                  <a:pt x="470304" y="299751"/>
                </a:lnTo>
                <a:lnTo>
                  <a:pt x="472051" y="300094"/>
                </a:lnTo>
                <a:lnTo>
                  <a:pt x="473485" y="302517"/>
                </a:lnTo>
                <a:lnTo>
                  <a:pt x="475751" y="304679"/>
                </a:lnTo>
                <a:lnTo>
                  <a:pt x="476454" y="305526"/>
                </a:lnTo>
                <a:lnTo>
                  <a:pt x="482991" y="308643"/>
                </a:lnTo>
                <a:lnTo>
                  <a:pt x="485632" y="314167"/>
                </a:lnTo>
                <a:close/>
              </a:path>
            </a:pathLst>
          </a:custGeom>
          <a:solidFill>
            <a:srgbClr val="F5F5EF"/>
          </a:solidFill>
        </p:spPr>
        <p:txBody>
          <a:bodyPr wrap="square" lIns="0" tIns="0" rIns="0" bIns="0" rtlCol="0"/>
          <a:lstStyle/>
          <a:p>
            <a:endParaRPr/>
          </a:p>
        </p:txBody>
      </p:sp>
      <p:sp>
        <p:nvSpPr>
          <p:cNvPr id="9" name="object 9"/>
          <p:cNvSpPr/>
          <p:nvPr/>
        </p:nvSpPr>
        <p:spPr>
          <a:xfrm>
            <a:off x="15151531" y="66524"/>
            <a:ext cx="3048001" cy="424538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0676695" y="611875"/>
            <a:ext cx="24765" cy="24765"/>
          </a:xfrm>
          <a:custGeom>
            <a:avLst/>
            <a:gdLst/>
            <a:ahLst/>
            <a:cxnLst/>
            <a:rect l="l" t="t" r="r" b="b"/>
            <a:pathLst>
              <a:path w="24765" h="24765">
                <a:moveTo>
                  <a:pt x="7264" y="0"/>
                </a:moveTo>
                <a:lnTo>
                  <a:pt x="19761" y="1357"/>
                </a:lnTo>
                <a:lnTo>
                  <a:pt x="24565" y="8495"/>
                </a:lnTo>
                <a:lnTo>
                  <a:pt x="24513" y="9202"/>
                </a:lnTo>
                <a:lnTo>
                  <a:pt x="21006" y="20697"/>
                </a:lnTo>
                <a:lnTo>
                  <a:pt x="14537" y="24427"/>
                </a:lnTo>
                <a:lnTo>
                  <a:pt x="3487" y="21724"/>
                </a:lnTo>
                <a:lnTo>
                  <a:pt x="0" y="16531"/>
                </a:lnTo>
                <a:lnTo>
                  <a:pt x="521" y="9357"/>
                </a:lnTo>
                <a:lnTo>
                  <a:pt x="1387" y="4522"/>
                </a:lnTo>
                <a:lnTo>
                  <a:pt x="7264" y="0"/>
                </a:lnTo>
                <a:close/>
              </a:path>
            </a:pathLst>
          </a:custGeom>
          <a:solidFill>
            <a:srgbClr val="E35D5D"/>
          </a:solidFill>
        </p:spPr>
        <p:txBody>
          <a:bodyPr wrap="square" lIns="0" tIns="0" rIns="0" bIns="0" rtlCol="0"/>
          <a:lstStyle/>
          <a:p>
            <a:endParaRPr/>
          </a:p>
        </p:txBody>
      </p:sp>
      <p:sp>
        <p:nvSpPr>
          <p:cNvPr id="17" name="object 3"/>
          <p:cNvSpPr txBox="1">
            <a:spLocks/>
          </p:cNvSpPr>
          <p:nvPr/>
        </p:nvSpPr>
        <p:spPr>
          <a:xfrm>
            <a:off x="1803656" y="2094894"/>
            <a:ext cx="7313295" cy="829907"/>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marL="12700" marR="5080">
              <a:lnSpc>
                <a:spcPct val="115100"/>
              </a:lnSpc>
              <a:spcBef>
                <a:spcPts val="95"/>
              </a:spcBef>
            </a:pPr>
            <a:r>
              <a:rPr lang="en-US" kern="0" spc="80" dirty="0" err="1" smtClean="0">
                <a:solidFill>
                  <a:schemeClr val="accent5">
                    <a:lumMod val="60000"/>
                    <a:lumOff val="40000"/>
                  </a:schemeClr>
                </a:solidFill>
              </a:rPr>
              <a:t>Chức</a:t>
            </a:r>
            <a:r>
              <a:rPr lang="en-US" kern="0" spc="80" dirty="0" smtClean="0">
                <a:solidFill>
                  <a:schemeClr val="accent5">
                    <a:lumMod val="60000"/>
                    <a:lumOff val="40000"/>
                  </a:schemeClr>
                </a:solidFill>
              </a:rPr>
              <a:t> </a:t>
            </a:r>
            <a:r>
              <a:rPr lang="en-US" kern="0" spc="80" dirty="0" err="1" smtClean="0">
                <a:solidFill>
                  <a:schemeClr val="accent5">
                    <a:lumMod val="60000"/>
                    <a:lumOff val="40000"/>
                  </a:schemeClr>
                </a:solidFill>
              </a:rPr>
              <a:t>năng</a:t>
            </a:r>
            <a:r>
              <a:rPr lang="en-US" kern="0" spc="80" dirty="0" smtClean="0">
                <a:solidFill>
                  <a:schemeClr val="accent5">
                    <a:lumMod val="60000"/>
                    <a:lumOff val="40000"/>
                  </a:schemeClr>
                </a:solidFill>
              </a:rPr>
              <a:t> </a:t>
            </a:r>
            <a:r>
              <a:rPr lang="en-US" kern="0" spc="80" dirty="0" err="1" smtClean="0">
                <a:solidFill>
                  <a:schemeClr val="accent5">
                    <a:lumMod val="60000"/>
                    <a:lumOff val="40000"/>
                  </a:schemeClr>
                </a:solidFill>
              </a:rPr>
              <a:t>cho</a:t>
            </a:r>
            <a:r>
              <a:rPr lang="en-US" kern="0" spc="80" dirty="0" smtClean="0">
                <a:solidFill>
                  <a:schemeClr val="accent5">
                    <a:lumMod val="60000"/>
                    <a:lumOff val="40000"/>
                  </a:schemeClr>
                </a:solidFill>
              </a:rPr>
              <a:t> admin</a:t>
            </a:r>
            <a:endParaRPr lang="en-US" kern="0" spc="80" dirty="0">
              <a:solidFill>
                <a:schemeClr val="accent5">
                  <a:lumMod val="60000"/>
                  <a:lumOff val="40000"/>
                </a:schemeClr>
              </a:solidFill>
            </a:endParaRPr>
          </a:p>
        </p:txBody>
      </p:sp>
      <p:pic>
        <p:nvPicPr>
          <p:cNvPr id="12" name="Picture 11"/>
          <p:cNvPicPr>
            <a:picLocks noChangeAspect="1"/>
          </p:cNvPicPr>
          <p:nvPr/>
        </p:nvPicPr>
        <p:blipFill>
          <a:blip r:embed="rId4"/>
          <a:stretch>
            <a:fillRect/>
          </a:stretch>
        </p:blipFill>
        <p:spPr>
          <a:xfrm>
            <a:off x="3243742" y="3238500"/>
            <a:ext cx="12072458" cy="6781800"/>
          </a:xfrm>
          <a:prstGeom prst="rect">
            <a:avLst/>
          </a:prstGeom>
        </p:spPr>
      </p:pic>
    </p:spTree>
    <p:extLst>
      <p:ext uri="{BB962C8B-B14F-4D97-AF65-F5344CB8AC3E}">
        <p14:creationId xmlns:p14="http://schemas.microsoft.com/office/powerpoint/2010/main" val="3059645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 y="6652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6610388" y="372187"/>
            <a:ext cx="10579100" cy="983731"/>
          </a:xfrm>
          <a:prstGeom prst="rect">
            <a:avLst/>
          </a:prstGeom>
        </p:spPr>
        <p:txBody>
          <a:bodyPr vert="horz" wrap="square" lIns="0" tIns="12065" rIns="0" bIns="0" rtlCol="0">
            <a:spAutoFit/>
          </a:bodyPr>
          <a:lstStyle/>
          <a:p>
            <a:pPr marL="1520825" marR="5080" indent="-1508760">
              <a:lnSpc>
                <a:spcPct val="115100"/>
              </a:lnSpc>
              <a:spcBef>
                <a:spcPts val="95"/>
              </a:spcBef>
            </a:pPr>
            <a:r>
              <a:rPr lang="en-US" sz="6000" spc="245" dirty="0" err="1" smtClean="0"/>
              <a:t>Chức</a:t>
            </a:r>
            <a:r>
              <a:rPr lang="en-US" sz="6000" spc="245" dirty="0" smtClean="0"/>
              <a:t> </a:t>
            </a:r>
            <a:r>
              <a:rPr lang="en-US" sz="6000" spc="245" dirty="0" err="1" smtClean="0"/>
              <a:t>năng</a:t>
            </a:r>
            <a:endParaRPr sz="6000" spc="285" dirty="0"/>
          </a:p>
        </p:txBody>
      </p:sp>
      <p:sp>
        <p:nvSpPr>
          <p:cNvPr id="4" name="object 4"/>
          <p:cNvSpPr/>
          <p:nvPr/>
        </p:nvSpPr>
        <p:spPr>
          <a:xfrm rot="20241235">
            <a:off x="208878" y="6287722"/>
            <a:ext cx="2869696" cy="400624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48005" y="5562104"/>
            <a:ext cx="334010" cy="386715"/>
          </a:xfrm>
          <a:custGeom>
            <a:avLst/>
            <a:gdLst/>
            <a:ahLst/>
            <a:cxnLst/>
            <a:rect l="l" t="t" r="r" b="b"/>
            <a:pathLst>
              <a:path w="334009" h="386715">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09" h="386715">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09" h="386715">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2" y="2844"/>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09" h="386715">
                <a:moveTo>
                  <a:pt x="166183" y="53288"/>
                </a:moveTo>
                <a:lnTo>
                  <a:pt x="165267" y="52145"/>
                </a:lnTo>
                <a:lnTo>
                  <a:pt x="166820" y="52052"/>
                </a:lnTo>
                <a:lnTo>
                  <a:pt x="166183" y="53288"/>
                </a:lnTo>
                <a:close/>
              </a:path>
              <a:path w="334009" h="386715">
                <a:moveTo>
                  <a:pt x="186465" y="206465"/>
                </a:moveTo>
                <a:lnTo>
                  <a:pt x="183485" y="202749"/>
                </a:lnTo>
                <a:lnTo>
                  <a:pt x="185455" y="203176"/>
                </a:lnTo>
                <a:lnTo>
                  <a:pt x="186455" y="204423"/>
                </a:lnTo>
                <a:lnTo>
                  <a:pt x="186465" y="206465"/>
                </a:lnTo>
                <a:close/>
              </a:path>
              <a:path w="334009" h="386715">
                <a:moveTo>
                  <a:pt x="201925" y="225743"/>
                </a:moveTo>
                <a:lnTo>
                  <a:pt x="195945" y="218286"/>
                </a:lnTo>
                <a:lnTo>
                  <a:pt x="199915" y="221207"/>
                </a:lnTo>
                <a:lnTo>
                  <a:pt x="201925" y="225743"/>
                </a:lnTo>
                <a:close/>
              </a:path>
              <a:path w="334009" h="386715">
                <a:moveTo>
                  <a:pt x="237784" y="270456"/>
                </a:moveTo>
                <a:lnTo>
                  <a:pt x="209233" y="234856"/>
                </a:lnTo>
                <a:lnTo>
                  <a:pt x="227315" y="255372"/>
                </a:lnTo>
                <a:lnTo>
                  <a:pt x="237941" y="268623"/>
                </a:lnTo>
                <a:lnTo>
                  <a:pt x="237784" y="270456"/>
                </a:lnTo>
                <a:close/>
              </a:path>
              <a:path w="334009" h="386715">
                <a:moveTo>
                  <a:pt x="167311" y="213031"/>
                </a:moveTo>
                <a:lnTo>
                  <a:pt x="129493" y="165875"/>
                </a:lnTo>
                <a:lnTo>
                  <a:pt x="129859" y="164301"/>
                </a:lnTo>
                <a:lnTo>
                  <a:pt x="168510" y="212496"/>
                </a:lnTo>
                <a:lnTo>
                  <a:pt x="167311" y="213031"/>
                </a:lnTo>
                <a:close/>
              </a:path>
              <a:path w="334009" h="386715">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09" h="386715">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09" h="386715">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15" y="382035"/>
                </a:lnTo>
                <a:lnTo>
                  <a:pt x="150043" y="386374"/>
                </a:lnTo>
                <a:lnTo>
                  <a:pt x="143445" y="384236"/>
                </a:lnTo>
                <a:close/>
              </a:path>
            </a:pathLst>
          </a:custGeom>
          <a:solidFill>
            <a:srgbClr val="F5F5EF"/>
          </a:solidFill>
        </p:spPr>
        <p:txBody>
          <a:bodyPr wrap="square" lIns="0" tIns="0" rIns="0" bIns="0" rtlCol="0"/>
          <a:lstStyle/>
          <a:p>
            <a:endParaRPr/>
          </a:p>
        </p:txBody>
      </p:sp>
      <p:sp>
        <p:nvSpPr>
          <p:cNvPr id="6" name="object 6"/>
          <p:cNvSpPr/>
          <p:nvPr/>
        </p:nvSpPr>
        <p:spPr>
          <a:xfrm>
            <a:off x="381000" y="573678"/>
            <a:ext cx="334010" cy="386715"/>
          </a:xfrm>
          <a:custGeom>
            <a:avLst/>
            <a:gdLst/>
            <a:ahLst/>
            <a:cxnLst/>
            <a:rect l="l" t="t" r="r" b="b"/>
            <a:pathLst>
              <a:path w="334010" h="386714">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10" h="386714">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10" h="386714">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4" y="2847"/>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10" h="386714">
                <a:moveTo>
                  <a:pt x="166183" y="53288"/>
                </a:moveTo>
                <a:lnTo>
                  <a:pt x="165267" y="52145"/>
                </a:lnTo>
                <a:lnTo>
                  <a:pt x="166820" y="52052"/>
                </a:lnTo>
                <a:lnTo>
                  <a:pt x="166183" y="53288"/>
                </a:lnTo>
                <a:close/>
              </a:path>
              <a:path w="334010" h="386714">
                <a:moveTo>
                  <a:pt x="186465" y="206465"/>
                </a:moveTo>
                <a:lnTo>
                  <a:pt x="183485" y="202749"/>
                </a:lnTo>
                <a:lnTo>
                  <a:pt x="185455" y="203176"/>
                </a:lnTo>
                <a:lnTo>
                  <a:pt x="186455" y="204423"/>
                </a:lnTo>
                <a:lnTo>
                  <a:pt x="186465" y="206465"/>
                </a:lnTo>
                <a:close/>
              </a:path>
              <a:path w="334010" h="386714">
                <a:moveTo>
                  <a:pt x="201925" y="225743"/>
                </a:moveTo>
                <a:lnTo>
                  <a:pt x="195945" y="218286"/>
                </a:lnTo>
                <a:lnTo>
                  <a:pt x="199915" y="221207"/>
                </a:lnTo>
                <a:lnTo>
                  <a:pt x="201925" y="225743"/>
                </a:lnTo>
                <a:close/>
              </a:path>
              <a:path w="334010" h="386714">
                <a:moveTo>
                  <a:pt x="237784" y="270456"/>
                </a:moveTo>
                <a:lnTo>
                  <a:pt x="209233" y="234856"/>
                </a:lnTo>
                <a:lnTo>
                  <a:pt x="227315" y="255372"/>
                </a:lnTo>
                <a:lnTo>
                  <a:pt x="237941" y="268623"/>
                </a:lnTo>
                <a:lnTo>
                  <a:pt x="237784" y="270456"/>
                </a:lnTo>
                <a:close/>
              </a:path>
              <a:path w="334010" h="386714">
                <a:moveTo>
                  <a:pt x="167311" y="213031"/>
                </a:moveTo>
                <a:lnTo>
                  <a:pt x="129493" y="165875"/>
                </a:lnTo>
                <a:lnTo>
                  <a:pt x="129859" y="164301"/>
                </a:lnTo>
                <a:lnTo>
                  <a:pt x="168510" y="212496"/>
                </a:lnTo>
                <a:lnTo>
                  <a:pt x="167311" y="213031"/>
                </a:lnTo>
                <a:close/>
              </a:path>
              <a:path w="334010" h="386714">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10" h="386714">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10" h="386714">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31" y="382055"/>
                </a:lnTo>
                <a:lnTo>
                  <a:pt x="150043" y="386374"/>
                </a:lnTo>
                <a:lnTo>
                  <a:pt x="143445" y="384236"/>
                </a:lnTo>
                <a:close/>
              </a:path>
            </a:pathLst>
          </a:custGeom>
          <a:solidFill>
            <a:srgbClr val="F5F5EF"/>
          </a:solidFill>
        </p:spPr>
        <p:txBody>
          <a:bodyPr wrap="square" lIns="0" tIns="0" rIns="0" bIns="0" rtlCol="0"/>
          <a:lstStyle/>
          <a:p>
            <a:endParaRPr/>
          </a:p>
        </p:txBody>
      </p:sp>
      <p:sp>
        <p:nvSpPr>
          <p:cNvPr id="7" name="object 7"/>
          <p:cNvSpPr/>
          <p:nvPr/>
        </p:nvSpPr>
        <p:spPr>
          <a:xfrm>
            <a:off x="17395552" y="9498117"/>
            <a:ext cx="334010" cy="386715"/>
          </a:xfrm>
          <a:custGeom>
            <a:avLst/>
            <a:gdLst/>
            <a:ahLst/>
            <a:cxnLst/>
            <a:rect l="l" t="t" r="r" b="b"/>
            <a:pathLst>
              <a:path w="334009" h="386715">
                <a:moveTo>
                  <a:pt x="188011" y="192154"/>
                </a:moveTo>
                <a:lnTo>
                  <a:pt x="167783" y="166930"/>
                </a:lnTo>
                <a:lnTo>
                  <a:pt x="169691" y="165250"/>
                </a:lnTo>
                <a:lnTo>
                  <a:pt x="174593" y="161212"/>
                </a:lnTo>
                <a:lnTo>
                  <a:pt x="177336" y="158543"/>
                </a:lnTo>
                <a:lnTo>
                  <a:pt x="182757" y="153122"/>
                </a:lnTo>
                <a:lnTo>
                  <a:pt x="188142" y="147657"/>
                </a:lnTo>
                <a:lnTo>
                  <a:pt x="193558" y="142232"/>
                </a:lnTo>
                <a:lnTo>
                  <a:pt x="199072" y="136928"/>
                </a:lnTo>
                <a:lnTo>
                  <a:pt x="204683" y="131745"/>
                </a:lnTo>
                <a:lnTo>
                  <a:pt x="207831" y="129579"/>
                </a:lnTo>
                <a:lnTo>
                  <a:pt x="211855" y="126477"/>
                </a:lnTo>
                <a:lnTo>
                  <a:pt x="215707" y="123160"/>
                </a:lnTo>
                <a:lnTo>
                  <a:pt x="226181" y="113892"/>
                </a:lnTo>
                <a:lnTo>
                  <a:pt x="238485" y="102844"/>
                </a:lnTo>
                <a:lnTo>
                  <a:pt x="238693" y="103104"/>
                </a:lnTo>
                <a:lnTo>
                  <a:pt x="242040" y="101188"/>
                </a:lnTo>
                <a:lnTo>
                  <a:pt x="246075" y="100129"/>
                </a:lnTo>
                <a:lnTo>
                  <a:pt x="246547" y="94628"/>
                </a:lnTo>
                <a:lnTo>
                  <a:pt x="249945" y="94806"/>
                </a:lnTo>
                <a:lnTo>
                  <a:pt x="255536" y="89597"/>
                </a:lnTo>
                <a:lnTo>
                  <a:pt x="259353" y="86237"/>
                </a:lnTo>
                <a:lnTo>
                  <a:pt x="266057" y="84446"/>
                </a:lnTo>
                <a:lnTo>
                  <a:pt x="268112" y="80919"/>
                </a:lnTo>
                <a:lnTo>
                  <a:pt x="272555" y="78339"/>
                </a:lnTo>
                <a:lnTo>
                  <a:pt x="274599" y="76828"/>
                </a:lnTo>
                <a:lnTo>
                  <a:pt x="281780" y="79692"/>
                </a:lnTo>
                <a:lnTo>
                  <a:pt x="283426" y="81745"/>
                </a:lnTo>
                <a:lnTo>
                  <a:pt x="283352" y="83682"/>
                </a:lnTo>
                <a:lnTo>
                  <a:pt x="282621" y="86830"/>
                </a:lnTo>
                <a:lnTo>
                  <a:pt x="282306" y="90498"/>
                </a:lnTo>
                <a:lnTo>
                  <a:pt x="277030" y="92039"/>
                </a:lnTo>
                <a:lnTo>
                  <a:pt x="275736" y="94486"/>
                </a:lnTo>
                <a:lnTo>
                  <a:pt x="269197" y="100541"/>
                </a:lnTo>
                <a:lnTo>
                  <a:pt x="262845" y="106831"/>
                </a:lnTo>
                <a:lnTo>
                  <a:pt x="254732" y="112953"/>
                </a:lnTo>
                <a:lnTo>
                  <a:pt x="252176" y="115856"/>
                </a:lnTo>
                <a:lnTo>
                  <a:pt x="247785" y="120531"/>
                </a:lnTo>
                <a:lnTo>
                  <a:pt x="243343" y="123111"/>
                </a:lnTo>
                <a:lnTo>
                  <a:pt x="234947" y="130912"/>
                </a:lnTo>
                <a:lnTo>
                  <a:pt x="229648" y="136485"/>
                </a:lnTo>
                <a:lnTo>
                  <a:pt x="220328" y="145162"/>
                </a:lnTo>
                <a:lnTo>
                  <a:pt x="213446" y="150791"/>
                </a:lnTo>
                <a:lnTo>
                  <a:pt x="206912" y="156853"/>
                </a:lnTo>
                <a:lnTo>
                  <a:pt x="204544" y="159990"/>
                </a:lnTo>
                <a:lnTo>
                  <a:pt x="200028" y="164508"/>
                </a:lnTo>
                <a:lnTo>
                  <a:pt x="196930" y="166736"/>
                </a:lnTo>
                <a:lnTo>
                  <a:pt x="194187" y="169406"/>
                </a:lnTo>
                <a:lnTo>
                  <a:pt x="193592" y="170694"/>
                </a:lnTo>
                <a:lnTo>
                  <a:pt x="191986" y="172751"/>
                </a:lnTo>
                <a:lnTo>
                  <a:pt x="211718" y="197355"/>
                </a:lnTo>
                <a:lnTo>
                  <a:pt x="188011" y="192154"/>
                </a:lnTo>
                <a:close/>
              </a:path>
              <a:path w="334009" h="386715">
                <a:moveTo>
                  <a:pt x="211718" y="197355"/>
                </a:moveTo>
                <a:lnTo>
                  <a:pt x="191986" y="172751"/>
                </a:lnTo>
                <a:lnTo>
                  <a:pt x="197980" y="174134"/>
                </a:lnTo>
                <a:lnTo>
                  <a:pt x="204568" y="174230"/>
                </a:lnTo>
                <a:lnTo>
                  <a:pt x="214886" y="178976"/>
                </a:lnTo>
                <a:lnTo>
                  <a:pt x="220620" y="178006"/>
                </a:lnTo>
                <a:lnTo>
                  <a:pt x="226144" y="180834"/>
                </a:lnTo>
                <a:lnTo>
                  <a:pt x="226415" y="181171"/>
                </a:lnTo>
                <a:lnTo>
                  <a:pt x="227739" y="180792"/>
                </a:lnTo>
                <a:lnTo>
                  <a:pt x="237460" y="182765"/>
                </a:lnTo>
                <a:lnTo>
                  <a:pt x="246923" y="184415"/>
                </a:lnTo>
                <a:lnTo>
                  <a:pt x="257292" y="185164"/>
                </a:lnTo>
                <a:lnTo>
                  <a:pt x="266755" y="186814"/>
                </a:lnTo>
                <a:lnTo>
                  <a:pt x="274615" y="188495"/>
                </a:lnTo>
                <a:lnTo>
                  <a:pt x="283652" y="189614"/>
                </a:lnTo>
                <a:lnTo>
                  <a:pt x="293919" y="192267"/>
                </a:lnTo>
                <a:lnTo>
                  <a:pt x="297047" y="192107"/>
                </a:lnTo>
                <a:lnTo>
                  <a:pt x="308179" y="193809"/>
                </a:lnTo>
                <a:lnTo>
                  <a:pt x="323815" y="197065"/>
                </a:lnTo>
                <a:lnTo>
                  <a:pt x="331487" y="198512"/>
                </a:lnTo>
                <a:lnTo>
                  <a:pt x="334015" y="207755"/>
                </a:lnTo>
                <a:lnTo>
                  <a:pt x="327402" y="215748"/>
                </a:lnTo>
                <a:lnTo>
                  <a:pt x="323179" y="216573"/>
                </a:lnTo>
                <a:lnTo>
                  <a:pt x="282829" y="208888"/>
                </a:lnTo>
                <a:lnTo>
                  <a:pt x="275845" y="208299"/>
                </a:lnTo>
                <a:lnTo>
                  <a:pt x="269789" y="206837"/>
                </a:lnTo>
                <a:lnTo>
                  <a:pt x="256686" y="204708"/>
                </a:lnTo>
                <a:lnTo>
                  <a:pt x="248795" y="205018"/>
                </a:lnTo>
                <a:lnTo>
                  <a:pt x="233972" y="202774"/>
                </a:lnTo>
                <a:lnTo>
                  <a:pt x="227103" y="200300"/>
                </a:lnTo>
                <a:lnTo>
                  <a:pt x="215512" y="198026"/>
                </a:lnTo>
                <a:lnTo>
                  <a:pt x="211718" y="197355"/>
                </a:lnTo>
                <a:close/>
              </a:path>
              <a:path w="334009" h="386715">
                <a:moveTo>
                  <a:pt x="210120" y="264381"/>
                </a:moveTo>
                <a:lnTo>
                  <a:pt x="120504" y="152635"/>
                </a:lnTo>
                <a:lnTo>
                  <a:pt x="96044" y="118076"/>
                </a:lnTo>
                <a:lnTo>
                  <a:pt x="90106" y="110671"/>
                </a:lnTo>
                <a:lnTo>
                  <a:pt x="86784" y="104499"/>
                </a:lnTo>
                <a:lnTo>
                  <a:pt x="89131" y="101336"/>
                </a:lnTo>
                <a:lnTo>
                  <a:pt x="94198" y="99534"/>
                </a:lnTo>
                <a:lnTo>
                  <a:pt x="98117" y="100361"/>
                </a:lnTo>
                <a:lnTo>
                  <a:pt x="99597" y="102206"/>
                </a:lnTo>
                <a:lnTo>
                  <a:pt x="105026" y="106946"/>
                </a:lnTo>
                <a:lnTo>
                  <a:pt x="109547" y="112584"/>
                </a:lnTo>
                <a:lnTo>
                  <a:pt x="126727" y="131976"/>
                </a:lnTo>
                <a:lnTo>
                  <a:pt x="139428" y="145783"/>
                </a:lnTo>
                <a:lnTo>
                  <a:pt x="145200" y="152980"/>
                </a:lnTo>
                <a:lnTo>
                  <a:pt x="144702" y="148299"/>
                </a:lnTo>
                <a:lnTo>
                  <a:pt x="145227" y="140834"/>
                </a:lnTo>
                <a:lnTo>
                  <a:pt x="143738" y="136948"/>
                </a:lnTo>
                <a:lnTo>
                  <a:pt x="145691" y="129234"/>
                </a:lnTo>
                <a:lnTo>
                  <a:pt x="144494" y="125711"/>
                </a:lnTo>
                <a:lnTo>
                  <a:pt x="146966" y="122704"/>
                </a:lnTo>
                <a:lnTo>
                  <a:pt x="142362" y="116962"/>
                </a:lnTo>
                <a:lnTo>
                  <a:pt x="144783" y="111861"/>
                </a:lnTo>
                <a:lnTo>
                  <a:pt x="145276" y="106386"/>
                </a:lnTo>
                <a:lnTo>
                  <a:pt x="149282" y="58603"/>
                </a:lnTo>
                <a:lnTo>
                  <a:pt x="149606" y="56977"/>
                </a:lnTo>
                <a:lnTo>
                  <a:pt x="148210" y="55236"/>
                </a:lnTo>
                <a:lnTo>
                  <a:pt x="146953" y="47579"/>
                </a:lnTo>
                <a:lnTo>
                  <a:pt x="147582" y="40243"/>
                </a:lnTo>
                <a:lnTo>
                  <a:pt x="146815" y="31167"/>
                </a:lnTo>
                <a:lnTo>
                  <a:pt x="146327" y="28528"/>
                </a:lnTo>
                <a:lnTo>
                  <a:pt x="146433" y="24601"/>
                </a:lnTo>
                <a:lnTo>
                  <a:pt x="147090" y="23391"/>
                </a:lnTo>
                <a:lnTo>
                  <a:pt x="146840" y="23079"/>
                </a:lnTo>
                <a:lnTo>
                  <a:pt x="146956" y="21193"/>
                </a:lnTo>
                <a:lnTo>
                  <a:pt x="145601" y="19504"/>
                </a:lnTo>
                <a:lnTo>
                  <a:pt x="146219" y="14185"/>
                </a:lnTo>
                <a:lnTo>
                  <a:pt x="145659" y="9426"/>
                </a:lnTo>
                <a:lnTo>
                  <a:pt x="146651" y="4574"/>
                </a:lnTo>
                <a:lnTo>
                  <a:pt x="146892" y="2844"/>
                </a:lnTo>
                <a:lnTo>
                  <a:pt x="149906" y="513"/>
                </a:lnTo>
                <a:lnTo>
                  <a:pt x="151480" y="445"/>
                </a:lnTo>
                <a:lnTo>
                  <a:pt x="154379" y="0"/>
                </a:lnTo>
                <a:lnTo>
                  <a:pt x="157328" y="1647"/>
                </a:lnTo>
                <a:lnTo>
                  <a:pt x="159398" y="10318"/>
                </a:lnTo>
                <a:lnTo>
                  <a:pt x="160438" y="15675"/>
                </a:lnTo>
                <a:lnTo>
                  <a:pt x="161538" y="25166"/>
                </a:lnTo>
                <a:lnTo>
                  <a:pt x="161432" y="29094"/>
                </a:lnTo>
                <a:lnTo>
                  <a:pt x="163189" y="37375"/>
                </a:lnTo>
                <a:lnTo>
                  <a:pt x="164990" y="41651"/>
                </a:lnTo>
                <a:lnTo>
                  <a:pt x="165581" y="48478"/>
                </a:lnTo>
                <a:lnTo>
                  <a:pt x="165278" y="50130"/>
                </a:lnTo>
                <a:lnTo>
                  <a:pt x="165100" y="51937"/>
                </a:lnTo>
                <a:lnTo>
                  <a:pt x="166183" y="53288"/>
                </a:lnTo>
                <a:lnTo>
                  <a:pt x="167326" y="62833"/>
                </a:lnTo>
                <a:lnTo>
                  <a:pt x="168162" y="71996"/>
                </a:lnTo>
                <a:lnTo>
                  <a:pt x="167769" y="81655"/>
                </a:lnTo>
                <a:lnTo>
                  <a:pt x="167207" y="91103"/>
                </a:lnTo>
                <a:lnTo>
                  <a:pt x="166300" y="98093"/>
                </a:lnTo>
                <a:lnTo>
                  <a:pt x="166439" y="104356"/>
                </a:lnTo>
                <a:lnTo>
                  <a:pt x="165649" y="111491"/>
                </a:lnTo>
                <a:lnTo>
                  <a:pt x="165921" y="117920"/>
                </a:lnTo>
                <a:lnTo>
                  <a:pt x="166120" y="124257"/>
                </a:lnTo>
                <a:lnTo>
                  <a:pt x="167013" y="143641"/>
                </a:lnTo>
                <a:lnTo>
                  <a:pt x="168043" y="146955"/>
                </a:lnTo>
                <a:lnTo>
                  <a:pt x="166988" y="151729"/>
                </a:lnTo>
                <a:lnTo>
                  <a:pt x="167641" y="158634"/>
                </a:lnTo>
                <a:lnTo>
                  <a:pt x="167347" y="162327"/>
                </a:lnTo>
                <a:lnTo>
                  <a:pt x="167783" y="166930"/>
                </a:lnTo>
                <a:lnTo>
                  <a:pt x="188011" y="192154"/>
                </a:lnTo>
                <a:lnTo>
                  <a:pt x="174183" y="189120"/>
                </a:lnTo>
                <a:lnTo>
                  <a:pt x="173296" y="190045"/>
                </a:lnTo>
                <a:lnTo>
                  <a:pt x="237784" y="270456"/>
                </a:lnTo>
                <a:lnTo>
                  <a:pt x="237627" y="272290"/>
                </a:lnTo>
                <a:lnTo>
                  <a:pt x="236624" y="275100"/>
                </a:lnTo>
                <a:lnTo>
                  <a:pt x="233849" y="279760"/>
                </a:lnTo>
                <a:lnTo>
                  <a:pt x="230909" y="280154"/>
                </a:lnTo>
                <a:lnTo>
                  <a:pt x="225270" y="279212"/>
                </a:lnTo>
                <a:lnTo>
                  <a:pt x="222821" y="278187"/>
                </a:lnTo>
                <a:lnTo>
                  <a:pt x="216361" y="270133"/>
                </a:lnTo>
                <a:lnTo>
                  <a:pt x="210120" y="264381"/>
                </a:lnTo>
                <a:close/>
              </a:path>
              <a:path w="334009" h="386715">
                <a:moveTo>
                  <a:pt x="166183" y="53288"/>
                </a:moveTo>
                <a:lnTo>
                  <a:pt x="165267" y="52145"/>
                </a:lnTo>
                <a:lnTo>
                  <a:pt x="166820" y="52052"/>
                </a:lnTo>
                <a:lnTo>
                  <a:pt x="166183" y="53288"/>
                </a:lnTo>
                <a:close/>
              </a:path>
              <a:path w="334009" h="386715">
                <a:moveTo>
                  <a:pt x="186465" y="206465"/>
                </a:moveTo>
                <a:lnTo>
                  <a:pt x="183485" y="202749"/>
                </a:lnTo>
                <a:lnTo>
                  <a:pt x="185455" y="203176"/>
                </a:lnTo>
                <a:lnTo>
                  <a:pt x="186455" y="204423"/>
                </a:lnTo>
                <a:lnTo>
                  <a:pt x="186465" y="206465"/>
                </a:lnTo>
                <a:close/>
              </a:path>
              <a:path w="334009" h="386715">
                <a:moveTo>
                  <a:pt x="201925" y="225743"/>
                </a:moveTo>
                <a:lnTo>
                  <a:pt x="195945" y="218286"/>
                </a:lnTo>
                <a:lnTo>
                  <a:pt x="199915" y="221207"/>
                </a:lnTo>
                <a:lnTo>
                  <a:pt x="201925" y="225743"/>
                </a:lnTo>
                <a:close/>
              </a:path>
              <a:path w="334009" h="386715">
                <a:moveTo>
                  <a:pt x="237784" y="270456"/>
                </a:moveTo>
                <a:lnTo>
                  <a:pt x="209233" y="234856"/>
                </a:lnTo>
                <a:lnTo>
                  <a:pt x="227315" y="255372"/>
                </a:lnTo>
                <a:lnTo>
                  <a:pt x="237941" y="268623"/>
                </a:lnTo>
                <a:lnTo>
                  <a:pt x="237784" y="270456"/>
                </a:lnTo>
                <a:close/>
              </a:path>
              <a:path w="334009" h="386715">
                <a:moveTo>
                  <a:pt x="167311" y="213031"/>
                </a:moveTo>
                <a:lnTo>
                  <a:pt x="129493" y="165875"/>
                </a:lnTo>
                <a:lnTo>
                  <a:pt x="129859" y="164301"/>
                </a:lnTo>
                <a:lnTo>
                  <a:pt x="168510" y="212496"/>
                </a:lnTo>
                <a:lnTo>
                  <a:pt x="167311" y="213031"/>
                </a:lnTo>
                <a:close/>
              </a:path>
              <a:path w="334009" h="386715">
                <a:moveTo>
                  <a:pt x="1435" y="168591"/>
                </a:moveTo>
                <a:lnTo>
                  <a:pt x="0" y="162741"/>
                </a:lnTo>
                <a:lnTo>
                  <a:pt x="3754" y="159303"/>
                </a:lnTo>
                <a:lnTo>
                  <a:pt x="6548" y="158727"/>
                </a:lnTo>
                <a:lnTo>
                  <a:pt x="8393" y="158998"/>
                </a:lnTo>
                <a:lnTo>
                  <a:pt x="16612" y="159097"/>
                </a:lnTo>
                <a:lnTo>
                  <a:pt x="25865" y="158455"/>
                </a:lnTo>
                <a:lnTo>
                  <a:pt x="42409" y="158784"/>
                </a:lnTo>
                <a:lnTo>
                  <a:pt x="47736" y="159336"/>
                </a:lnTo>
                <a:lnTo>
                  <a:pt x="53845" y="158834"/>
                </a:lnTo>
                <a:lnTo>
                  <a:pt x="95358" y="161879"/>
                </a:lnTo>
                <a:lnTo>
                  <a:pt x="104864" y="163582"/>
                </a:lnTo>
                <a:lnTo>
                  <a:pt x="128419" y="166565"/>
                </a:lnTo>
                <a:lnTo>
                  <a:pt x="130514" y="167148"/>
                </a:lnTo>
                <a:lnTo>
                  <a:pt x="167540" y="213317"/>
                </a:lnTo>
                <a:lnTo>
                  <a:pt x="166758" y="214371"/>
                </a:lnTo>
                <a:lnTo>
                  <a:pt x="167050" y="214735"/>
                </a:lnTo>
                <a:lnTo>
                  <a:pt x="167410" y="217214"/>
                </a:lnTo>
                <a:lnTo>
                  <a:pt x="144264" y="188353"/>
                </a:lnTo>
                <a:lnTo>
                  <a:pt x="135206" y="187207"/>
                </a:lnTo>
                <a:lnTo>
                  <a:pt x="126939" y="187049"/>
                </a:lnTo>
                <a:lnTo>
                  <a:pt x="112075" y="184754"/>
                </a:lnTo>
                <a:lnTo>
                  <a:pt x="105456" y="182591"/>
                </a:lnTo>
                <a:lnTo>
                  <a:pt x="97951" y="181352"/>
                </a:lnTo>
                <a:lnTo>
                  <a:pt x="91957" y="179968"/>
                </a:lnTo>
                <a:lnTo>
                  <a:pt x="85797" y="178377"/>
                </a:lnTo>
                <a:lnTo>
                  <a:pt x="78980" y="177996"/>
                </a:lnTo>
                <a:lnTo>
                  <a:pt x="74706" y="176727"/>
                </a:lnTo>
                <a:lnTo>
                  <a:pt x="68910" y="177619"/>
                </a:lnTo>
                <a:lnTo>
                  <a:pt x="60184" y="176889"/>
                </a:lnTo>
                <a:lnTo>
                  <a:pt x="56474" y="176321"/>
                </a:lnTo>
                <a:lnTo>
                  <a:pt x="49927" y="176278"/>
                </a:lnTo>
                <a:lnTo>
                  <a:pt x="48843" y="174927"/>
                </a:lnTo>
                <a:lnTo>
                  <a:pt x="46748" y="174345"/>
                </a:lnTo>
                <a:lnTo>
                  <a:pt x="45903" y="175321"/>
                </a:lnTo>
                <a:lnTo>
                  <a:pt x="37095" y="174487"/>
                </a:lnTo>
                <a:lnTo>
                  <a:pt x="29507" y="173145"/>
                </a:lnTo>
                <a:lnTo>
                  <a:pt x="16425" y="171042"/>
                </a:lnTo>
                <a:lnTo>
                  <a:pt x="10848" y="170178"/>
                </a:lnTo>
                <a:lnTo>
                  <a:pt x="1435" y="168591"/>
                </a:lnTo>
                <a:close/>
              </a:path>
              <a:path w="334009" h="386715">
                <a:moveTo>
                  <a:pt x="47152" y="302735"/>
                </a:moveTo>
                <a:lnTo>
                  <a:pt x="41589" y="295798"/>
                </a:lnTo>
                <a:lnTo>
                  <a:pt x="39621" y="291314"/>
                </a:lnTo>
                <a:lnTo>
                  <a:pt x="43523" y="284000"/>
                </a:lnTo>
                <a:lnTo>
                  <a:pt x="45526" y="282437"/>
                </a:lnTo>
                <a:lnTo>
                  <a:pt x="48123" y="279586"/>
                </a:lnTo>
                <a:lnTo>
                  <a:pt x="48187" y="275607"/>
                </a:lnTo>
                <a:lnTo>
                  <a:pt x="52389" y="274756"/>
                </a:lnTo>
                <a:lnTo>
                  <a:pt x="54819" y="271697"/>
                </a:lnTo>
                <a:lnTo>
                  <a:pt x="56727" y="272045"/>
                </a:lnTo>
                <a:lnTo>
                  <a:pt x="57331" y="272799"/>
                </a:lnTo>
                <a:lnTo>
                  <a:pt x="57583" y="269053"/>
                </a:lnTo>
                <a:lnTo>
                  <a:pt x="58407" y="268051"/>
                </a:lnTo>
                <a:lnTo>
                  <a:pt x="65343" y="262489"/>
                </a:lnTo>
                <a:lnTo>
                  <a:pt x="67898" y="259586"/>
                </a:lnTo>
                <a:lnTo>
                  <a:pt x="75361" y="252652"/>
                </a:lnTo>
                <a:lnTo>
                  <a:pt x="77264" y="250965"/>
                </a:lnTo>
                <a:lnTo>
                  <a:pt x="80174" y="248503"/>
                </a:lnTo>
                <a:lnTo>
                  <a:pt x="90426" y="238958"/>
                </a:lnTo>
                <a:lnTo>
                  <a:pt x="95829" y="233515"/>
                </a:lnTo>
                <a:lnTo>
                  <a:pt x="104246" y="225740"/>
                </a:lnTo>
                <a:lnTo>
                  <a:pt x="107792" y="222042"/>
                </a:lnTo>
                <a:lnTo>
                  <a:pt x="113850" y="219447"/>
                </a:lnTo>
                <a:lnTo>
                  <a:pt x="114810" y="216584"/>
                </a:lnTo>
                <a:lnTo>
                  <a:pt x="120047" y="210934"/>
                </a:lnTo>
                <a:lnTo>
                  <a:pt x="122519" y="207927"/>
                </a:lnTo>
                <a:lnTo>
                  <a:pt x="129100" y="201923"/>
                </a:lnTo>
                <a:lnTo>
                  <a:pt x="132572" y="200163"/>
                </a:lnTo>
                <a:lnTo>
                  <a:pt x="138246" y="195058"/>
                </a:lnTo>
                <a:lnTo>
                  <a:pt x="140718" y="192051"/>
                </a:lnTo>
                <a:lnTo>
                  <a:pt x="144264" y="188353"/>
                </a:lnTo>
                <a:lnTo>
                  <a:pt x="167410" y="217214"/>
                </a:lnTo>
                <a:lnTo>
                  <a:pt x="169210" y="229609"/>
                </a:lnTo>
                <a:lnTo>
                  <a:pt x="170382" y="241220"/>
                </a:lnTo>
                <a:lnTo>
                  <a:pt x="171184" y="244249"/>
                </a:lnTo>
                <a:lnTo>
                  <a:pt x="169104" y="249776"/>
                </a:lnTo>
                <a:lnTo>
                  <a:pt x="147301" y="222589"/>
                </a:lnTo>
                <a:lnTo>
                  <a:pt x="145144" y="221929"/>
                </a:lnTo>
                <a:lnTo>
                  <a:pt x="143852" y="220318"/>
                </a:lnTo>
                <a:lnTo>
                  <a:pt x="139796" y="221350"/>
                </a:lnTo>
                <a:lnTo>
                  <a:pt x="138722" y="222041"/>
                </a:lnTo>
                <a:lnTo>
                  <a:pt x="139472" y="222976"/>
                </a:lnTo>
                <a:lnTo>
                  <a:pt x="137460" y="222498"/>
                </a:lnTo>
                <a:lnTo>
                  <a:pt x="134657" y="221032"/>
                </a:lnTo>
                <a:lnTo>
                  <a:pt x="133999" y="222242"/>
                </a:lnTo>
                <a:lnTo>
                  <a:pt x="136333" y="225152"/>
                </a:lnTo>
                <a:lnTo>
                  <a:pt x="119072" y="242197"/>
                </a:lnTo>
                <a:lnTo>
                  <a:pt x="116476" y="240991"/>
                </a:lnTo>
                <a:lnTo>
                  <a:pt x="116474" y="245049"/>
                </a:lnTo>
                <a:lnTo>
                  <a:pt x="110458" y="247696"/>
                </a:lnTo>
                <a:lnTo>
                  <a:pt x="110488" y="249764"/>
                </a:lnTo>
                <a:lnTo>
                  <a:pt x="109956" y="251130"/>
                </a:lnTo>
                <a:lnTo>
                  <a:pt x="108903" y="251847"/>
                </a:lnTo>
                <a:lnTo>
                  <a:pt x="108736" y="251639"/>
                </a:lnTo>
                <a:lnTo>
                  <a:pt x="104981" y="255077"/>
                </a:lnTo>
                <a:lnTo>
                  <a:pt x="102238" y="257746"/>
                </a:lnTo>
                <a:lnTo>
                  <a:pt x="98608" y="261340"/>
                </a:lnTo>
                <a:lnTo>
                  <a:pt x="98180" y="262836"/>
                </a:lnTo>
                <a:lnTo>
                  <a:pt x="92675" y="264092"/>
                </a:lnTo>
                <a:lnTo>
                  <a:pt x="91474" y="268684"/>
                </a:lnTo>
                <a:lnTo>
                  <a:pt x="85937" y="271929"/>
                </a:lnTo>
                <a:lnTo>
                  <a:pt x="83757" y="275300"/>
                </a:lnTo>
                <a:lnTo>
                  <a:pt x="79098" y="279641"/>
                </a:lnTo>
                <a:lnTo>
                  <a:pt x="76143" y="282046"/>
                </a:lnTo>
                <a:lnTo>
                  <a:pt x="72326" y="285406"/>
                </a:lnTo>
                <a:lnTo>
                  <a:pt x="71585" y="286513"/>
                </a:lnTo>
                <a:lnTo>
                  <a:pt x="67277" y="291291"/>
                </a:lnTo>
                <a:lnTo>
                  <a:pt x="63356" y="294521"/>
                </a:lnTo>
                <a:lnTo>
                  <a:pt x="59236" y="299533"/>
                </a:lnTo>
                <a:lnTo>
                  <a:pt x="57557" y="299470"/>
                </a:lnTo>
                <a:lnTo>
                  <a:pt x="55118" y="300488"/>
                </a:lnTo>
                <a:lnTo>
                  <a:pt x="54909" y="300228"/>
                </a:lnTo>
                <a:lnTo>
                  <a:pt x="50800" y="303224"/>
                </a:lnTo>
                <a:lnTo>
                  <a:pt x="47152" y="302735"/>
                </a:lnTo>
                <a:close/>
              </a:path>
              <a:path w="334009" h="386715">
                <a:moveTo>
                  <a:pt x="143445" y="384236"/>
                </a:moveTo>
                <a:lnTo>
                  <a:pt x="142187" y="376579"/>
                </a:lnTo>
                <a:lnTo>
                  <a:pt x="142981" y="373509"/>
                </a:lnTo>
                <a:lnTo>
                  <a:pt x="141108" y="367113"/>
                </a:lnTo>
                <a:lnTo>
                  <a:pt x="141381" y="363393"/>
                </a:lnTo>
                <a:lnTo>
                  <a:pt x="142270" y="358412"/>
                </a:lnTo>
                <a:lnTo>
                  <a:pt x="141915" y="357970"/>
                </a:lnTo>
                <a:lnTo>
                  <a:pt x="143251" y="355575"/>
                </a:lnTo>
                <a:lnTo>
                  <a:pt x="141688" y="353627"/>
                </a:lnTo>
                <a:lnTo>
                  <a:pt x="143158" y="353430"/>
                </a:lnTo>
                <a:lnTo>
                  <a:pt x="143464" y="347721"/>
                </a:lnTo>
                <a:lnTo>
                  <a:pt x="143998" y="342297"/>
                </a:lnTo>
                <a:lnTo>
                  <a:pt x="143739" y="339944"/>
                </a:lnTo>
                <a:lnTo>
                  <a:pt x="143542" y="337668"/>
                </a:lnTo>
                <a:lnTo>
                  <a:pt x="143710" y="333819"/>
                </a:lnTo>
                <a:lnTo>
                  <a:pt x="143733" y="329787"/>
                </a:lnTo>
                <a:lnTo>
                  <a:pt x="144582" y="320696"/>
                </a:lnTo>
                <a:lnTo>
                  <a:pt x="143584" y="315392"/>
                </a:lnTo>
                <a:lnTo>
                  <a:pt x="144132" y="303896"/>
                </a:lnTo>
                <a:lnTo>
                  <a:pt x="142884" y="298279"/>
                </a:lnTo>
                <a:lnTo>
                  <a:pt x="146664" y="286753"/>
                </a:lnTo>
                <a:lnTo>
                  <a:pt x="145645" y="281422"/>
                </a:lnTo>
                <a:lnTo>
                  <a:pt x="146015" y="271734"/>
                </a:lnTo>
                <a:lnTo>
                  <a:pt x="145475" y="267001"/>
                </a:lnTo>
                <a:lnTo>
                  <a:pt x="148544" y="258648"/>
                </a:lnTo>
                <a:lnTo>
                  <a:pt x="147472" y="255281"/>
                </a:lnTo>
                <a:lnTo>
                  <a:pt x="148331" y="248232"/>
                </a:lnTo>
                <a:lnTo>
                  <a:pt x="147134" y="244709"/>
                </a:lnTo>
                <a:lnTo>
                  <a:pt x="147420" y="234917"/>
                </a:lnTo>
                <a:lnTo>
                  <a:pt x="147704" y="229182"/>
                </a:lnTo>
                <a:lnTo>
                  <a:pt x="147301" y="222589"/>
                </a:lnTo>
                <a:lnTo>
                  <a:pt x="169104" y="249776"/>
                </a:lnTo>
                <a:lnTo>
                  <a:pt x="168584" y="251157"/>
                </a:lnTo>
                <a:lnTo>
                  <a:pt x="170136" y="255122"/>
                </a:lnTo>
                <a:lnTo>
                  <a:pt x="169995" y="265096"/>
                </a:lnTo>
                <a:lnTo>
                  <a:pt x="169011" y="271990"/>
                </a:lnTo>
                <a:lnTo>
                  <a:pt x="168216" y="279117"/>
                </a:lnTo>
                <a:lnTo>
                  <a:pt x="167798" y="286716"/>
                </a:lnTo>
                <a:lnTo>
                  <a:pt x="167992" y="301167"/>
                </a:lnTo>
                <a:lnTo>
                  <a:pt x="167373" y="316635"/>
                </a:lnTo>
                <a:lnTo>
                  <a:pt x="166107" y="325207"/>
                </a:lnTo>
                <a:lnTo>
                  <a:pt x="166040" y="333243"/>
                </a:lnTo>
                <a:lnTo>
                  <a:pt x="166714" y="340174"/>
                </a:lnTo>
                <a:lnTo>
                  <a:pt x="166118" y="345519"/>
                </a:lnTo>
                <a:lnTo>
                  <a:pt x="164391" y="357577"/>
                </a:lnTo>
                <a:lnTo>
                  <a:pt x="163512" y="364600"/>
                </a:lnTo>
                <a:lnTo>
                  <a:pt x="162881" y="375992"/>
                </a:lnTo>
                <a:lnTo>
                  <a:pt x="161227" y="382050"/>
                </a:lnTo>
                <a:lnTo>
                  <a:pt x="150043" y="386374"/>
                </a:lnTo>
                <a:lnTo>
                  <a:pt x="143445" y="384236"/>
                </a:lnTo>
                <a:close/>
              </a:path>
            </a:pathLst>
          </a:custGeom>
          <a:solidFill>
            <a:srgbClr val="F5F5EF"/>
          </a:solidFill>
        </p:spPr>
        <p:txBody>
          <a:bodyPr wrap="square" lIns="0" tIns="0" rIns="0" bIns="0" rtlCol="0"/>
          <a:lstStyle/>
          <a:p>
            <a:endParaRPr/>
          </a:p>
        </p:txBody>
      </p:sp>
      <p:sp>
        <p:nvSpPr>
          <p:cNvPr id="8" name="object 8"/>
          <p:cNvSpPr/>
          <p:nvPr/>
        </p:nvSpPr>
        <p:spPr>
          <a:xfrm>
            <a:off x="17189488" y="4311910"/>
            <a:ext cx="523875" cy="480695"/>
          </a:xfrm>
          <a:custGeom>
            <a:avLst/>
            <a:gdLst/>
            <a:ahLst/>
            <a:cxnLst/>
            <a:rect l="l" t="t" r="r" b="b"/>
            <a:pathLst>
              <a:path w="523875" h="480695">
                <a:moveTo>
                  <a:pt x="485632" y="314167"/>
                </a:moveTo>
                <a:lnTo>
                  <a:pt x="479295" y="326277"/>
                </a:lnTo>
                <a:lnTo>
                  <a:pt x="474516" y="332128"/>
                </a:lnTo>
                <a:lnTo>
                  <a:pt x="466497" y="332427"/>
                </a:lnTo>
                <a:lnTo>
                  <a:pt x="462554" y="332548"/>
                </a:lnTo>
                <a:lnTo>
                  <a:pt x="458550" y="330821"/>
                </a:lnTo>
                <a:lnTo>
                  <a:pt x="453368" y="329651"/>
                </a:lnTo>
                <a:lnTo>
                  <a:pt x="448530" y="332715"/>
                </a:lnTo>
                <a:lnTo>
                  <a:pt x="443583" y="327388"/>
                </a:lnTo>
                <a:lnTo>
                  <a:pt x="438236" y="326481"/>
                </a:lnTo>
                <a:lnTo>
                  <a:pt x="437723" y="326377"/>
                </a:lnTo>
                <a:lnTo>
                  <a:pt x="437594" y="323892"/>
                </a:lnTo>
                <a:lnTo>
                  <a:pt x="437217" y="322132"/>
                </a:lnTo>
                <a:lnTo>
                  <a:pt x="432840" y="324891"/>
                </a:lnTo>
                <a:lnTo>
                  <a:pt x="429559" y="323962"/>
                </a:lnTo>
                <a:lnTo>
                  <a:pt x="418387" y="319296"/>
                </a:lnTo>
                <a:lnTo>
                  <a:pt x="411320" y="317450"/>
                </a:lnTo>
                <a:lnTo>
                  <a:pt x="404713" y="315298"/>
                </a:lnTo>
                <a:lnTo>
                  <a:pt x="398253" y="313094"/>
                </a:lnTo>
                <a:lnTo>
                  <a:pt x="385408" y="308509"/>
                </a:lnTo>
                <a:lnTo>
                  <a:pt x="378948" y="306305"/>
                </a:lnTo>
                <a:lnTo>
                  <a:pt x="370824" y="303693"/>
                </a:lnTo>
                <a:lnTo>
                  <a:pt x="362671" y="301151"/>
                </a:lnTo>
                <a:lnTo>
                  <a:pt x="354525" y="298592"/>
                </a:lnTo>
                <a:lnTo>
                  <a:pt x="346423" y="295926"/>
                </a:lnTo>
                <a:lnTo>
                  <a:pt x="339619" y="293582"/>
                </a:lnTo>
                <a:lnTo>
                  <a:pt x="332551" y="291735"/>
                </a:lnTo>
                <a:lnTo>
                  <a:pt x="326529" y="287120"/>
                </a:lnTo>
                <a:lnTo>
                  <a:pt x="324220" y="285326"/>
                </a:lnTo>
                <a:lnTo>
                  <a:pt x="319896" y="286228"/>
                </a:lnTo>
                <a:lnTo>
                  <a:pt x="316603" y="285461"/>
                </a:lnTo>
                <a:lnTo>
                  <a:pt x="309335" y="283696"/>
                </a:lnTo>
                <a:lnTo>
                  <a:pt x="301999" y="281959"/>
                </a:lnTo>
                <a:lnTo>
                  <a:pt x="294939" y="279562"/>
                </a:lnTo>
                <a:lnTo>
                  <a:pt x="289783" y="277796"/>
                </a:lnTo>
                <a:lnTo>
                  <a:pt x="285143" y="274531"/>
                </a:lnTo>
                <a:lnTo>
                  <a:pt x="273857" y="270536"/>
                </a:lnTo>
                <a:lnTo>
                  <a:pt x="267516" y="269214"/>
                </a:lnTo>
                <a:lnTo>
                  <a:pt x="259928" y="267150"/>
                </a:lnTo>
                <a:lnTo>
                  <a:pt x="264026" y="276677"/>
                </a:lnTo>
                <a:lnTo>
                  <a:pt x="280066" y="318531"/>
                </a:lnTo>
                <a:lnTo>
                  <a:pt x="289011" y="348629"/>
                </a:lnTo>
                <a:lnTo>
                  <a:pt x="291156" y="355556"/>
                </a:lnTo>
                <a:lnTo>
                  <a:pt x="293588" y="362395"/>
                </a:lnTo>
                <a:lnTo>
                  <a:pt x="296349" y="369628"/>
                </a:lnTo>
                <a:lnTo>
                  <a:pt x="300631" y="376280"/>
                </a:lnTo>
                <a:lnTo>
                  <a:pt x="303995" y="383267"/>
                </a:lnTo>
                <a:lnTo>
                  <a:pt x="306683" y="388811"/>
                </a:lnTo>
                <a:lnTo>
                  <a:pt x="309217" y="394457"/>
                </a:lnTo>
                <a:lnTo>
                  <a:pt x="311456" y="400145"/>
                </a:lnTo>
                <a:lnTo>
                  <a:pt x="312461" y="402664"/>
                </a:lnTo>
                <a:lnTo>
                  <a:pt x="312480" y="405546"/>
                </a:lnTo>
                <a:lnTo>
                  <a:pt x="313048" y="408713"/>
                </a:lnTo>
                <a:lnTo>
                  <a:pt x="313359" y="408898"/>
                </a:lnTo>
                <a:lnTo>
                  <a:pt x="315221" y="409233"/>
                </a:lnTo>
                <a:lnTo>
                  <a:pt x="315561" y="410149"/>
                </a:lnTo>
                <a:lnTo>
                  <a:pt x="330959" y="451951"/>
                </a:lnTo>
                <a:lnTo>
                  <a:pt x="333472" y="459909"/>
                </a:lnTo>
                <a:lnTo>
                  <a:pt x="338970" y="474032"/>
                </a:lnTo>
                <a:lnTo>
                  <a:pt x="332386" y="480346"/>
                </a:lnTo>
                <a:lnTo>
                  <a:pt x="324568" y="477633"/>
                </a:lnTo>
                <a:lnTo>
                  <a:pt x="321690" y="474276"/>
                </a:lnTo>
                <a:lnTo>
                  <a:pt x="319987" y="471299"/>
                </a:lnTo>
                <a:lnTo>
                  <a:pt x="313791" y="460050"/>
                </a:lnTo>
                <a:lnTo>
                  <a:pt x="307720" y="448739"/>
                </a:lnTo>
                <a:lnTo>
                  <a:pt x="301691" y="437404"/>
                </a:lnTo>
                <a:lnTo>
                  <a:pt x="295619" y="426082"/>
                </a:lnTo>
                <a:lnTo>
                  <a:pt x="292224" y="420060"/>
                </a:lnTo>
                <a:lnTo>
                  <a:pt x="288751" y="414074"/>
                </a:lnTo>
                <a:lnTo>
                  <a:pt x="285358" y="408048"/>
                </a:lnTo>
                <a:lnTo>
                  <a:pt x="266712" y="366977"/>
                </a:lnTo>
                <a:lnTo>
                  <a:pt x="250270" y="323962"/>
                </a:lnTo>
                <a:lnTo>
                  <a:pt x="244864" y="309604"/>
                </a:lnTo>
                <a:lnTo>
                  <a:pt x="243990" y="307304"/>
                </a:lnTo>
                <a:lnTo>
                  <a:pt x="243337" y="304876"/>
                </a:lnTo>
                <a:lnTo>
                  <a:pt x="242296" y="301512"/>
                </a:lnTo>
                <a:lnTo>
                  <a:pt x="240386" y="303422"/>
                </a:lnTo>
                <a:lnTo>
                  <a:pt x="238707" y="304379"/>
                </a:lnTo>
                <a:lnTo>
                  <a:pt x="238051" y="305818"/>
                </a:lnTo>
                <a:lnTo>
                  <a:pt x="201817" y="383919"/>
                </a:lnTo>
                <a:lnTo>
                  <a:pt x="201405" y="385571"/>
                </a:lnTo>
                <a:lnTo>
                  <a:pt x="201023" y="386351"/>
                </a:lnTo>
                <a:lnTo>
                  <a:pt x="198317" y="391632"/>
                </a:lnTo>
                <a:lnTo>
                  <a:pt x="196262" y="397350"/>
                </a:lnTo>
                <a:lnTo>
                  <a:pt x="189638" y="406023"/>
                </a:lnTo>
                <a:lnTo>
                  <a:pt x="183557" y="405142"/>
                </a:lnTo>
                <a:lnTo>
                  <a:pt x="180746" y="402420"/>
                </a:lnTo>
                <a:lnTo>
                  <a:pt x="178208" y="399979"/>
                </a:lnTo>
                <a:lnTo>
                  <a:pt x="176817" y="394258"/>
                </a:lnTo>
                <a:lnTo>
                  <a:pt x="177692" y="390699"/>
                </a:lnTo>
                <a:lnTo>
                  <a:pt x="179943" y="382774"/>
                </a:lnTo>
                <a:lnTo>
                  <a:pt x="182519" y="374933"/>
                </a:lnTo>
                <a:lnTo>
                  <a:pt x="185270" y="367145"/>
                </a:lnTo>
                <a:lnTo>
                  <a:pt x="188049" y="359378"/>
                </a:lnTo>
                <a:lnTo>
                  <a:pt x="192803" y="345829"/>
                </a:lnTo>
                <a:lnTo>
                  <a:pt x="207206" y="305260"/>
                </a:lnTo>
                <a:lnTo>
                  <a:pt x="210807" y="297037"/>
                </a:lnTo>
                <a:lnTo>
                  <a:pt x="211704" y="291830"/>
                </a:lnTo>
                <a:lnTo>
                  <a:pt x="208603" y="293795"/>
                </a:lnTo>
                <a:lnTo>
                  <a:pt x="205436" y="295788"/>
                </a:lnTo>
                <a:lnTo>
                  <a:pt x="202288" y="297734"/>
                </a:lnTo>
                <a:lnTo>
                  <a:pt x="196607" y="301220"/>
                </a:lnTo>
                <a:lnTo>
                  <a:pt x="191901" y="305831"/>
                </a:lnTo>
                <a:lnTo>
                  <a:pt x="184823" y="307738"/>
                </a:lnTo>
                <a:lnTo>
                  <a:pt x="180361" y="308969"/>
                </a:lnTo>
                <a:lnTo>
                  <a:pt x="176546" y="313179"/>
                </a:lnTo>
                <a:lnTo>
                  <a:pt x="170678" y="312054"/>
                </a:lnTo>
                <a:lnTo>
                  <a:pt x="170110" y="312481"/>
                </a:lnTo>
                <a:lnTo>
                  <a:pt x="170020" y="312830"/>
                </a:lnTo>
                <a:lnTo>
                  <a:pt x="166381" y="322474"/>
                </a:lnTo>
                <a:lnTo>
                  <a:pt x="156596" y="322476"/>
                </a:lnTo>
                <a:lnTo>
                  <a:pt x="149097" y="325921"/>
                </a:lnTo>
                <a:lnTo>
                  <a:pt x="82045" y="355614"/>
                </a:lnTo>
                <a:lnTo>
                  <a:pt x="80138" y="356586"/>
                </a:lnTo>
                <a:lnTo>
                  <a:pt x="79579" y="360055"/>
                </a:lnTo>
                <a:lnTo>
                  <a:pt x="77640" y="361235"/>
                </a:lnTo>
                <a:lnTo>
                  <a:pt x="70872" y="365269"/>
                </a:lnTo>
                <a:lnTo>
                  <a:pt x="64042" y="369200"/>
                </a:lnTo>
                <a:lnTo>
                  <a:pt x="57199" y="373114"/>
                </a:lnTo>
                <a:lnTo>
                  <a:pt x="50388" y="377099"/>
                </a:lnTo>
                <a:lnTo>
                  <a:pt x="47059" y="379080"/>
                </a:lnTo>
                <a:lnTo>
                  <a:pt x="44244" y="381828"/>
                </a:lnTo>
                <a:lnTo>
                  <a:pt x="40990" y="383895"/>
                </a:lnTo>
                <a:lnTo>
                  <a:pt x="39540" y="384837"/>
                </a:lnTo>
                <a:lnTo>
                  <a:pt x="37474" y="384859"/>
                </a:lnTo>
                <a:lnTo>
                  <a:pt x="36528" y="385127"/>
                </a:lnTo>
                <a:lnTo>
                  <a:pt x="34803" y="386728"/>
                </a:lnTo>
                <a:lnTo>
                  <a:pt x="33555" y="388251"/>
                </a:lnTo>
                <a:lnTo>
                  <a:pt x="32011" y="389154"/>
                </a:lnTo>
                <a:lnTo>
                  <a:pt x="25624" y="392731"/>
                </a:lnTo>
                <a:lnTo>
                  <a:pt x="19392" y="396871"/>
                </a:lnTo>
                <a:lnTo>
                  <a:pt x="12554" y="399265"/>
                </a:lnTo>
                <a:lnTo>
                  <a:pt x="10001" y="400188"/>
                </a:lnTo>
                <a:lnTo>
                  <a:pt x="4880" y="397939"/>
                </a:lnTo>
                <a:lnTo>
                  <a:pt x="2922" y="395573"/>
                </a:lnTo>
                <a:lnTo>
                  <a:pt x="0" y="391921"/>
                </a:lnTo>
                <a:lnTo>
                  <a:pt x="96" y="386766"/>
                </a:lnTo>
                <a:lnTo>
                  <a:pt x="10343" y="377672"/>
                </a:lnTo>
                <a:lnTo>
                  <a:pt x="16791" y="372351"/>
                </a:lnTo>
                <a:lnTo>
                  <a:pt x="23463" y="367290"/>
                </a:lnTo>
                <a:lnTo>
                  <a:pt x="28194" y="363684"/>
                </a:lnTo>
                <a:lnTo>
                  <a:pt x="33560" y="360952"/>
                </a:lnTo>
                <a:lnTo>
                  <a:pt x="38169" y="357239"/>
                </a:lnTo>
                <a:lnTo>
                  <a:pt x="43797" y="352682"/>
                </a:lnTo>
                <a:lnTo>
                  <a:pt x="48750" y="347345"/>
                </a:lnTo>
                <a:lnTo>
                  <a:pt x="54276" y="342634"/>
                </a:lnTo>
                <a:lnTo>
                  <a:pt x="56182" y="340998"/>
                </a:lnTo>
                <a:lnTo>
                  <a:pt x="58914" y="340315"/>
                </a:lnTo>
                <a:lnTo>
                  <a:pt x="61337" y="339172"/>
                </a:lnTo>
                <a:lnTo>
                  <a:pt x="61447" y="338776"/>
                </a:lnTo>
                <a:lnTo>
                  <a:pt x="61504" y="337308"/>
                </a:lnTo>
                <a:lnTo>
                  <a:pt x="62264" y="336686"/>
                </a:lnTo>
                <a:lnTo>
                  <a:pt x="99648" y="313930"/>
                </a:lnTo>
                <a:lnTo>
                  <a:pt x="122434" y="303694"/>
                </a:lnTo>
                <a:lnTo>
                  <a:pt x="131793" y="299350"/>
                </a:lnTo>
                <a:lnTo>
                  <a:pt x="166756" y="279882"/>
                </a:lnTo>
                <a:lnTo>
                  <a:pt x="174917" y="274568"/>
                </a:lnTo>
                <a:lnTo>
                  <a:pt x="183126" y="269338"/>
                </a:lnTo>
                <a:lnTo>
                  <a:pt x="188299" y="266137"/>
                </a:lnTo>
                <a:lnTo>
                  <a:pt x="193800" y="263350"/>
                </a:lnTo>
                <a:lnTo>
                  <a:pt x="203468" y="257772"/>
                </a:lnTo>
                <a:lnTo>
                  <a:pt x="207758" y="255087"/>
                </a:lnTo>
                <a:lnTo>
                  <a:pt x="214015" y="251290"/>
                </a:lnTo>
                <a:lnTo>
                  <a:pt x="206871" y="248693"/>
                </a:lnTo>
                <a:lnTo>
                  <a:pt x="201636" y="246451"/>
                </a:lnTo>
                <a:lnTo>
                  <a:pt x="196213" y="244794"/>
                </a:lnTo>
                <a:lnTo>
                  <a:pt x="184889" y="241455"/>
                </a:lnTo>
                <a:lnTo>
                  <a:pt x="173528" y="238193"/>
                </a:lnTo>
                <a:lnTo>
                  <a:pt x="162188" y="234857"/>
                </a:lnTo>
                <a:lnTo>
                  <a:pt x="150926" y="231295"/>
                </a:lnTo>
                <a:lnTo>
                  <a:pt x="143305" y="228509"/>
                </a:lnTo>
                <a:lnTo>
                  <a:pt x="135775" y="225409"/>
                </a:lnTo>
                <a:lnTo>
                  <a:pt x="128256" y="222230"/>
                </a:lnTo>
                <a:lnTo>
                  <a:pt x="120670" y="219211"/>
                </a:lnTo>
                <a:lnTo>
                  <a:pt x="110219" y="215383"/>
                </a:lnTo>
                <a:lnTo>
                  <a:pt x="99727" y="211652"/>
                </a:lnTo>
                <a:lnTo>
                  <a:pt x="89220" y="207956"/>
                </a:lnTo>
                <a:lnTo>
                  <a:pt x="78725" y="204234"/>
                </a:lnTo>
                <a:lnTo>
                  <a:pt x="77265" y="203735"/>
                </a:lnTo>
                <a:lnTo>
                  <a:pt x="75994" y="202651"/>
                </a:lnTo>
                <a:lnTo>
                  <a:pt x="71283" y="199688"/>
                </a:lnTo>
                <a:lnTo>
                  <a:pt x="66700" y="194956"/>
                </a:lnTo>
                <a:lnTo>
                  <a:pt x="64698" y="195888"/>
                </a:lnTo>
                <a:lnTo>
                  <a:pt x="59134" y="198428"/>
                </a:lnTo>
                <a:lnTo>
                  <a:pt x="56636" y="193626"/>
                </a:lnTo>
                <a:lnTo>
                  <a:pt x="53063" y="192465"/>
                </a:lnTo>
                <a:lnTo>
                  <a:pt x="46124" y="190175"/>
                </a:lnTo>
                <a:lnTo>
                  <a:pt x="39028" y="187598"/>
                </a:lnTo>
                <a:lnTo>
                  <a:pt x="31117" y="179652"/>
                </a:lnTo>
                <a:lnTo>
                  <a:pt x="26181" y="180022"/>
                </a:lnTo>
                <a:lnTo>
                  <a:pt x="23017" y="178147"/>
                </a:lnTo>
                <a:lnTo>
                  <a:pt x="19012" y="175756"/>
                </a:lnTo>
                <a:lnTo>
                  <a:pt x="15000" y="173915"/>
                </a:lnTo>
                <a:lnTo>
                  <a:pt x="13932" y="167555"/>
                </a:lnTo>
                <a:lnTo>
                  <a:pt x="13006" y="161918"/>
                </a:lnTo>
                <a:lnTo>
                  <a:pt x="15411" y="158556"/>
                </a:lnTo>
                <a:lnTo>
                  <a:pt x="18500" y="157415"/>
                </a:lnTo>
                <a:lnTo>
                  <a:pt x="22614" y="155817"/>
                </a:lnTo>
                <a:lnTo>
                  <a:pt x="27784" y="153555"/>
                </a:lnTo>
                <a:lnTo>
                  <a:pt x="32494" y="158120"/>
                </a:lnTo>
                <a:lnTo>
                  <a:pt x="34120" y="159684"/>
                </a:lnTo>
                <a:lnTo>
                  <a:pt x="37514" y="159277"/>
                </a:lnTo>
                <a:lnTo>
                  <a:pt x="39987" y="160145"/>
                </a:lnTo>
                <a:lnTo>
                  <a:pt x="57422" y="165921"/>
                </a:lnTo>
                <a:lnTo>
                  <a:pt x="66061" y="168998"/>
                </a:lnTo>
                <a:lnTo>
                  <a:pt x="74533" y="172473"/>
                </a:lnTo>
                <a:lnTo>
                  <a:pt x="79113" y="174552"/>
                </a:lnTo>
                <a:lnTo>
                  <a:pt x="83530" y="175291"/>
                </a:lnTo>
                <a:lnTo>
                  <a:pt x="88121" y="176546"/>
                </a:lnTo>
                <a:lnTo>
                  <a:pt x="94096" y="178212"/>
                </a:lnTo>
                <a:lnTo>
                  <a:pt x="99609" y="181786"/>
                </a:lnTo>
                <a:lnTo>
                  <a:pt x="105561" y="183774"/>
                </a:lnTo>
                <a:lnTo>
                  <a:pt x="113993" y="186503"/>
                </a:lnTo>
                <a:lnTo>
                  <a:pt x="122460" y="189085"/>
                </a:lnTo>
                <a:lnTo>
                  <a:pt x="130922" y="191655"/>
                </a:lnTo>
                <a:lnTo>
                  <a:pt x="139339" y="194346"/>
                </a:lnTo>
                <a:lnTo>
                  <a:pt x="146361" y="196845"/>
                </a:lnTo>
                <a:lnTo>
                  <a:pt x="160333" y="202166"/>
                </a:lnTo>
                <a:lnTo>
                  <a:pt x="167381" y="204676"/>
                </a:lnTo>
                <a:lnTo>
                  <a:pt x="172745" y="206475"/>
                </a:lnTo>
                <a:lnTo>
                  <a:pt x="178428" y="207245"/>
                </a:lnTo>
                <a:lnTo>
                  <a:pt x="183871" y="208855"/>
                </a:lnTo>
                <a:lnTo>
                  <a:pt x="188071" y="210112"/>
                </a:lnTo>
                <a:lnTo>
                  <a:pt x="192024" y="212095"/>
                </a:lnTo>
                <a:lnTo>
                  <a:pt x="196185" y="213446"/>
                </a:lnTo>
                <a:lnTo>
                  <a:pt x="198252" y="214088"/>
                </a:lnTo>
                <a:lnTo>
                  <a:pt x="200519" y="213985"/>
                </a:lnTo>
                <a:lnTo>
                  <a:pt x="203903" y="214404"/>
                </a:lnTo>
                <a:lnTo>
                  <a:pt x="201809" y="207677"/>
                </a:lnTo>
                <a:lnTo>
                  <a:pt x="199677" y="201095"/>
                </a:lnTo>
                <a:lnTo>
                  <a:pt x="197889" y="194584"/>
                </a:lnTo>
                <a:lnTo>
                  <a:pt x="196832" y="188073"/>
                </a:lnTo>
                <a:lnTo>
                  <a:pt x="196147" y="179331"/>
                </a:lnTo>
                <a:lnTo>
                  <a:pt x="190669" y="172345"/>
                </a:lnTo>
                <a:lnTo>
                  <a:pt x="190413" y="162843"/>
                </a:lnTo>
                <a:lnTo>
                  <a:pt x="189816" y="161875"/>
                </a:lnTo>
                <a:lnTo>
                  <a:pt x="189563" y="160885"/>
                </a:lnTo>
                <a:lnTo>
                  <a:pt x="185120" y="146384"/>
                </a:lnTo>
                <a:lnTo>
                  <a:pt x="179799" y="132200"/>
                </a:lnTo>
                <a:lnTo>
                  <a:pt x="174176" y="118117"/>
                </a:lnTo>
                <a:lnTo>
                  <a:pt x="168824" y="103920"/>
                </a:lnTo>
                <a:lnTo>
                  <a:pt x="165756" y="94808"/>
                </a:lnTo>
                <a:lnTo>
                  <a:pt x="162827" y="85650"/>
                </a:lnTo>
                <a:lnTo>
                  <a:pt x="159932" y="76486"/>
                </a:lnTo>
                <a:lnTo>
                  <a:pt x="156966" y="67355"/>
                </a:lnTo>
                <a:lnTo>
                  <a:pt x="155565" y="63122"/>
                </a:lnTo>
                <a:lnTo>
                  <a:pt x="153285" y="59130"/>
                </a:lnTo>
                <a:lnTo>
                  <a:pt x="151836" y="54877"/>
                </a:lnTo>
                <a:lnTo>
                  <a:pt x="148884" y="46040"/>
                </a:lnTo>
                <a:lnTo>
                  <a:pt x="145978" y="37191"/>
                </a:lnTo>
                <a:lnTo>
                  <a:pt x="140220" y="19463"/>
                </a:lnTo>
                <a:lnTo>
                  <a:pt x="139893" y="11327"/>
                </a:lnTo>
                <a:lnTo>
                  <a:pt x="143496" y="4666"/>
                </a:lnTo>
                <a:lnTo>
                  <a:pt x="149688" y="537"/>
                </a:lnTo>
                <a:lnTo>
                  <a:pt x="157133" y="0"/>
                </a:lnTo>
                <a:lnTo>
                  <a:pt x="163731" y="1374"/>
                </a:lnTo>
                <a:lnTo>
                  <a:pt x="167428" y="6233"/>
                </a:lnTo>
                <a:lnTo>
                  <a:pt x="169498" y="12459"/>
                </a:lnTo>
                <a:lnTo>
                  <a:pt x="173951" y="25957"/>
                </a:lnTo>
                <a:lnTo>
                  <a:pt x="178415" y="39444"/>
                </a:lnTo>
                <a:lnTo>
                  <a:pt x="182891" y="52925"/>
                </a:lnTo>
                <a:lnTo>
                  <a:pt x="187382" y="66408"/>
                </a:lnTo>
                <a:lnTo>
                  <a:pt x="192010" y="80403"/>
                </a:lnTo>
                <a:lnTo>
                  <a:pt x="194410" y="87374"/>
                </a:lnTo>
                <a:lnTo>
                  <a:pt x="196974" y="94289"/>
                </a:lnTo>
                <a:lnTo>
                  <a:pt x="200155" y="101991"/>
                </a:lnTo>
                <a:lnTo>
                  <a:pt x="203511" y="109620"/>
                </a:lnTo>
                <a:lnTo>
                  <a:pt x="206799" y="117263"/>
                </a:lnTo>
                <a:lnTo>
                  <a:pt x="209775" y="125003"/>
                </a:lnTo>
                <a:lnTo>
                  <a:pt x="212464" y="133327"/>
                </a:lnTo>
                <a:lnTo>
                  <a:pt x="214864" y="141754"/>
                </a:lnTo>
                <a:lnTo>
                  <a:pt x="217152" y="150226"/>
                </a:lnTo>
                <a:lnTo>
                  <a:pt x="219501" y="158688"/>
                </a:lnTo>
                <a:lnTo>
                  <a:pt x="221148" y="164461"/>
                </a:lnTo>
                <a:lnTo>
                  <a:pt x="223131" y="170097"/>
                </a:lnTo>
                <a:lnTo>
                  <a:pt x="224845" y="175842"/>
                </a:lnTo>
                <a:lnTo>
                  <a:pt x="228611" y="188565"/>
                </a:lnTo>
                <a:lnTo>
                  <a:pt x="239848" y="226709"/>
                </a:lnTo>
                <a:lnTo>
                  <a:pt x="240609" y="226750"/>
                </a:lnTo>
                <a:lnTo>
                  <a:pt x="241350" y="226839"/>
                </a:lnTo>
                <a:lnTo>
                  <a:pt x="242159" y="226900"/>
                </a:lnTo>
                <a:lnTo>
                  <a:pt x="244877" y="219193"/>
                </a:lnTo>
                <a:lnTo>
                  <a:pt x="247549" y="211466"/>
                </a:lnTo>
                <a:lnTo>
                  <a:pt x="250315" y="203779"/>
                </a:lnTo>
                <a:lnTo>
                  <a:pt x="251096" y="201508"/>
                </a:lnTo>
                <a:lnTo>
                  <a:pt x="252040" y="199249"/>
                </a:lnTo>
                <a:lnTo>
                  <a:pt x="253078" y="197030"/>
                </a:lnTo>
                <a:lnTo>
                  <a:pt x="256519" y="190122"/>
                </a:lnTo>
                <a:lnTo>
                  <a:pt x="259554" y="182989"/>
                </a:lnTo>
                <a:lnTo>
                  <a:pt x="262210" y="175698"/>
                </a:lnTo>
                <a:lnTo>
                  <a:pt x="264595" y="168790"/>
                </a:lnTo>
                <a:lnTo>
                  <a:pt x="268277" y="162370"/>
                </a:lnTo>
                <a:lnTo>
                  <a:pt x="286568" y="116180"/>
                </a:lnTo>
                <a:lnTo>
                  <a:pt x="292009" y="102122"/>
                </a:lnTo>
                <a:lnTo>
                  <a:pt x="294734" y="95094"/>
                </a:lnTo>
                <a:lnTo>
                  <a:pt x="297521" y="88092"/>
                </a:lnTo>
                <a:lnTo>
                  <a:pt x="299754" y="82614"/>
                </a:lnTo>
                <a:lnTo>
                  <a:pt x="304403" y="80135"/>
                </a:lnTo>
                <a:lnTo>
                  <a:pt x="310108" y="79920"/>
                </a:lnTo>
                <a:lnTo>
                  <a:pt x="316909" y="79610"/>
                </a:lnTo>
                <a:lnTo>
                  <a:pt x="320975" y="83851"/>
                </a:lnTo>
                <a:lnTo>
                  <a:pt x="323903" y="92148"/>
                </a:lnTo>
                <a:lnTo>
                  <a:pt x="322906" y="95600"/>
                </a:lnTo>
                <a:lnTo>
                  <a:pt x="309614" y="135146"/>
                </a:lnTo>
                <a:lnTo>
                  <a:pt x="290902" y="179944"/>
                </a:lnTo>
                <a:lnTo>
                  <a:pt x="274551" y="216831"/>
                </a:lnTo>
                <a:lnTo>
                  <a:pt x="276390" y="218151"/>
                </a:lnTo>
                <a:lnTo>
                  <a:pt x="277222" y="217891"/>
                </a:lnTo>
                <a:lnTo>
                  <a:pt x="278223" y="217756"/>
                </a:lnTo>
                <a:lnTo>
                  <a:pt x="278877" y="217256"/>
                </a:lnTo>
                <a:lnTo>
                  <a:pt x="293183" y="207079"/>
                </a:lnTo>
                <a:lnTo>
                  <a:pt x="300301" y="201956"/>
                </a:lnTo>
                <a:lnTo>
                  <a:pt x="307341" y="196758"/>
                </a:lnTo>
                <a:lnTo>
                  <a:pt x="311946" y="193321"/>
                </a:lnTo>
                <a:lnTo>
                  <a:pt x="316050" y="190282"/>
                </a:lnTo>
                <a:lnTo>
                  <a:pt x="322326" y="189366"/>
                </a:lnTo>
                <a:lnTo>
                  <a:pt x="327171" y="188681"/>
                </a:lnTo>
                <a:lnTo>
                  <a:pt x="331225" y="183632"/>
                </a:lnTo>
                <a:lnTo>
                  <a:pt x="335977" y="181306"/>
                </a:lnTo>
                <a:lnTo>
                  <a:pt x="343006" y="177988"/>
                </a:lnTo>
                <a:lnTo>
                  <a:pt x="350103" y="174806"/>
                </a:lnTo>
                <a:lnTo>
                  <a:pt x="357214" y="171641"/>
                </a:lnTo>
                <a:lnTo>
                  <a:pt x="364285" y="168371"/>
                </a:lnTo>
                <a:lnTo>
                  <a:pt x="374677" y="163308"/>
                </a:lnTo>
                <a:lnTo>
                  <a:pt x="385020" y="158178"/>
                </a:lnTo>
                <a:lnTo>
                  <a:pt x="395357" y="153035"/>
                </a:lnTo>
                <a:lnTo>
                  <a:pt x="405733" y="147935"/>
                </a:lnTo>
                <a:lnTo>
                  <a:pt x="413989" y="143950"/>
                </a:lnTo>
                <a:lnTo>
                  <a:pt x="422283" y="140022"/>
                </a:lnTo>
                <a:lnTo>
                  <a:pt x="430588" y="136120"/>
                </a:lnTo>
                <a:lnTo>
                  <a:pt x="439431" y="131945"/>
                </a:lnTo>
                <a:lnTo>
                  <a:pt x="439979" y="131565"/>
                </a:lnTo>
                <a:lnTo>
                  <a:pt x="440459" y="131213"/>
                </a:lnTo>
                <a:lnTo>
                  <a:pt x="446193" y="127598"/>
                </a:lnTo>
                <a:lnTo>
                  <a:pt x="452250" y="124698"/>
                </a:lnTo>
                <a:lnTo>
                  <a:pt x="458516" y="122217"/>
                </a:lnTo>
                <a:lnTo>
                  <a:pt x="464882" y="119860"/>
                </a:lnTo>
                <a:lnTo>
                  <a:pt x="471496" y="117143"/>
                </a:lnTo>
                <a:lnTo>
                  <a:pt x="478029" y="114173"/>
                </a:lnTo>
                <a:lnTo>
                  <a:pt x="484550" y="111179"/>
                </a:lnTo>
                <a:lnTo>
                  <a:pt x="491134" y="108386"/>
                </a:lnTo>
                <a:lnTo>
                  <a:pt x="497486" y="106144"/>
                </a:lnTo>
                <a:lnTo>
                  <a:pt x="503839" y="105037"/>
                </a:lnTo>
                <a:lnTo>
                  <a:pt x="510190" y="105908"/>
                </a:lnTo>
                <a:lnTo>
                  <a:pt x="516534" y="109600"/>
                </a:lnTo>
                <a:lnTo>
                  <a:pt x="521985" y="114253"/>
                </a:lnTo>
                <a:lnTo>
                  <a:pt x="523488" y="124497"/>
                </a:lnTo>
                <a:lnTo>
                  <a:pt x="514954" y="132152"/>
                </a:lnTo>
                <a:lnTo>
                  <a:pt x="510615" y="133490"/>
                </a:lnTo>
                <a:lnTo>
                  <a:pt x="507807" y="136352"/>
                </a:lnTo>
                <a:lnTo>
                  <a:pt x="503523" y="140752"/>
                </a:lnTo>
                <a:lnTo>
                  <a:pt x="498361" y="143128"/>
                </a:lnTo>
                <a:lnTo>
                  <a:pt x="491094" y="145619"/>
                </a:lnTo>
                <a:lnTo>
                  <a:pt x="489103" y="145727"/>
                </a:lnTo>
                <a:lnTo>
                  <a:pt x="486269" y="146257"/>
                </a:lnTo>
                <a:lnTo>
                  <a:pt x="484463" y="149648"/>
                </a:lnTo>
                <a:lnTo>
                  <a:pt x="483251" y="148423"/>
                </a:lnTo>
                <a:lnTo>
                  <a:pt x="482264" y="147458"/>
                </a:lnTo>
                <a:lnTo>
                  <a:pt x="482612" y="147824"/>
                </a:lnTo>
                <a:lnTo>
                  <a:pt x="478616" y="149803"/>
                </a:lnTo>
                <a:lnTo>
                  <a:pt x="475062" y="151524"/>
                </a:lnTo>
                <a:lnTo>
                  <a:pt x="471516" y="153359"/>
                </a:lnTo>
                <a:lnTo>
                  <a:pt x="468171" y="155112"/>
                </a:lnTo>
                <a:lnTo>
                  <a:pt x="464909" y="157066"/>
                </a:lnTo>
                <a:lnTo>
                  <a:pt x="461564" y="158819"/>
                </a:lnTo>
                <a:lnTo>
                  <a:pt x="456540" y="161529"/>
                </a:lnTo>
                <a:lnTo>
                  <a:pt x="451663" y="164687"/>
                </a:lnTo>
                <a:lnTo>
                  <a:pt x="446410" y="166748"/>
                </a:lnTo>
                <a:lnTo>
                  <a:pt x="440449" y="169437"/>
                </a:lnTo>
                <a:lnTo>
                  <a:pt x="434741" y="172506"/>
                </a:lnTo>
                <a:lnTo>
                  <a:pt x="429141" y="175693"/>
                </a:lnTo>
                <a:lnTo>
                  <a:pt x="423502" y="178734"/>
                </a:lnTo>
                <a:lnTo>
                  <a:pt x="417644" y="181938"/>
                </a:lnTo>
                <a:lnTo>
                  <a:pt x="411766" y="185252"/>
                </a:lnTo>
                <a:lnTo>
                  <a:pt x="405645" y="188226"/>
                </a:lnTo>
                <a:lnTo>
                  <a:pt x="399056" y="190409"/>
                </a:lnTo>
                <a:lnTo>
                  <a:pt x="391512" y="192233"/>
                </a:lnTo>
                <a:lnTo>
                  <a:pt x="384800" y="197388"/>
                </a:lnTo>
                <a:lnTo>
                  <a:pt x="377578" y="200837"/>
                </a:lnTo>
                <a:lnTo>
                  <a:pt x="371245" y="203885"/>
                </a:lnTo>
                <a:lnTo>
                  <a:pt x="364986" y="207957"/>
                </a:lnTo>
                <a:lnTo>
                  <a:pt x="352474" y="210359"/>
                </a:lnTo>
                <a:lnTo>
                  <a:pt x="348682" y="214246"/>
                </a:lnTo>
                <a:lnTo>
                  <a:pt x="338417" y="218193"/>
                </a:lnTo>
                <a:lnTo>
                  <a:pt x="333986" y="222146"/>
                </a:lnTo>
                <a:lnTo>
                  <a:pt x="329038" y="224942"/>
                </a:lnTo>
                <a:lnTo>
                  <a:pt x="323312" y="228129"/>
                </a:lnTo>
                <a:lnTo>
                  <a:pt x="317559" y="231243"/>
                </a:lnTo>
                <a:lnTo>
                  <a:pt x="311826" y="234386"/>
                </a:lnTo>
                <a:lnTo>
                  <a:pt x="306158" y="237659"/>
                </a:lnTo>
                <a:lnTo>
                  <a:pt x="304834" y="238432"/>
                </a:lnTo>
                <a:lnTo>
                  <a:pt x="304065" y="241206"/>
                </a:lnTo>
                <a:lnTo>
                  <a:pt x="304267" y="244717"/>
                </a:lnTo>
                <a:lnTo>
                  <a:pt x="306727" y="248010"/>
                </a:lnTo>
                <a:lnTo>
                  <a:pt x="307410" y="248904"/>
                </a:lnTo>
                <a:lnTo>
                  <a:pt x="308661" y="249371"/>
                </a:lnTo>
                <a:lnTo>
                  <a:pt x="309935" y="250179"/>
                </a:lnTo>
                <a:lnTo>
                  <a:pt x="311353" y="248782"/>
                </a:lnTo>
                <a:lnTo>
                  <a:pt x="311526" y="251562"/>
                </a:lnTo>
                <a:lnTo>
                  <a:pt x="311722" y="254020"/>
                </a:lnTo>
                <a:lnTo>
                  <a:pt x="311899" y="256526"/>
                </a:lnTo>
                <a:lnTo>
                  <a:pt x="314201" y="256603"/>
                </a:lnTo>
                <a:lnTo>
                  <a:pt x="315361" y="250898"/>
                </a:lnTo>
                <a:lnTo>
                  <a:pt x="350918" y="261604"/>
                </a:lnTo>
                <a:lnTo>
                  <a:pt x="350872" y="265840"/>
                </a:lnTo>
                <a:lnTo>
                  <a:pt x="356195" y="262813"/>
                </a:lnTo>
                <a:lnTo>
                  <a:pt x="357331" y="263288"/>
                </a:lnTo>
                <a:lnTo>
                  <a:pt x="363520" y="268304"/>
                </a:lnTo>
                <a:lnTo>
                  <a:pt x="364566" y="269128"/>
                </a:lnTo>
                <a:lnTo>
                  <a:pt x="367469" y="267633"/>
                </a:lnTo>
                <a:lnTo>
                  <a:pt x="369417" y="267230"/>
                </a:lnTo>
                <a:lnTo>
                  <a:pt x="370778" y="267964"/>
                </a:lnTo>
                <a:lnTo>
                  <a:pt x="372230" y="269013"/>
                </a:lnTo>
                <a:lnTo>
                  <a:pt x="373831" y="269571"/>
                </a:lnTo>
                <a:lnTo>
                  <a:pt x="378959" y="271271"/>
                </a:lnTo>
                <a:lnTo>
                  <a:pt x="384146" y="272829"/>
                </a:lnTo>
                <a:lnTo>
                  <a:pt x="389399" y="274360"/>
                </a:lnTo>
                <a:lnTo>
                  <a:pt x="391277" y="274924"/>
                </a:lnTo>
                <a:lnTo>
                  <a:pt x="394032" y="274582"/>
                </a:lnTo>
                <a:lnTo>
                  <a:pt x="399347" y="280892"/>
                </a:lnTo>
                <a:lnTo>
                  <a:pt x="406130" y="279027"/>
                </a:lnTo>
                <a:lnTo>
                  <a:pt x="411326" y="282027"/>
                </a:lnTo>
                <a:lnTo>
                  <a:pt x="415947" y="284675"/>
                </a:lnTo>
                <a:lnTo>
                  <a:pt x="421806" y="285022"/>
                </a:lnTo>
                <a:lnTo>
                  <a:pt x="427048" y="286714"/>
                </a:lnTo>
                <a:lnTo>
                  <a:pt x="431939" y="288315"/>
                </a:lnTo>
                <a:lnTo>
                  <a:pt x="436633" y="290386"/>
                </a:lnTo>
                <a:lnTo>
                  <a:pt x="441465" y="292128"/>
                </a:lnTo>
                <a:lnTo>
                  <a:pt x="443161" y="292726"/>
                </a:lnTo>
                <a:lnTo>
                  <a:pt x="445054" y="292853"/>
                </a:lnTo>
                <a:lnTo>
                  <a:pt x="446829" y="293263"/>
                </a:lnTo>
                <a:lnTo>
                  <a:pt x="454705" y="295170"/>
                </a:lnTo>
                <a:lnTo>
                  <a:pt x="462271" y="298220"/>
                </a:lnTo>
                <a:lnTo>
                  <a:pt x="470304" y="299751"/>
                </a:lnTo>
                <a:lnTo>
                  <a:pt x="472051" y="300094"/>
                </a:lnTo>
                <a:lnTo>
                  <a:pt x="473485" y="302517"/>
                </a:lnTo>
                <a:lnTo>
                  <a:pt x="475751" y="304679"/>
                </a:lnTo>
                <a:lnTo>
                  <a:pt x="476454" y="305526"/>
                </a:lnTo>
                <a:lnTo>
                  <a:pt x="482991" y="308643"/>
                </a:lnTo>
                <a:lnTo>
                  <a:pt x="485632" y="314167"/>
                </a:lnTo>
                <a:close/>
              </a:path>
            </a:pathLst>
          </a:custGeom>
          <a:solidFill>
            <a:srgbClr val="F5F5EF"/>
          </a:solidFill>
        </p:spPr>
        <p:txBody>
          <a:bodyPr wrap="square" lIns="0" tIns="0" rIns="0" bIns="0" rtlCol="0"/>
          <a:lstStyle/>
          <a:p>
            <a:endParaRPr/>
          </a:p>
        </p:txBody>
      </p:sp>
      <p:sp>
        <p:nvSpPr>
          <p:cNvPr id="9" name="object 9"/>
          <p:cNvSpPr/>
          <p:nvPr/>
        </p:nvSpPr>
        <p:spPr>
          <a:xfrm>
            <a:off x="15151531" y="66524"/>
            <a:ext cx="3048001" cy="424538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0676695" y="611875"/>
            <a:ext cx="24765" cy="24765"/>
          </a:xfrm>
          <a:custGeom>
            <a:avLst/>
            <a:gdLst/>
            <a:ahLst/>
            <a:cxnLst/>
            <a:rect l="l" t="t" r="r" b="b"/>
            <a:pathLst>
              <a:path w="24765" h="24765">
                <a:moveTo>
                  <a:pt x="7264" y="0"/>
                </a:moveTo>
                <a:lnTo>
                  <a:pt x="19761" y="1357"/>
                </a:lnTo>
                <a:lnTo>
                  <a:pt x="24565" y="8495"/>
                </a:lnTo>
                <a:lnTo>
                  <a:pt x="24513" y="9202"/>
                </a:lnTo>
                <a:lnTo>
                  <a:pt x="21006" y="20697"/>
                </a:lnTo>
                <a:lnTo>
                  <a:pt x="14537" y="24427"/>
                </a:lnTo>
                <a:lnTo>
                  <a:pt x="3487" y="21724"/>
                </a:lnTo>
                <a:lnTo>
                  <a:pt x="0" y="16531"/>
                </a:lnTo>
                <a:lnTo>
                  <a:pt x="521" y="9357"/>
                </a:lnTo>
                <a:lnTo>
                  <a:pt x="1387" y="4522"/>
                </a:lnTo>
                <a:lnTo>
                  <a:pt x="7264" y="0"/>
                </a:lnTo>
                <a:close/>
              </a:path>
            </a:pathLst>
          </a:custGeom>
          <a:solidFill>
            <a:srgbClr val="E35D5D"/>
          </a:solidFill>
        </p:spPr>
        <p:txBody>
          <a:bodyPr wrap="square" lIns="0" tIns="0" rIns="0" bIns="0" rtlCol="0"/>
          <a:lstStyle/>
          <a:p>
            <a:endParaRPr/>
          </a:p>
        </p:txBody>
      </p:sp>
      <p:sp>
        <p:nvSpPr>
          <p:cNvPr id="17" name="object 3"/>
          <p:cNvSpPr txBox="1">
            <a:spLocks/>
          </p:cNvSpPr>
          <p:nvPr/>
        </p:nvSpPr>
        <p:spPr>
          <a:xfrm>
            <a:off x="1803656" y="2094894"/>
            <a:ext cx="8559544" cy="905889"/>
          </a:xfrm>
          <a:prstGeom prst="rect">
            <a:avLst/>
          </a:prstGeom>
        </p:spPr>
        <p:txBody>
          <a:bodyPr vert="horz" wrap="square" lIns="0" tIns="12065" rIns="0" bIns="0" rtlCol="0">
            <a:spAutoFit/>
          </a:bodyPr>
          <a:lstStyle>
            <a:lvl1pPr>
              <a:defRPr sz="5050" b="0" i="0">
                <a:solidFill>
                  <a:srgbClr val="F5F5EF"/>
                </a:solidFill>
                <a:latin typeface="Arial"/>
                <a:ea typeface="+mj-ea"/>
                <a:cs typeface="Arial"/>
              </a:defRPr>
            </a:lvl1pPr>
          </a:lstStyle>
          <a:p>
            <a:pPr marL="12700" marR="5080">
              <a:lnSpc>
                <a:spcPct val="115100"/>
              </a:lnSpc>
              <a:spcBef>
                <a:spcPts val="95"/>
              </a:spcBef>
            </a:pPr>
            <a:r>
              <a:rPr lang="en-US" kern="0" spc="80" dirty="0" err="1" smtClean="0">
                <a:solidFill>
                  <a:schemeClr val="accent5">
                    <a:lumMod val="60000"/>
                    <a:lumOff val="40000"/>
                  </a:schemeClr>
                </a:solidFill>
              </a:rPr>
              <a:t>Chức</a:t>
            </a:r>
            <a:r>
              <a:rPr lang="en-US" kern="0" spc="80" dirty="0" smtClean="0">
                <a:solidFill>
                  <a:schemeClr val="accent5">
                    <a:lumMod val="60000"/>
                    <a:lumOff val="40000"/>
                  </a:schemeClr>
                </a:solidFill>
              </a:rPr>
              <a:t> </a:t>
            </a:r>
            <a:r>
              <a:rPr lang="en-US" kern="0" spc="80" dirty="0" err="1" smtClean="0">
                <a:solidFill>
                  <a:schemeClr val="accent5">
                    <a:lumMod val="60000"/>
                    <a:lumOff val="40000"/>
                  </a:schemeClr>
                </a:solidFill>
              </a:rPr>
              <a:t>năng</a:t>
            </a:r>
            <a:r>
              <a:rPr lang="en-US" kern="0" spc="80" dirty="0" smtClean="0">
                <a:solidFill>
                  <a:schemeClr val="accent5">
                    <a:lumMod val="60000"/>
                    <a:lumOff val="40000"/>
                  </a:schemeClr>
                </a:solidFill>
              </a:rPr>
              <a:t> </a:t>
            </a:r>
            <a:r>
              <a:rPr lang="en-US" kern="0" spc="80" dirty="0" err="1" smtClean="0">
                <a:solidFill>
                  <a:schemeClr val="accent5">
                    <a:lumMod val="60000"/>
                    <a:lumOff val="40000"/>
                  </a:schemeClr>
                </a:solidFill>
              </a:rPr>
              <a:t>cho</a:t>
            </a:r>
            <a:r>
              <a:rPr lang="en-US" kern="0" spc="80" dirty="0" smtClean="0">
                <a:solidFill>
                  <a:schemeClr val="accent5">
                    <a:lumMod val="60000"/>
                    <a:lumOff val="40000"/>
                  </a:schemeClr>
                </a:solidFill>
              </a:rPr>
              <a:t> </a:t>
            </a:r>
            <a:r>
              <a:rPr lang="en-US" kern="0" spc="80" dirty="0" err="1" smtClean="0">
                <a:solidFill>
                  <a:schemeClr val="accent5">
                    <a:lumMod val="60000"/>
                    <a:lumOff val="40000"/>
                  </a:schemeClr>
                </a:solidFill>
              </a:rPr>
              <a:t>nhân</a:t>
            </a:r>
            <a:r>
              <a:rPr lang="en-US" kern="0" spc="80" dirty="0" smtClean="0">
                <a:solidFill>
                  <a:schemeClr val="accent5">
                    <a:lumMod val="60000"/>
                    <a:lumOff val="40000"/>
                  </a:schemeClr>
                </a:solidFill>
              </a:rPr>
              <a:t> </a:t>
            </a:r>
            <a:r>
              <a:rPr lang="en-US" kern="0" spc="80" dirty="0" err="1" smtClean="0">
                <a:solidFill>
                  <a:schemeClr val="accent5">
                    <a:lumMod val="60000"/>
                    <a:lumOff val="40000"/>
                  </a:schemeClr>
                </a:solidFill>
              </a:rPr>
              <a:t>viên</a:t>
            </a:r>
            <a:endParaRPr lang="en-US" kern="0" spc="80" dirty="0">
              <a:solidFill>
                <a:schemeClr val="accent5">
                  <a:lumMod val="60000"/>
                  <a:lumOff val="40000"/>
                </a:schemeClr>
              </a:solidFill>
            </a:endParaRPr>
          </a:p>
        </p:txBody>
      </p:sp>
      <p:pic>
        <p:nvPicPr>
          <p:cNvPr id="11" name="Picture 10"/>
          <p:cNvPicPr>
            <a:picLocks noChangeAspect="1"/>
          </p:cNvPicPr>
          <p:nvPr/>
        </p:nvPicPr>
        <p:blipFill>
          <a:blip r:embed="rId4"/>
          <a:stretch>
            <a:fillRect/>
          </a:stretch>
        </p:blipFill>
        <p:spPr>
          <a:xfrm>
            <a:off x="3588415" y="3168592"/>
            <a:ext cx="11563116" cy="6966483"/>
          </a:xfrm>
          <a:prstGeom prst="rect">
            <a:avLst/>
          </a:prstGeom>
        </p:spPr>
      </p:pic>
    </p:spTree>
    <p:extLst>
      <p:ext uri="{BB962C8B-B14F-4D97-AF65-F5344CB8AC3E}">
        <p14:creationId xmlns:p14="http://schemas.microsoft.com/office/powerpoint/2010/main" val="27188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82351" y="3654468"/>
            <a:ext cx="10123296" cy="1566647"/>
          </a:xfrm>
          <a:prstGeom prst="rect">
            <a:avLst/>
          </a:prstGeom>
        </p:spPr>
        <p:txBody>
          <a:bodyPr vert="horz" wrap="square" lIns="0" tIns="12065" rIns="0" bIns="0" rtlCol="0">
            <a:spAutoFit/>
          </a:bodyPr>
          <a:lstStyle/>
          <a:p>
            <a:pPr marL="12065" marR="5080" algn="ctr">
              <a:lnSpc>
                <a:spcPct val="115100"/>
              </a:lnSpc>
              <a:spcBef>
                <a:spcPts val="95"/>
              </a:spcBef>
            </a:pPr>
            <a:r>
              <a:rPr lang="en-US" sz="9600" spc="245" dirty="0" err="1" smtClean="0"/>
              <a:t>Kết</a:t>
            </a:r>
            <a:r>
              <a:rPr lang="en-US" sz="9600" spc="245" dirty="0" smtClean="0"/>
              <a:t> </a:t>
            </a:r>
            <a:r>
              <a:rPr lang="en-US" sz="9600" spc="245" dirty="0" err="1" smtClean="0"/>
              <a:t>luận</a:t>
            </a:r>
            <a:endParaRPr sz="9600" spc="25" dirty="0"/>
          </a:p>
        </p:txBody>
      </p:sp>
      <p:sp>
        <p:nvSpPr>
          <p:cNvPr id="3" name="object 3"/>
          <p:cNvSpPr/>
          <p:nvPr/>
        </p:nvSpPr>
        <p:spPr>
          <a:xfrm>
            <a:off x="0" y="5137541"/>
            <a:ext cx="4756349" cy="514945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632850" y="0"/>
            <a:ext cx="4655149" cy="51214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193032" y="2037538"/>
            <a:ext cx="804545" cy="956944"/>
          </a:xfrm>
          <a:custGeom>
            <a:avLst/>
            <a:gdLst/>
            <a:ahLst/>
            <a:cxnLst/>
            <a:rect l="l" t="t" r="r" b="b"/>
            <a:pathLst>
              <a:path w="804544" h="956944">
                <a:moveTo>
                  <a:pt x="350837" y="461828"/>
                </a:moveTo>
                <a:lnTo>
                  <a:pt x="390020" y="535371"/>
                </a:lnTo>
                <a:lnTo>
                  <a:pt x="382336" y="539853"/>
                </a:lnTo>
                <a:lnTo>
                  <a:pt x="374631" y="544298"/>
                </a:lnTo>
                <a:lnTo>
                  <a:pt x="369148" y="547513"/>
                </a:lnTo>
                <a:lnTo>
                  <a:pt x="362673" y="551565"/>
                </a:lnTo>
                <a:lnTo>
                  <a:pt x="346858" y="562395"/>
                </a:lnTo>
                <a:lnTo>
                  <a:pt x="331110" y="573349"/>
                </a:lnTo>
                <a:lnTo>
                  <a:pt x="314181" y="584790"/>
                </a:lnTo>
                <a:lnTo>
                  <a:pt x="298187" y="595284"/>
                </a:lnTo>
                <a:lnTo>
                  <a:pt x="287264" y="601791"/>
                </a:lnTo>
                <a:lnTo>
                  <a:pt x="262610" y="614938"/>
                </a:lnTo>
                <a:lnTo>
                  <a:pt x="251508" y="621110"/>
                </a:lnTo>
                <a:lnTo>
                  <a:pt x="235081" y="630791"/>
                </a:lnTo>
                <a:lnTo>
                  <a:pt x="188323" y="659169"/>
                </a:lnTo>
                <a:lnTo>
                  <a:pt x="186161" y="660512"/>
                </a:lnTo>
                <a:lnTo>
                  <a:pt x="183523" y="660962"/>
                </a:lnTo>
                <a:lnTo>
                  <a:pt x="174963" y="663803"/>
                </a:lnTo>
                <a:lnTo>
                  <a:pt x="163975" y="664786"/>
                </a:lnTo>
                <a:lnTo>
                  <a:pt x="163002" y="668362"/>
                </a:lnTo>
                <a:lnTo>
                  <a:pt x="159765" y="678492"/>
                </a:lnTo>
                <a:lnTo>
                  <a:pt x="151465" y="676419"/>
                </a:lnTo>
                <a:lnTo>
                  <a:pt x="146099" y="679851"/>
                </a:lnTo>
                <a:lnTo>
                  <a:pt x="106495" y="694647"/>
                </a:lnTo>
                <a:lnTo>
                  <a:pt x="101514" y="701504"/>
                </a:lnTo>
                <a:lnTo>
                  <a:pt x="89394" y="705765"/>
                </a:lnTo>
                <a:lnTo>
                  <a:pt x="82550" y="709125"/>
                </a:lnTo>
                <a:lnTo>
                  <a:pt x="72705" y="704150"/>
                </a:lnTo>
                <a:lnTo>
                  <a:pt x="65576" y="698873"/>
                </a:lnTo>
                <a:lnTo>
                  <a:pt x="63566" y="692398"/>
                </a:lnTo>
                <a:lnTo>
                  <a:pt x="66705" y="682086"/>
                </a:lnTo>
                <a:lnTo>
                  <a:pt x="69596" y="676708"/>
                </a:lnTo>
                <a:lnTo>
                  <a:pt x="74403" y="672226"/>
                </a:lnTo>
                <a:lnTo>
                  <a:pt x="80552" y="670262"/>
                </a:lnTo>
                <a:lnTo>
                  <a:pt x="84548" y="669661"/>
                </a:lnTo>
                <a:lnTo>
                  <a:pt x="87724" y="664817"/>
                </a:lnTo>
                <a:lnTo>
                  <a:pt x="90967" y="662802"/>
                </a:lnTo>
                <a:lnTo>
                  <a:pt x="116787" y="646443"/>
                </a:lnTo>
                <a:lnTo>
                  <a:pt x="129857" y="638563"/>
                </a:lnTo>
                <a:lnTo>
                  <a:pt x="147824" y="629071"/>
                </a:lnTo>
                <a:lnTo>
                  <a:pt x="150105" y="627951"/>
                </a:lnTo>
                <a:lnTo>
                  <a:pt x="156037" y="622880"/>
                </a:lnTo>
                <a:lnTo>
                  <a:pt x="162287" y="618404"/>
                </a:lnTo>
                <a:lnTo>
                  <a:pt x="168805" y="614432"/>
                </a:lnTo>
                <a:lnTo>
                  <a:pt x="182475" y="607679"/>
                </a:lnTo>
                <a:lnTo>
                  <a:pt x="190268" y="603400"/>
                </a:lnTo>
                <a:lnTo>
                  <a:pt x="202028" y="595762"/>
                </a:lnTo>
                <a:lnTo>
                  <a:pt x="226431" y="579444"/>
                </a:lnTo>
                <a:lnTo>
                  <a:pt x="239289" y="571168"/>
                </a:lnTo>
                <a:lnTo>
                  <a:pt x="249066" y="565210"/>
                </a:lnTo>
                <a:lnTo>
                  <a:pt x="271114" y="552573"/>
                </a:lnTo>
                <a:lnTo>
                  <a:pt x="282011" y="546018"/>
                </a:lnTo>
                <a:lnTo>
                  <a:pt x="287245" y="542337"/>
                </a:lnTo>
                <a:lnTo>
                  <a:pt x="292308" y="538335"/>
                </a:lnTo>
                <a:lnTo>
                  <a:pt x="298462" y="533680"/>
                </a:lnTo>
                <a:lnTo>
                  <a:pt x="303606" y="529831"/>
                </a:lnTo>
                <a:lnTo>
                  <a:pt x="309974" y="525579"/>
                </a:lnTo>
                <a:lnTo>
                  <a:pt x="316937" y="522442"/>
                </a:lnTo>
                <a:lnTo>
                  <a:pt x="323385" y="518338"/>
                </a:lnTo>
                <a:lnTo>
                  <a:pt x="325468" y="516846"/>
                </a:lnTo>
                <a:lnTo>
                  <a:pt x="328077" y="513641"/>
                </a:lnTo>
                <a:lnTo>
                  <a:pt x="331847" y="509913"/>
                </a:lnTo>
                <a:lnTo>
                  <a:pt x="293714" y="438343"/>
                </a:lnTo>
                <a:lnTo>
                  <a:pt x="297476" y="440000"/>
                </a:lnTo>
                <a:lnTo>
                  <a:pt x="304640" y="442644"/>
                </a:lnTo>
                <a:lnTo>
                  <a:pt x="350837" y="461828"/>
                </a:lnTo>
                <a:close/>
              </a:path>
              <a:path w="804544" h="956944">
                <a:moveTo>
                  <a:pt x="293714" y="438343"/>
                </a:moveTo>
                <a:lnTo>
                  <a:pt x="331847" y="509913"/>
                </a:lnTo>
                <a:lnTo>
                  <a:pt x="320925" y="505618"/>
                </a:lnTo>
                <a:lnTo>
                  <a:pt x="311238" y="500942"/>
                </a:lnTo>
                <a:lnTo>
                  <a:pt x="300379" y="496765"/>
                </a:lnTo>
                <a:lnTo>
                  <a:pt x="291542" y="490983"/>
                </a:lnTo>
                <a:lnTo>
                  <a:pt x="281811" y="486223"/>
                </a:lnTo>
                <a:lnTo>
                  <a:pt x="271468" y="483016"/>
                </a:lnTo>
                <a:lnTo>
                  <a:pt x="262253" y="479226"/>
                </a:lnTo>
                <a:lnTo>
                  <a:pt x="253665" y="473911"/>
                </a:lnTo>
                <a:lnTo>
                  <a:pt x="251831" y="473169"/>
                </a:lnTo>
                <a:lnTo>
                  <a:pt x="250195" y="472799"/>
                </a:lnTo>
                <a:lnTo>
                  <a:pt x="248440" y="472205"/>
                </a:lnTo>
                <a:lnTo>
                  <a:pt x="225920" y="462348"/>
                </a:lnTo>
                <a:lnTo>
                  <a:pt x="201648" y="454605"/>
                </a:lnTo>
                <a:lnTo>
                  <a:pt x="177540" y="447170"/>
                </a:lnTo>
                <a:lnTo>
                  <a:pt x="154390" y="438830"/>
                </a:lnTo>
                <a:lnTo>
                  <a:pt x="138686" y="433663"/>
                </a:lnTo>
                <a:lnTo>
                  <a:pt x="94728" y="415981"/>
                </a:lnTo>
                <a:lnTo>
                  <a:pt x="87629" y="413459"/>
                </a:lnTo>
                <a:lnTo>
                  <a:pt x="16078" y="387201"/>
                </a:lnTo>
                <a:lnTo>
                  <a:pt x="0" y="367827"/>
                </a:lnTo>
                <a:lnTo>
                  <a:pt x="1908" y="355205"/>
                </a:lnTo>
                <a:lnTo>
                  <a:pt x="8259" y="345517"/>
                </a:lnTo>
                <a:lnTo>
                  <a:pt x="15963" y="341072"/>
                </a:lnTo>
                <a:lnTo>
                  <a:pt x="22511" y="339857"/>
                </a:lnTo>
                <a:lnTo>
                  <a:pt x="29966" y="340345"/>
                </a:lnTo>
                <a:lnTo>
                  <a:pt x="38150" y="342200"/>
                </a:lnTo>
                <a:lnTo>
                  <a:pt x="125287" y="376105"/>
                </a:lnTo>
                <a:lnTo>
                  <a:pt x="148510" y="384580"/>
                </a:lnTo>
                <a:lnTo>
                  <a:pt x="159516" y="389032"/>
                </a:lnTo>
                <a:lnTo>
                  <a:pt x="171553" y="392719"/>
                </a:lnTo>
                <a:lnTo>
                  <a:pt x="183970" y="397118"/>
                </a:lnTo>
                <a:lnTo>
                  <a:pt x="210867" y="404387"/>
                </a:lnTo>
                <a:lnTo>
                  <a:pt x="223373" y="408954"/>
                </a:lnTo>
                <a:lnTo>
                  <a:pt x="237505" y="413870"/>
                </a:lnTo>
                <a:lnTo>
                  <a:pt x="277125" y="431514"/>
                </a:lnTo>
                <a:lnTo>
                  <a:pt x="284312" y="434199"/>
                </a:lnTo>
                <a:lnTo>
                  <a:pt x="293714" y="438343"/>
                </a:lnTo>
                <a:close/>
              </a:path>
              <a:path w="804544" h="956944">
                <a:moveTo>
                  <a:pt x="388377" y="821278"/>
                </a:moveTo>
                <a:lnTo>
                  <a:pt x="387562" y="825151"/>
                </a:lnTo>
                <a:lnTo>
                  <a:pt x="382031" y="863385"/>
                </a:lnTo>
                <a:lnTo>
                  <a:pt x="379084" y="876760"/>
                </a:lnTo>
                <a:lnTo>
                  <a:pt x="378140" y="883090"/>
                </a:lnTo>
                <a:lnTo>
                  <a:pt x="378712" y="889566"/>
                </a:lnTo>
                <a:lnTo>
                  <a:pt x="378928" y="895374"/>
                </a:lnTo>
                <a:lnTo>
                  <a:pt x="377797" y="898651"/>
                </a:lnTo>
                <a:lnTo>
                  <a:pt x="376189" y="901036"/>
                </a:lnTo>
                <a:lnTo>
                  <a:pt x="375544" y="902526"/>
                </a:lnTo>
                <a:lnTo>
                  <a:pt x="376088" y="906248"/>
                </a:lnTo>
                <a:lnTo>
                  <a:pt x="376434" y="909598"/>
                </a:lnTo>
                <a:lnTo>
                  <a:pt x="375302" y="912875"/>
                </a:lnTo>
                <a:lnTo>
                  <a:pt x="373144" y="930431"/>
                </a:lnTo>
                <a:lnTo>
                  <a:pt x="370810" y="939555"/>
                </a:lnTo>
                <a:lnTo>
                  <a:pt x="368208" y="948177"/>
                </a:lnTo>
                <a:lnTo>
                  <a:pt x="367389" y="952041"/>
                </a:lnTo>
                <a:lnTo>
                  <a:pt x="358348" y="956678"/>
                </a:lnTo>
                <a:lnTo>
                  <a:pt x="353875" y="956386"/>
                </a:lnTo>
                <a:lnTo>
                  <a:pt x="345406" y="956696"/>
                </a:lnTo>
                <a:lnTo>
                  <a:pt x="339438" y="950897"/>
                </a:lnTo>
                <a:lnTo>
                  <a:pt x="339075" y="942111"/>
                </a:lnTo>
                <a:lnTo>
                  <a:pt x="338059" y="932103"/>
                </a:lnTo>
                <a:lnTo>
                  <a:pt x="338644" y="900790"/>
                </a:lnTo>
                <a:lnTo>
                  <a:pt x="339071" y="893489"/>
                </a:lnTo>
                <a:lnTo>
                  <a:pt x="340697" y="885738"/>
                </a:lnTo>
                <a:lnTo>
                  <a:pt x="341195" y="878570"/>
                </a:lnTo>
                <a:lnTo>
                  <a:pt x="341600" y="871227"/>
                </a:lnTo>
                <a:lnTo>
                  <a:pt x="341189" y="862354"/>
                </a:lnTo>
                <a:lnTo>
                  <a:pt x="339749" y="835343"/>
                </a:lnTo>
                <a:lnTo>
                  <a:pt x="339126" y="831472"/>
                </a:lnTo>
                <a:lnTo>
                  <a:pt x="341180" y="827225"/>
                </a:lnTo>
                <a:lnTo>
                  <a:pt x="342997" y="822532"/>
                </a:lnTo>
                <a:lnTo>
                  <a:pt x="339964" y="816840"/>
                </a:lnTo>
                <a:lnTo>
                  <a:pt x="341309" y="795057"/>
                </a:lnTo>
                <a:lnTo>
                  <a:pt x="345629" y="770755"/>
                </a:lnTo>
                <a:lnTo>
                  <a:pt x="349607" y="751212"/>
                </a:lnTo>
                <a:lnTo>
                  <a:pt x="384600" y="816891"/>
                </a:lnTo>
                <a:lnTo>
                  <a:pt x="388377" y="821278"/>
                </a:lnTo>
                <a:close/>
              </a:path>
              <a:path w="804544" h="956944">
                <a:moveTo>
                  <a:pt x="339964" y="816840"/>
                </a:moveTo>
                <a:lnTo>
                  <a:pt x="342680" y="821937"/>
                </a:lnTo>
                <a:lnTo>
                  <a:pt x="340488" y="820525"/>
                </a:lnTo>
                <a:lnTo>
                  <a:pt x="339815" y="819261"/>
                </a:lnTo>
                <a:lnTo>
                  <a:pt x="339964" y="816840"/>
                </a:lnTo>
                <a:close/>
              </a:path>
              <a:path w="804544" h="956944">
                <a:moveTo>
                  <a:pt x="800923" y="609765"/>
                </a:moveTo>
                <a:lnTo>
                  <a:pt x="804326" y="616151"/>
                </a:lnTo>
                <a:lnTo>
                  <a:pt x="803689" y="623059"/>
                </a:lnTo>
                <a:lnTo>
                  <a:pt x="800419" y="627725"/>
                </a:lnTo>
                <a:lnTo>
                  <a:pt x="794973" y="631008"/>
                </a:lnTo>
                <a:lnTo>
                  <a:pt x="787823" y="631093"/>
                </a:lnTo>
                <a:lnTo>
                  <a:pt x="782835" y="629834"/>
                </a:lnTo>
                <a:lnTo>
                  <a:pt x="762052" y="625937"/>
                </a:lnTo>
                <a:lnTo>
                  <a:pt x="699420" y="613718"/>
                </a:lnTo>
                <a:lnTo>
                  <a:pt x="688272" y="611701"/>
                </a:lnTo>
                <a:lnTo>
                  <a:pt x="677173" y="609774"/>
                </a:lnTo>
                <a:lnTo>
                  <a:pt x="664900" y="608347"/>
                </a:lnTo>
                <a:lnTo>
                  <a:pt x="654717" y="605440"/>
                </a:lnTo>
                <a:lnTo>
                  <a:pt x="608183" y="593724"/>
                </a:lnTo>
                <a:lnTo>
                  <a:pt x="568572" y="581500"/>
                </a:lnTo>
                <a:lnTo>
                  <a:pt x="545341" y="573008"/>
                </a:lnTo>
                <a:lnTo>
                  <a:pt x="520951" y="565043"/>
                </a:lnTo>
                <a:lnTo>
                  <a:pt x="492951" y="555704"/>
                </a:lnTo>
                <a:lnTo>
                  <a:pt x="489163" y="553997"/>
                </a:lnTo>
                <a:lnTo>
                  <a:pt x="483700" y="551845"/>
                </a:lnTo>
                <a:lnTo>
                  <a:pt x="484521" y="556088"/>
                </a:lnTo>
                <a:lnTo>
                  <a:pt x="483469" y="559514"/>
                </a:lnTo>
                <a:lnTo>
                  <a:pt x="490912" y="573484"/>
                </a:lnTo>
                <a:lnTo>
                  <a:pt x="496009" y="585752"/>
                </a:lnTo>
                <a:lnTo>
                  <a:pt x="547087" y="689722"/>
                </a:lnTo>
                <a:lnTo>
                  <a:pt x="556001" y="706453"/>
                </a:lnTo>
                <a:lnTo>
                  <a:pt x="560543" y="720379"/>
                </a:lnTo>
                <a:lnTo>
                  <a:pt x="562107" y="728715"/>
                </a:lnTo>
                <a:lnTo>
                  <a:pt x="555450" y="735128"/>
                </a:lnTo>
                <a:lnTo>
                  <a:pt x="543262" y="736559"/>
                </a:lnTo>
                <a:lnTo>
                  <a:pt x="533971" y="732626"/>
                </a:lnTo>
                <a:lnTo>
                  <a:pt x="530036" y="727941"/>
                </a:lnTo>
                <a:lnTo>
                  <a:pt x="515040" y="705197"/>
                </a:lnTo>
                <a:lnTo>
                  <a:pt x="508629" y="693165"/>
                </a:lnTo>
                <a:lnTo>
                  <a:pt x="501105" y="681744"/>
                </a:lnTo>
                <a:lnTo>
                  <a:pt x="452066" y="600508"/>
                </a:lnTo>
                <a:lnTo>
                  <a:pt x="445090" y="587413"/>
                </a:lnTo>
                <a:lnTo>
                  <a:pt x="439965" y="580496"/>
                </a:lnTo>
                <a:lnTo>
                  <a:pt x="436934" y="599114"/>
                </a:lnTo>
                <a:lnTo>
                  <a:pt x="436792" y="606950"/>
                </a:lnTo>
                <a:lnTo>
                  <a:pt x="435559" y="615440"/>
                </a:lnTo>
                <a:lnTo>
                  <a:pt x="434192" y="623678"/>
                </a:lnTo>
                <a:lnTo>
                  <a:pt x="431408" y="631956"/>
                </a:lnTo>
                <a:lnTo>
                  <a:pt x="428023" y="639108"/>
                </a:lnTo>
                <a:lnTo>
                  <a:pt x="429944" y="648114"/>
                </a:lnTo>
                <a:lnTo>
                  <a:pt x="421929" y="654678"/>
                </a:lnTo>
                <a:lnTo>
                  <a:pt x="422682" y="656091"/>
                </a:lnTo>
                <a:lnTo>
                  <a:pt x="425601" y="666973"/>
                </a:lnTo>
                <a:lnTo>
                  <a:pt x="425019" y="676684"/>
                </a:lnTo>
                <a:lnTo>
                  <a:pt x="420458" y="687029"/>
                </a:lnTo>
                <a:lnTo>
                  <a:pt x="417044" y="696825"/>
                </a:lnTo>
                <a:lnTo>
                  <a:pt x="384600" y="816891"/>
                </a:lnTo>
                <a:lnTo>
                  <a:pt x="349607" y="751212"/>
                </a:lnTo>
                <a:lnTo>
                  <a:pt x="350402" y="747303"/>
                </a:lnTo>
                <a:lnTo>
                  <a:pt x="360892" y="707573"/>
                </a:lnTo>
                <a:lnTo>
                  <a:pt x="365061" y="691090"/>
                </a:lnTo>
                <a:lnTo>
                  <a:pt x="369111" y="674383"/>
                </a:lnTo>
                <a:lnTo>
                  <a:pt x="373027" y="657425"/>
                </a:lnTo>
                <a:lnTo>
                  <a:pt x="374840" y="641922"/>
                </a:lnTo>
                <a:lnTo>
                  <a:pt x="377611" y="625515"/>
                </a:lnTo>
                <a:lnTo>
                  <a:pt x="380835" y="593756"/>
                </a:lnTo>
                <a:lnTo>
                  <a:pt x="381346" y="586612"/>
                </a:lnTo>
                <a:lnTo>
                  <a:pt x="386390" y="563669"/>
                </a:lnTo>
                <a:lnTo>
                  <a:pt x="387369" y="557403"/>
                </a:lnTo>
                <a:lnTo>
                  <a:pt x="388195" y="550851"/>
                </a:lnTo>
                <a:lnTo>
                  <a:pt x="390020" y="535371"/>
                </a:lnTo>
                <a:lnTo>
                  <a:pt x="350837" y="461828"/>
                </a:lnTo>
                <a:lnTo>
                  <a:pt x="385947" y="476409"/>
                </a:lnTo>
                <a:lnTo>
                  <a:pt x="386869" y="475439"/>
                </a:lnTo>
                <a:lnTo>
                  <a:pt x="387832" y="474545"/>
                </a:lnTo>
                <a:lnTo>
                  <a:pt x="388754" y="473576"/>
                </a:lnTo>
                <a:lnTo>
                  <a:pt x="265473" y="242192"/>
                </a:lnTo>
                <a:lnTo>
                  <a:pt x="265960" y="240404"/>
                </a:lnTo>
                <a:lnTo>
                  <a:pt x="270822" y="233325"/>
                </a:lnTo>
                <a:lnTo>
                  <a:pt x="276581" y="227928"/>
                </a:lnTo>
                <a:lnTo>
                  <a:pt x="283648" y="224987"/>
                </a:lnTo>
                <a:lnTo>
                  <a:pt x="289558" y="225276"/>
                </a:lnTo>
                <a:lnTo>
                  <a:pt x="297451" y="226587"/>
                </a:lnTo>
                <a:lnTo>
                  <a:pt x="301239" y="228294"/>
                </a:lnTo>
                <a:lnTo>
                  <a:pt x="305135" y="232905"/>
                </a:lnTo>
                <a:lnTo>
                  <a:pt x="316031" y="250656"/>
                </a:lnTo>
                <a:lnTo>
                  <a:pt x="324676" y="264179"/>
                </a:lnTo>
                <a:lnTo>
                  <a:pt x="408815" y="422100"/>
                </a:lnTo>
                <a:lnTo>
                  <a:pt x="412574" y="421052"/>
                </a:lnTo>
                <a:lnTo>
                  <a:pt x="413259" y="419637"/>
                </a:lnTo>
                <a:lnTo>
                  <a:pt x="413984" y="418296"/>
                </a:lnTo>
                <a:lnTo>
                  <a:pt x="414550" y="416657"/>
                </a:lnTo>
                <a:lnTo>
                  <a:pt x="414859" y="411835"/>
                </a:lnTo>
                <a:lnTo>
                  <a:pt x="458255" y="493285"/>
                </a:lnTo>
                <a:lnTo>
                  <a:pt x="475069" y="497833"/>
                </a:lnTo>
                <a:lnTo>
                  <a:pt x="490382" y="502268"/>
                </a:lnTo>
                <a:lnTo>
                  <a:pt x="505503" y="506340"/>
                </a:lnTo>
                <a:lnTo>
                  <a:pt x="519495" y="510995"/>
                </a:lnTo>
                <a:lnTo>
                  <a:pt x="532243" y="516015"/>
                </a:lnTo>
                <a:lnTo>
                  <a:pt x="604218" y="545769"/>
                </a:lnTo>
                <a:lnTo>
                  <a:pt x="615120" y="550026"/>
                </a:lnTo>
                <a:lnTo>
                  <a:pt x="624973" y="552315"/>
                </a:lnTo>
                <a:lnTo>
                  <a:pt x="634630" y="554234"/>
                </a:lnTo>
                <a:lnTo>
                  <a:pt x="644220" y="556027"/>
                </a:lnTo>
                <a:lnTo>
                  <a:pt x="652752" y="558537"/>
                </a:lnTo>
                <a:lnTo>
                  <a:pt x="660756" y="560057"/>
                </a:lnTo>
                <a:lnTo>
                  <a:pt x="667685" y="562257"/>
                </a:lnTo>
                <a:lnTo>
                  <a:pt x="675779" y="563945"/>
                </a:lnTo>
                <a:lnTo>
                  <a:pt x="695230" y="573443"/>
                </a:lnTo>
                <a:lnTo>
                  <a:pt x="698276" y="571057"/>
                </a:lnTo>
                <a:lnTo>
                  <a:pt x="699951" y="571501"/>
                </a:lnTo>
                <a:lnTo>
                  <a:pt x="756431" y="591079"/>
                </a:lnTo>
                <a:lnTo>
                  <a:pt x="765632" y="594844"/>
                </a:lnTo>
                <a:lnTo>
                  <a:pt x="775980" y="598060"/>
                </a:lnTo>
                <a:lnTo>
                  <a:pt x="785184" y="601832"/>
                </a:lnTo>
                <a:lnTo>
                  <a:pt x="795439" y="604874"/>
                </a:lnTo>
                <a:lnTo>
                  <a:pt x="800923" y="609765"/>
                </a:lnTo>
                <a:close/>
              </a:path>
              <a:path w="804544" h="956944">
                <a:moveTo>
                  <a:pt x="265473" y="242192"/>
                </a:moveTo>
                <a:lnTo>
                  <a:pt x="388754" y="473576"/>
                </a:lnTo>
                <a:lnTo>
                  <a:pt x="372242" y="447986"/>
                </a:lnTo>
                <a:lnTo>
                  <a:pt x="310265" y="331662"/>
                </a:lnTo>
                <a:lnTo>
                  <a:pt x="286817" y="290353"/>
                </a:lnTo>
                <a:lnTo>
                  <a:pt x="275103" y="268368"/>
                </a:lnTo>
                <a:lnTo>
                  <a:pt x="268125" y="257973"/>
                </a:lnTo>
                <a:lnTo>
                  <a:pt x="263527" y="249342"/>
                </a:lnTo>
                <a:lnTo>
                  <a:pt x="265473" y="242192"/>
                </a:lnTo>
                <a:close/>
              </a:path>
              <a:path w="804544" h="956944">
                <a:moveTo>
                  <a:pt x="341964" y="291227"/>
                </a:moveTo>
                <a:lnTo>
                  <a:pt x="379702" y="362055"/>
                </a:lnTo>
                <a:lnTo>
                  <a:pt x="386424" y="377372"/>
                </a:lnTo>
                <a:lnTo>
                  <a:pt x="394259" y="392078"/>
                </a:lnTo>
                <a:lnTo>
                  <a:pt x="408815" y="422100"/>
                </a:lnTo>
                <a:lnTo>
                  <a:pt x="324676" y="264179"/>
                </a:lnTo>
                <a:lnTo>
                  <a:pt x="341964" y="291227"/>
                </a:lnTo>
                <a:close/>
              </a:path>
              <a:path w="804544" h="956944">
                <a:moveTo>
                  <a:pt x="755513" y="257151"/>
                </a:moveTo>
                <a:lnTo>
                  <a:pt x="758923" y="263551"/>
                </a:lnTo>
                <a:lnTo>
                  <a:pt x="761931" y="271897"/>
                </a:lnTo>
                <a:lnTo>
                  <a:pt x="763558" y="280352"/>
                </a:lnTo>
                <a:lnTo>
                  <a:pt x="762393" y="288970"/>
                </a:lnTo>
                <a:lnTo>
                  <a:pt x="758147" y="297205"/>
                </a:lnTo>
                <a:lnTo>
                  <a:pt x="753811" y="302572"/>
                </a:lnTo>
                <a:lnTo>
                  <a:pt x="748167" y="305483"/>
                </a:lnTo>
                <a:lnTo>
                  <a:pt x="741035" y="311003"/>
                </a:lnTo>
                <a:lnTo>
                  <a:pt x="738309" y="316691"/>
                </a:lnTo>
                <a:lnTo>
                  <a:pt x="733088" y="320395"/>
                </a:lnTo>
                <a:lnTo>
                  <a:pt x="727361" y="323151"/>
                </a:lnTo>
                <a:lnTo>
                  <a:pt x="720878" y="327187"/>
                </a:lnTo>
                <a:lnTo>
                  <a:pt x="720957" y="327336"/>
                </a:lnTo>
                <a:lnTo>
                  <a:pt x="716971" y="325257"/>
                </a:lnTo>
                <a:lnTo>
                  <a:pt x="714701" y="323696"/>
                </a:lnTo>
                <a:lnTo>
                  <a:pt x="713507" y="332260"/>
                </a:lnTo>
                <a:lnTo>
                  <a:pt x="709341" y="335244"/>
                </a:lnTo>
                <a:lnTo>
                  <a:pt x="698176" y="341298"/>
                </a:lnTo>
                <a:lnTo>
                  <a:pt x="693780" y="343850"/>
                </a:lnTo>
                <a:lnTo>
                  <a:pt x="686255" y="348631"/>
                </a:lnTo>
                <a:lnTo>
                  <a:pt x="677744" y="354264"/>
                </a:lnTo>
                <a:lnTo>
                  <a:pt x="671341" y="358452"/>
                </a:lnTo>
                <a:lnTo>
                  <a:pt x="659432" y="365809"/>
                </a:lnTo>
                <a:lnTo>
                  <a:pt x="643113" y="375694"/>
                </a:lnTo>
                <a:lnTo>
                  <a:pt x="633380" y="381734"/>
                </a:lnTo>
                <a:lnTo>
                  <a:pt x="621611" y="389354"/>
                </a:lnTo>
                <a:lnTo>
                  <a:pt x="598176" y="404789"/>
                </a:lnTo>
                <a:lnTo>
                  <a:pt x="586362" y="412325"/>
                </a:lnTo>
                <a:lnTo>
                  <a:pt x="548423" y="430246"/>
                </a:lnTo>
                <a:lnTo>
                  <a:pt x="545882" y="436281"/>
                </a:lnTo>
                <a:lnTo>
                  <a:pt x="540714" y="440085"/>
                </a:lnTo>
                <a:lnTo>
                  <a:pt x="533550" y="445545"/>
                </a:lnTo>
                <a:lnTo>
                  <a:pt x="526345" y="450929"/>
                </a:lnTo>
                <a:lnTo>
                  <a:pt x="519044" y="456131"/>
                </a:lnTo>
                <a:lnTo>
                  <a:pt x="510469" y="461644"/>
                </a:lnTo>
                <a:lnTo>
                  <a:pt x="503719" y="465180"/>
                </a:lnTo>
                <a:lnTo>
                  <a:pt x="492107" y="470393"/>
                </a:lnTo>
                <a:lnTo>
                  <a:pt x="486496" y="473366"/>
                </a:lnTo>
                <a:lnTo>
                  <a:pt x="480092" y="477553"/>
                </a:lnTo>
                <a:lnTo>
                  <a:pt x="472742" y="482664"/>
                </a:lnTo>
                <a:lnTo>
                  <a:pt x="465489" y="487957"/>
                </a:lnTo>
                <a:lnTo>
                  <a:pt x="458255" y="493285"/>
                </a:lnTo>
                <a:lnTo>
                  <a:pt x="414859" y="411835"/>
                </a:lnTo>
                <a:lnTo>
                  <a:pt x="418220" y="358726"/>
                </a:lnTo>
                <a:lnTo>
                  <a:pt x="424121" y="331989"/>
                </a:lnTo>
                <a:lnTo>
                  <a:pt x="426678" y="325984"/>
                </a:lnTo>
                <a:lnTo>
                  <a:pt x="471257" y="409654"/>
                </a:lnTo>
                <a:lnTo>
                  <a:pt x="475957" y="413073"/>
                </a:lnTo>
                <a:lnTo>
                  <a:pt x="483186" y="413137"/>
                </a:lnTo>
                <a:lnTo>
                  <a:pt x="484743" y="413359"/>
                </a:lnTo>
                <a:lnTo>
                  <a:pt x="486945" y="412090"/>
                </a:lnTo>
                <a:lnTo>
                  <a:pt x="489385" y="411267"/>
                </a:lnTo>
                <a:lnTo>
                  <a:pt x="489079" y="407992"/>
                </a:lnTo>
                <a:lnTo>
                  <a:pt x="492142" y="411040"/>
                </a:lnTo>
                <a:lnTo>
                  <a:pt x="496088" y="413045"/>
                </a:lnTo>
                <a:lnTo>
                  <a:pt x="498953" y="415721"/>
                </a:lnTo>
                <a:lnTo>
                  <a:pt x="501681" y="412740"/>
                </a:lnTo>
                <a:lnTo>
                  <a:pt x="497180" y="404291"/>
                </a:lnTo>
                <a:lnTo>
                  <a:pt x="546948" y="370759"/>
                </a:lnTo>
                <a:lnTo>
                  <a:pt x="552242" y="375294"/>
                </a:lnTo>
                <a:lnTo>
                  <a:pt x="554080" y="365240"/>
                </a:lnTo>
                <a:lnTo>
                  <a:pt x="555201" y="364643"/>
                </a:lnTo>
                <a:lnTo>
                  <a:pt x="568154" y="361944"/>
                </a:lnTo>
                <a:lnTo>
                  <a:pt x="570673" y="361271"/>
                </a:lnTo>
                <a:lnTo>
                  <a:pt x="572093" y="355834"/>
                </a:lnTo>
                <a:lnTo>
                  <a:pt x="573463" y="353003"/>
                </a:lnTo>
                <a:lnTo>
                  <a:pt x="575823" y="352031"/>
                </a:lnTo>
                <a:lnTo>
                  <a:pt x="578382" y="351432"/>
                </a:lnTo>
                <a:lnTo>
                  <a:pt x="580544" y="350089"/>
                </a:lnTo>
                <a:lnTo>
                  <a:pt x="592319" y="342479"/>
                </a:lnTo>
                <a:lnTo>
                  <a:pt x="606057" y="333153"/>
                </a:lnTo>
                <a:lnTo>
                  <a:pt x="608349" y="329353"/>
                </a:lnTo>
                <a:lnTo>
                  <a:pt x="611146" y="329200"/>
                </a:lnTo>
                <a:lnTo>
                  <a:pt x="618729" y="327227"/>
                </a:lnTo>
                <a:lnTo>
                  <a:pt x="623946" y="323514"/>
                </a:lnTo>
                <a:lnTo>
                  <a:pt x="629949" y="318577"/>
                </a:lnTo>
                <a:lnTo>
                  <a:pt x="635432" y="315363"/>
                </a:lnTo>
                <a:lnTo>
                  <a:pt x="642190" y="311842"/>
                </a:lnTo>
                <a:lnTo>
                  <a:pt x="647390" y="308098"/>
                </a:lnTo>
                <a:lnTo>
                  <a:pt x="652427" y="304047"/>
                </a:lnTo>
                <a:lnTo>
                  <a:pt x="658719" y="299650"/>
                </a:lnTo>
                <a:lnTo>
                  <a:pt x="663063" y="297000"/>
                </a:lnTo>
                <a:lnTo>
                  <a:pt x="665252" y="295707"/>
                </a:lnTo>
                <a:lnTo>
                  <a:pt x="676302" y="289438"/>
                </a:lnTo>
                <a:lnTo>
                  <a:pt x="680699" y="286888"/>
                </a:lnTo>
                <a:lnTo>
                  <a:pt x="682862" y="285545"/>
                </a:lnTo>
                <a:lnTo>
                  <a:pt x="685748" y="282861"/>
                </a:lnTo>
                <a:lnTo>
                  <a:pt x="687752" y="281220"/>
                </a:lnTo>
                <a:lnTo>
                  <a:pt x="696113" y="275306"/>
                </a:lnTo>
                <a:lnTo>
                  <a:pt x="704615" y="269656"/>
                </a:lnTo>
                <a:lnTo>
                  <a:pt x="711937" y="264493"/>
                </a:lnTo>
                <a:lnTo>
                  <a:pt x="720120" y="258243"/>
                </a:lnTo>
                <a:lnTo>
                  <a:pt x="723205" y="255931"/>
                </a:lnTo>
                <a:lnTo>
                  <a:pt x="727876" y="256595"/>
                </a:lnTo>
                <a:lnTo>
                  <a:pt x="732110" y="256440"/>
                </a:lnTo>
                <a:lnTo>
                  <a:pt x="734748" y="255990"/>
                </a:lnTo>
                <a:lnTo>
                  <a:pt x="735909" y="255467"/>
                </a:lnTo>
                <a:lnTo>
                  <a:pt x="743345" y="253219"/>
                </a:lnTo>
                <a:lnTo>
                  <a:pt x="749540" y="254043"/>
                </a:lnTo>
                <a:lnTo>
                  <a:pt x="755513" y="257151"/>
                </a:lnTo>
                <a:close/>
              </a:path>
              <a:path w="804544" h="956944">
                <a:moveTo>
                  <a:pt x="539070" y="83312"/>
                </a:moveTo>
                <a:lnTo>
                  <a:pt x="537224" y="90526"/>
                </a:lnTo>
                <a:lnTo>
                  <a:pt x="536161" y="96633"/>
                </a:lnTo>
                <a:lnTo>
                  <a:pt x="534056" y="103486"/>
                </a:lnTo>
                <a:lnTo>
                  <a:pt x="532953" y="109518"/>
                </a:lnTo>
                <a:lnTo>
                  <a:pt x="531969" y="115773"/>
                </a:lnTo>
                <a:lnTo>
                  <a:pt x="530866" y="121806"/>
                </a:lnTo>
                <a:lnTo>
                  <a:pt x="530127" y="128522"/>
                </a:lnTo>
                <a:lnTo>
                  <a:pt x="528282" y="135863"/>
                </a:lnTo>
                <a:lnTo>
                  <a:pt x="527484" y="142467"/>
                </a:lnTo>
                <a:lnTo>
                  <a:pt x="525401" y="149361"/>
                </a:lnTo>
                <a:lnTo>
                  <a:pt x="522391" y="159916"/>
                </a:lnTo>
                <a:lnTo>
                  <a:pt x="520698" y="170243"/>
                </a:lnTo>
                <a:lnTo>
                  <a:pt x="519057" y="180668"/>
                </a:lnTo>
                <a:lnTo>
                  <a:pt x="516203" y="191515"/>
                </a:lnTo>
                <a:lnTo>
                  <a:pt x="514651" y="202107"/>
                </a:lnTo>
                <a:lnTo>
                  <a:pt x="512064" y="213457"/>
                </a:lnTo>
                <a:lnTo>
                  <a:pt x="510427" y="223889"/>
                </a:lnTo>
                <a:lnTo>
                  <a:pt x="502423" y="243977"/>
                </a:lnTo>
                <a:lnTo>
                  <a:pt x="500347" y="253586"/>
                </a:lnTo>
                <a:lnTo>
                  <a:pt x="498472" y="263571"/>
                </a:lnTo>
                <a:lnTo>
                  <a:pt x="496497" y="273368"/>
                </a:lnTo>
                <a:lnTo>
                  <a:pt x="492747" y="290637"/>
                </a:lnTo>
                <a:lnTo>
                  <a:pt x="490109" y="299190"/>
                </a:lnTo>
                <a:lnTo>
                  <a:pt x="487014" y="306886"/>
                </a:lnTo>
                <a:lnTo>
                  <a:pt x="484656" y="313263"/>
                </a:lnTo>
                <a:lnTo>
                  <a:pt x="483712" y="319594"/>
                </a:lnTo>
                <a:lnTo>
                  <a:pt x="482835" y="326051"/>
                </a:lnTo>
                <a:lnTo>
                  <a:pt x="478640" y="339785"/>
                </a:lnTo>
                <a:lnTo>
                  <a:pt x="477985" y="346657"/>
                </a:lnTo>
                <a:lnTo>
                  <a:pt x="477418" y="353696"/>
                </a:lnTo>
                <a:lnTo>
                  <a:pt x="476769" y="360581"/>
                </a:lnTo>
                <a:lnTo>
                  <a:pt x="475166" y="371077"/>
                </a:lnTo>
                <a:lnTo>
                  <a:pt x="472398" y="382086"/>
                </a:lnTo>
                <a:lnTo>
                  <a:pt x="470765" y="392526"/>
                </a:lnTo>
                <a:lnTo>
                  <a:pt x="469037" y="405488"/>
                </a:lnTo>
                <a:lnTo>
                  <a:pt x="426678" y="325984"/>
                </a:lnTo>
                <a:lnTo>
                  <a:pt x="427463" y="319355"/>
                </a:lnTo>
                <a:lnTo>
                  <a:pt x="426912" y="312919"/>
                </a:lnTo>
                <a:lnTo>
                  <a:pt x="427701" y="306297"/>
                </a:lnTo>
                <a:lnTo>
                  <a:pt x="431060" y="293697"/>
                </a:lnTo>
                <a:lnTo>
                  <a:pt x="437943" y="268803"/>
                </a:lnTo>
                <a:lnTo>
                  <a:pt x="441325" y="256245"/>
                </a:lnTo>
                <a:lnTo>
                  <a:pt x="454643" y="200215"/>
                </a:lnTo>
                <a:lnTo>
                  <a:pt x="457964" y="182140"/>
                </a:lnTo>
                <a:lnTo>
                  <a:pt x="465264" y="152627"/>
                </a:lnTo>
                <a:lnTo>
                  <a:pt x="473387" y="121959"/>
                </a:lnTo>
                <a:lnTo>
                  <a:pt x="472951" y="121141"/>
                </a:lnTo>
                <a:lnTo>
                  <a:pt x="473676" y="119800"/>
                </a:lnTo>
                <a:lnTo>
                  <a:pt x="483995" y="77049"/>
                </a:lnTo>
                <a:lnTo>
                  <a:pt x="487910" y="65491"/>
                </a:lnTo>
                <a:lnTo>
                  <a:pt x="490549" y="54238"/>
                </a:lnTo>
                <a:lnTo>
                  <a:pt x="494293" y="42360"/>
                </a:lnTo>
                <a:lnTo>
                  <a:pt x="497043" y="31316"/>
                </a:lnTo>
                <a:lnTo>
                  <a:pt x="501378" y="20545"/>
                </a:lnTo>
                <a:lnTo>
                  <a:pt x="502849" y="17904"/>
                </a:lnTo>
                <a:lnTo>
                  <a:pt x="537812" y="83527"/>
                </a:lnTo>
                <a:lnTo>
                  <a:pt x="539070" y="83312"/>
                </a:lnTo>
                <a:close/>
              </a:path>
              <a:path w="804544" h="956944">
                <a:moveTo>
                  <a:pt x="497180" y="404291"/>
                </a:moveTo>
                <a:lnTo>
                  <a:pt x="501681" y="412740"/>
                </a:lnTo>
                <a:lnTo>
                  <a:pt x="496121" y="405004"/>
                </a:lnTo>
                <a:lnTo>
                  <a:pt x="497180" y="404291"/>
                </a:lnTo>
                <a:close/>
              </a:path>
              <a:path w="804544" h="956944">
                <a:moveTo>
                  <a:pt x="539091" y="83227"/>
                </a:moveTo>
                <a:lnTo>
                  <a:pt x="537812" y="83527"/>
                </a:lnTo>
                <a:lnTo>
                  <a:pt x="539091" y="83227"/>
                </a:lnTo>
                <a:close/>
              </a:path>
              <a:path w="804544" h="956944">
                <a:moveTo>
                  <a:pt x="503584" y="16584"/>
                </a:moveTo>
                <a:lnTo>
                  <a:pt x="539091" y="83227"/>
                </a:lnTo>
                <a:lnTo>
                  <a:pt x="537812" y="83527"/>
                </a:lnTo>
                <a:lnTo>
                  <a:pt x="502849" y="17904"/>
                </a:lnTo>
                <a:lnTo>
                  <a:pt x="503584" y="16584"/>
                </a:lnTo>
                <a:close/>
              </a:path>
              <a:path w="804544" h="956944">
                <a:moveTo>
                  <a:pt x="549309" y="10576"/>
                </a:moveTo>
                <a:lnTo>
                  <a:pt x="552295" y="18880"/>
                </a:lnTo>
                <a:lnTo>
                  <a:pt x="552907" y="25431"/>
                </a:lnTo>
                <a:lnTo>
                  <a:pt x="549563" y="32658"/>
                </a:lnTo>
                <a:lnTo>
                  <a:pt x="550215" y="39284"/>
                </a:lnTo>
                <a:lnTo>
                  <a:pt x="551095" y="46337"/>
                </a:lnTo>
                <a:lnTo>
                  <a:pt x="550497" y="53318"/>
                </a:lnTo>
                <a:lnTo>
                  <a:pt x="548511" y="60394"/>
                </a:lnTo>
                <a:lnTo>
                  <a:pt x="546347" y="67135"/>
                </a:lnTo>
                <a:lnTo>
                  <a:pt x="545056" y="70115"/>
                </a:lnTo>
                <a:lnTo>
                  <a:pt x="543489" y="72574"/>
                </a:lnTo>
                <a:lnTo>
                  <a:pt x="540234" y="77269"/>
                </a:lnTo>
                <a:lnTo>
                  <a:pt x="543207" y="82849"/>
                </a:lnTo>
                <a:lnTo>
                  <a:pt x="540450" y="83076"/>
                </a:lnTo>
                <a:lnTo>
                  <a:pt x="539070" y="83312"/>
                </a:lnTo>
                <a:lnTo>
                  <a:pt x="503584" y="16584"/>
                </a:lnTo>
                <a:lnTo>
                  <a:pt x="506526" y="11302"/>
                </a:lnTo>
                <a:lnTo>
                  <a:pt x="514215" y="4127"/>
                </a:lnTo>
                <a:lnTo>
                  <a:pt x="525050" y="155"/>
                </a:lnTo>
                <a:lnTo>
                  <a:pt x="535040" y="0"/>
                </a:lnTo>
                <a:lnTo>
                  <a:pt x="542969" y="4077"/>
                </a:lnTo>
                <a:lnTo>
                  <a:pt x="549309" y="10576"/>
                </a:lnTo>
                <a:close/>
              </a:path>
            </a:pathLst>
          </a:custGeom>
          <a:solidFill>
            <a:srgbClr val="F5F5EF"/>
          </a:solidFill>
        </p:spPr>
        <p:txBody>
          <a:bodyPr wrap="square" lIns="0" tIns="0" rIns="0" bIns="0" rtlCol="0"/>
          <a:lstStyle/>
          <a:p>
            <a:endParaRPr/>
          </a:p>
        </p:txBody>
      </p:sp>
      <p:sp>
        <p:nvSpPr>
          <p:cNvPr id="6" name="object 6"/>
          <p:cNvSpPr/>
          <p:nvPr/>
        </p:nvSpPr>
        <p:spPr>
          <a:xfrm>
            <a:off x="15023966" y="8666138"/>
            <a:ext cx="575945" cy="515620"/>
          </a:xfrm>
          <a:custGeom>
            <a:avLst/>
            <a:gdLst/>
            <a:ahLst/>
            <a:cxnLst/>
            <a:rect l="l" t="t" r="r" b="b"/>
            <a:pathLst>
              <a:path w="575944" h="515620">
                <a:moveTo>
                  <a:pt x="501384" y="377781"/>
                </a:moveTo>
                <a:lnTo>
                  <a:pt x="492743" y="388727"/>
                </a:lnTo>
                <a:lnTo>
                  <a:pt x="486846" y="393693"/>
                </a:lnTo>
                <a:lnTo>
                  <a:pt x="478754" y="392480"/>
                </a:lnTo>
                <a:lnTo>
                  <a:pt x="474779" y="391859"/>
                </a:lnTo>
                <a:lnTo>
                  <a:pt x="471094" y="389372"/>
                </a:lnTo>
                <a:lnTo>
                  <a:pt x="466122" y="387222"/>
                </a:lnTo>
                <a:lnTo>
                  <a:pt x="460694" y="389382"/>
                </a:lnTo>
                <a:lnTo>
                  <a:pt x="456744" y="383109"/>
                </a:lnTo>
                <a:lnTo>
                  <a:pt x="451557" y="381191"/>
                </a:lnTo>
                <a:lnTo>
                  <a:pt x="451063" y="380990"/>
                </a:lnTo>
                <a:lnTo>
                  <a:pt x="451404" y="378474"/>
                </a:lnTo>
                <a:lnTo>
                  <a:pt x="451359" y="376638"/>
                </a:lnTo>
                <a:lnTo>
                  <a:pt x="446451" y="378579"/>
                </a:lnTo>
                <a:lnTo>
                  <a:pt x="443338" y="377030"/>
                </a:lnTo>
                <a:lnTo>
                  <a:pt x="433025" y="370245"/>
                </a:lnTo>
                <a:lnTo>
                  <a:pt x="426292" y="367061"/>
                </a:lnTo>
                <a:lnTo>
                  <a:pt x="420078" y="363659"/>
                </a:lnTo>
                <a:lnTo>
                  <a:pt x="414021" y="360231"/>
                </a:lnTo>
                <a:lnTo>
                  <a:pt x="402016" y="353213"/>
                </a:lnTo>
                <a:lnTo>
                  <a:pt x="395959" y="349785"/>
                </a:lnTo>
                <a:lnTo>
                  <a:pt x="388312" y="345634"/>
                </a:lnTo>
                <a:lnTo>
                  <a:pt x="380622" y="341548"/>
                </a:lnTo>
                <a:lnTo>
                  <a:pt x="372943" y="337446"/>
                </a:lnTo>
                <a:lnTo>
                  <a:pt x="365328" y="333247"/>
                </a:lnTo>
                <a:lnTo>
                  <a:pt x="358953" y="329613"/>
                </a:lnTo>
                <a:lnTo>
                  <a:pt x="352220" y="326429"/>
                </a:lnTo>
                <a:lnTo>
                  <a:pt x="347058" y="320666"/>
                </a:lnTo>
                <a:lnTo>
                  <a:pt x="345084" y="318433"/>
                </a:lnTo>
                <a:lnTo>
                  <a:pt x="340580" y="318522"/>
                </a:lnTo>
                <a:lnTo>
                  <a:pt x="337425" y="317132"/>
                </a:lnTo>
                <a:lnTo>
                  <a:pt x="330474" y="313992"/>
                </a:lnTo>
                <a:lnTo>
                  <a:pt x="323452" y="310867"/>
                </a:lnTo>
                <a:lnTo>
                  <a:pt x="316830" y="307134"/>
                </a:lnTo>
                <a:lnTo>
                  <a:pt x="311997" y="304391"/>
                </a:lnTo>
                <a:lnTo>
                  <a:pt x="307964" y="300243"/>
                </a:lnTo>
                <a:lnTo>
                  <a:pt x="297411" y="294110"/>
                </a:lnTo>
                <a:lnTo>
                  <a:pt x="291306" y="291588"/>
                </a:lnTo>
                <a:lnTo>
                  <a:pt x="284092" y="288088"/>
                </a:lnTo>
                <a:lnTo>
                  <a:pt x="286396" y="298412"/>
                </a:lnTo>
                <a:lnTo>
                  <a:pt x="294552" y="343399"/>
                </a:lnTo>
                <a:lnTo>
                  <a:pt x="297821" y="375262"/>
                </a:lnTo>
                <a:lnTo>
                  <a:pt x="298660" y="382611"/>
                </a:lnTo>
                <a:lnTo>
                  <a:pt x="299803" y="389927"/>
                </a:lnTo>
                <a:lnTo>
                  <a:pt x="301202" y="397699"/>
                </a:lnTo>
                <a:lnTo>
                  <a:pt x="304235" y="405175"/>
                </a:lnTo>
                <a:lnTo>
                  <a:pt x="306284" y="412815"/>
                </a:lnTo>
                <a:lnTo>
                  <a:pt x="307929" y="418880"/>
                </a:lnTo>
                <a:lnTo>
                  <a:pt x="309401" y="425018"/>
                </a:lnTo>
                <a:lnTo>
                  <a:pt x="310568" y="431143"/>
                </a:lnTo>
                <a:lnTo>
                  <a:pt x="311098" y="433858"/>
                </a:lnTo>
                <a:lnTo>
                  <a:pt x="310572" y="436752"/>
                </a:lnTo>
                <a:lnTo>
                  <a:pt x="310542" y="440033"/>
                </a:lnTo>
                <a:lnTo>
                  <a:pt x="310819" y="440278"/>
                </a:lnTo>
                <a:lnTo>
                  <a:pt x="312621" y="440965"/>
                </a:lnTo>
                <a:lnTo>
                  <a:pt x="312789" y="441947"/>
                </a:lnTo>
                <a:lnTo>
                  <a:pt x="319931" y="484688"/>
                </a:lnTo>
                <a:lnTo>
                  <a:pt x="320844" y="490981"/>
                </a:lnTo>
                <a:lnTo>
                  <a:pt x="321797" y="497266"/>
                </a:lnTo>
                <a:lnTo>
                  <a:pt x="322872" y="503519"/>
                </a:lnTo>
                <a:lnTo>
                  <a:pt x="324161" y="510410"/>
                </a:lnTo>
                <a:lnTo>
                  <a:pt x="316368" y="515498"/>
                </a:lnTo>
                <a:lnTo>
                  <a:pt x="297630" y="479159"/>
                </a:lnTo>
                <a:lnTo>
                  <a:pt x="293732" y="466657"/>
                </a:lnTo>
                <a:lnTo>
                  <a:pt x="289790" y="454162"/>
                </a:lnTo>
                <a:lnTo>
                  <a:pt x="287526" y="447484"/>
                </a:lnTo>
                <a:lnTo>
                  <a:pt x="285179" y="440827"/>
                </a:lnTo>
                <a:lnTo>
                  <a:pt x="282918" y="434146"/>
                </a:lnTo>
                <a:lnTo>
                  <a:pt x="272003" y="389453"/>
                </a:lnTo>
                <a:lnTo>
                  <a:pt x="263665" y="343227"/>
                </a:lnTo>
                <a:lnTo>
                  <a:pt x="260964" y="327812"/>
                </a:lnTo>
                <a:lnTo>
                  <a:pt x="260523" y="325342"/>
                </a:lnTo>
                <a:lnTo>
                  <a:pt x="260328" y="322784"/>
                </a:lnTo>
                <a:lnTo>
                  <a:pt x="259921" y="319215"/>
                </a:lnTo>
                <a:lnTo>
                  <a:pt x="257645" y="320770"/>
                </a:lnTo>
                <a:lnTo>
                  <a:pt x="255782" y="321413"/>
                </a:lnTo>
                <a:lnTo>
                  <a:pt x="254852" y="322732"/>
                </a:lnTo>
                <a:lnTo>
                  <a:pt x="203763" y="394204"/>
                </a:lnTo>
                <a:lnTo>
                  <a:pt x="203038" y="395782"/>
                </a:lnTo>
                <a:lnTo>
                  <a:pt x="202508" y="396493"/>
                </a:lnTo>
                <a:lnTo>
                  <a:pt x="198797" y="401277"/>
                </a:lnTo>
                <a:lnTo>
                  <a:pt x="195656" y="406623"/>
                </a:lnTo>
                <a:lnTo>
                  <a:pt x="187376" y="414070"/>
                </a:lnTo>
                <a:lnTo>
                  <a:pt x="181449" y="412039"/>
                </a:lnTo>
                <a:lnTo>
                  <a:pt x="179147" y="408781"/>
                </a:lnTo>
                <a:lnTo>
                  <a:pt x="177066" y="405854"/>
                </a:lnTo>
                <a:lnTo>
                  <a:pt x="194610" y="367004"/>
                </a:lnTo>
                <a:lnTo>
                  <a:pt x="201937" y="354315"/>
                </a:lnTo>
                <a:lnTo>
                  <a:pt x="224047" y="316357"/>
                </a:lnTo>
                <a:lnTo>
                  <a:pt x="229212" y="308792"/>
                </a:lnTo>
                <a:lnTo>
                  <a:pt x="231095" y="303740"/>
                </a:lnTo>
                <a:lnTo>
                  <a:pt x="227616" y="305126"/>
                </a:lnTo>
                <a:lnTo>
                  <a:pt x="224065" y="306527"/>
                </a:lnTo>
                <a:lnTo>
                  <a:pt x="220542" y="307885"/>
                </a:lnTo>
                <a:lnTo>
                  <a:pt x="214190" y="310308"/>
                </a:lnTo>
                <a:lnTo>
                  <a:pt x="208601" y="314044"/>
                </a:lnTo>
                <a:lnTo>
                  <a:pt x="201147" y="314621"/>
                </a:lnTo>
                <a:lnTo>
                  <a:pt x="196442" y="315015"/>
                </a:lnTo>
                <a:lnTo>
                  <a:pt x="191823" y="318516"/>
                </a:lnTo>
                <a:lnTo>
                  <a:pt x="186155" y="316282"/>
                </a:lnTo>
                <a:lnTo>
                  <a:pt x="185506" y="316602"/>
                </a:lnTo>
                <a:lnTo>
                  <a:pt x="185349" y="316935"/>
                </a:lnTo>
                <a:lnTo>
                  <a:pt x="180526" y="321873"/>
                </a:lnTo>
                <a:lnTo>
                  <a:pt x="174637" y="324129"/>
                </a:lnTo>
                <a:lnTo>
                  <a:pt x="168243" y="325084"/>
                </a:lnTo>
                <a:lnTo>
                  <a:pt x="161904" y="326116"/>
                </a:lnTo>
                <a:lnTo>
                  <a:pt x="89090" y="343244"/>
                </a:lnTo>
                <a:lnTo>
                  <a:pt x="86995" y="343859"/>
                </a:lnTo>
                <a:lnTo>
                  <a:pt x="85778" y="347231"/>
                </a:lnTo>
                <a:lnTo>
                  <a:pt x="83613" y="348049"/>
                </a:lnTo>
                <a:lnTo>
                  <a:pt x="76067" y="350817"/>
                </a:lnTo>
                <a:lnTo>
                  <a:pt x="68479" y="353471"/>
                </a:lnTo>
                <a:lnTo>
                  <a:pt x="60880" y="356105"/>
                </a:lnTo>
                <a:lnTo>
                  <a:pt x="53301" y="358816"/>
                </a:lnTo>
                <a:lnTo>
                  <a:pt x="49590" y="360175"/>
                </a:lnTo>
                <a:lnTo>
                  <a:pt x="46248" y="362399"/>
                </a:lnTo>
                <a:lnTo>
                  <a:pt x="42596" y="363858"/>
                </a:lnTo>
                <a:lnTo>
                  <a:pt x="40965" y="364529"/>
                </a:lnTo>
                <a:lnTo>
                  <a:pt x="38891" y="364161"/>
                </a:lnTo>
                <a:lnTo>
                  <a:pt x="37892" y="364252"/>
                </a:lnTo>
                <a:lnTo>
                  <a:pt x="35860" y="365531"/>
                </a:lnTo>
                <a:lnTo>
                  <a:pt x="34322" y="366824"/>
                </a:lnTo>
                <a:lnTo>
                  <a:pt x="32603" y="367437"/>
                </a:lnTo>
                <a:lnTo>
                  <a:pt x="25526" y="369820"/>
                </a:lnTo>
                <a:lnTo>
                  <a:pt x="18497" y="372795"/>
                </a:lnTo>
                <a:lnTo>
                  <a:pt x="11192" y="373907"/>
                </a:lnTo>
                <a:lnTo>
                  <a:pt x="8458" y="374351"/>
                </a:lnTo>
                <a:lnTo>
                  <a:pt x="3752" y="371130"/>
                </a:lnTo>
                <a:lnTo>
                  <a:pt x="2237" y="368389"/>
                </a:lnTo>
                <a:lnTo>
                  <a:pt x="0" y="364177"/>
                </a:lnTo>
                <a:lnTo>
                  <a:pt x="1071" y="359026"/>
                </a:lnTo>
                <a:lnTo>
                  <a:pt x="39492" y="339454"/>
                </a:lnTo>
                <a:lnTo>
                  <a:pt x="44812" y="336601"/>
                </a:lnTo>
                <a:lnTo>
                  <a:pt x="51315" y="333093"/>
                </a:lnTo>
                <a:lnTo>
                  <a:pt x="57289" y="328676"/>
                </a:lnTo>
                <a:lnTo>
                  <a:pt x="63718" y="324995"/>
                </a:lnTo>
                <a:lnTo>
                  <a:pt x="65937" y="323714"/>
                </a:lnTo>
                <a:lnTo>
                  <a:pt x="68804" y="323544"/>
                </a:lnTo>
                <a:lnTo>
                  <a:pt x="71449" y="322855"/>
                </a:lnTo>
                <a:lnTo>
                  <a:pt x="71634" y="322479"/>
                </a:lnTo>
                <a:lnTo>
                  <a:pt x="71969" y="321017"/>
                </a:lnTo>
                <a:lnTo>
                  <a:pt x="72849" y="320537"/>
                </a:lnTo>
                <a:lnTo>
                  <a:pt x="114618" y="304771"/>
                </a:lnTo>
                <a:lnTo>
                  <a:pt x="139389" y="298804"/>
                </a:lnTo>
                <a:lnTo>
                  <a:pt x="149590" y="296214"/>
                </a:lnTo>
                <a:lnTo>
                  <a:pt x="188311" y="283286"/>
                </a:lnTo>
                <a:lnTo>
                  <a:pt x="197495" y="279498"/>
                </a:lnTo>
                <a:lnTo>
                  <a:pt x="206712" y="275802"/>
                </a:lnTo>
                <a:lnTo>
                  <a:pt x="212502" y="273568"/>
                </a:lnTo>
                <a:lnTo>
                  <a:pt x="218541" y="271811"/>
                </a:lnTo>
                <a:lnTo>
                  <a:pt x="229286" y="268041"/>
                </a:lnTo>
                <a:lnTo>
                  <a:pt x="234093" y="266158"/>
                </a:lnTo>
                <a:lnTo>
                  <a:pt x="241081" y="263530"/>
                </a:lnTo>
                <a:lnTo>
                  <a:pt x="234414" y="259580"/>
                </a:lnTo>
                <a:lnTo>
                  <a:pt x="229592" y="256345"/>
                </a:lnTo>
                <a:lnTo>
                  <a:pt x="224471" y="253661"/>
                </a:lnTo>
                <a:lnTo>
                  <a:pt x="213755" y="248178"/>
                </a:lnTo>
                <a:lnTo>
                  <a:pt x="202986" y="242766"/>
                </a:lnTo>
                <a:lnTo>
                  <a:pt x="192252" y="237284"/>
                </a:lnTo>
                <a:lnTo>
                  <a:pt x="181640" y="231589"/>
                </a:lnTo>
                <a:lnTo>
                  <a:pt x="174531" y="227359"/>
                </a:lnTo>
                <a:lnTo>
                  <a:pt x="167570" y="222831"/>
                </a:lnTo>
                <a:lnTo>
                  <a:pt x="160637" y="218227"/>
                </a:lnTo>
                <a:lnTo>
                  <a:pt x="153606" y="213769"/>
                </a:lnTo>
                <a:lnTo>
                  <a:pt x="143857" y="207961"/>
                </a:lnTo>
                <a:lnTo>
                  <a:pt x="134048" y="202242"/>
                </a:lnTo>
                <a:lnTo>
                  <a:pt x="124218" y="196555"/>
                </a:lnTo>
                <a:lnTo>
                  <a:pt x="114405" y="190845"/>
                </a:lnTo>
                <a:lnTo>
                  <a:pt x="113036" y="190069"/>
                </a:lnTo>
                <a:lnTo>
                  <a:pt x="111968" y="188743"/>
                </a:lnTo>
                <a:lnTo>
                  <a:pt x="107807" y="184885"/>
                </a:lnTo>
                <a:lnTo>
                  <a:pt x="104109" y="179275"/>
                </a:lnTo>
                <a:lnTo>
                  <a:pt x="101927" y="179833"/>
                </a:lnTo>
                <a:lnTo>
                  <a:pt x="95870" y="181330"/>
                </a:lnTo>
                <a:lnTo>
                  <a:pt x="94276" y="176045"/>
                </a:lnTo>
                <a:lnTo>
                  <a:pt x="90914" y="174208"/>
                </a:lnTo>
                <a:lnTo>
                  <a:pt x="84394" y="170604"/>
                </a:lnTo>
                <a:lnTo>
                  <a:pt x="77770" y="166682"/>
                </a:lnTo>
                <a:lnTo>
                  <a:pt x="71346" y="157223"/>
                </a:lnTo>
                <a:lnTo>
                  <a:pt x="66329" y="156664"/>
                </a:lnTo>
                <a:lnTo>
                  <a:pt x="63513" y="154188"/>
                </a:lnTo>
                <a:lnTo>
                  <a:pt x="59952" y="151036"/>
                </a:lnTo>
                <a:lnTo>
                  <a:pt x="56280" y="148433"/>
                </a:lnTo>
                <a:lnTo>
                  <a:pt x="56412" y="141855"/>
                </a:lnTo>
                <a:lnTo>
                  <a:pt x="56551" y="136029"/>
                </a:lnTo>
                <a:lnTo>
                  <a:pt x="59597" y="133112"/>
                </a:lnTo>
                <a:lnTo>
                  <a:pt x="62909" y="132550"/>
                </a:lnTo>
                <a:lnTo>
                  <a:pt x="67334" y="131724"/>
                </a:lnTo>
                <a:lnTo>
                  <a:pt x="72943" y="130431"/>
                </a:lnTo>
                <a:lnTo>
                  <a:pt x="76799" y="135895"/>
                </a:lnTo>
                <a:lnTo>
                  <a:pt x="78133" y="137769"/>
                </a:lnTo>
                <a:lnTo>
                  <a:pt x="81612" y="138002"/>
                </a:lnTo>
                <a:lnTo>
                  <a:pt x="83926" y="139338"/>
                </a:lnTo>
                <a:lnTo>
                  <a:pt x="100306" y="148416"/>
                </a:lnTo>
                <a:lnTo>
                  <a:pt x="108380" y="153130"/>
                </a:lnTo>
                <a:lnTo>
                  <a:pt x="116213" y="158212"/>
                </a:lnTo>
                <a:lnTo>
                  <a:pt x="120410" y="161159"/>
                </a:lnTo>
                <a:lnTo>
                  <a:pt x="124696" y="162733"/>
                </a:lnTo>
                <a:lnTo>
                  <a:pt x="129060" y="164856"/>
                </a:lnTo>
                <a:lnTo>
                  <a:pt x="134732" y="167654"/>
                </a:lnTo>
                <a:lnTo>
                  <a:pt x="139580" y="172276"/>
                </a:lnTo>
                <a:lnTo>
                  <a:pt x="145169" y="175392"/>
                </a:lnTo>
                <a:lnTo>
                  <a:pt x="153103" y="179717"/>
                </a:lnTo>
                <a:lnTo>
                  <a:pt x="161100" y="183903"/>
                </a:lnTo>
                <a:lnTo>
                  <a:pt x="169094" y="188075"/>
                </a:lnTo>
                <a:lnTo>
                  <a:pt x="177020" y="192359"/>
                </a:lnTo>
                <a:lnTo>
                  <a:pt x="183584" y="196189"/>
                </a:lnTo>
                <a:lnTo>
                  <a:pt x="196579" y="204158"/>
                </a:lnTo>
                <a:lnTo>
                  <a:pt x="203167" y="208004"/>
                </a:lnTo>
                <a:lnTo>
                  <a:pt x="208203" y="210818"/>
                </a:lnTo>
                <a:lnTo>
                  <a:pt x="213751" y="212662"/>
                </a:lnTo>
                <a:lnTo>
                  <a:pt x="218901" y="215303"/>
                </a:lnTo>
                <a:lnTo>
                  <a:pt x="222873" y="217355"/>
                </a:lnTo>
                <a:lnTo>
                  <a:pt x="226460" y="220088"/>
                </a:lnTo>
                <a:lnTo>
                  <a:pt x="230374" y="222227"/>
                </a:lnTo>
                <a:lnTo>
                  <a:pt x="232324" y="223261"/>
                </a:lnTo>
                <a:lnTo>
                  <a:pt x="234615" y="223585"/>
                </a:lnTo>
                <a:lnTo>
                  <a:pt x="237927" y="224642"/>
                </a:lnTo>
                <a:lnTo>
                  <a:pt x="237101" y="217503"/>
                </a:lnTo>
                <a:lnTo>
                  <a:pt x="236210" y="210502"/>
                </a:lnTo>
                <a:lnTo>
                  <a:pt x="235650" y="203637"/>
                </a:lnTo>
                <a:lnTo>
                  <a:pt x="235823" y="196909"/>
                </a:lnTo>
                <a:lnTo>
                  <a:pt x="235752" y="190378"/>
                </a:lnTo>
                <a:lnTo>
                  <a:pt x="234757" y="184039"/>
                </a:lnTo>
                <a:lnTo>
                  <a:pt x="233839" y="177762"/>
                </a:lnTo>
                <a:lnTo>
                  <a:pt x="233998" y="171417"/>
                </a:lnTo>
                <a:lnTo>
                  <a:pt x="234164" y="170404"/>
                </a:lnTo>
                <a:lnTo>
                  <a:pt x="233749" y="169321"/>
                </a:lnTo>
                <a:lnTo>
                  <a:pt x="233682" y="168281"/>
                </a:lnTo>
                <a:lnTo>
                  <a:pt x="231973" y="152904"/>
                </a:lnTo>
                <a:lnTo>
                  <a:pt x="229325" y="137680"/>
                </a:lnTo>
                <a:lnTo>
                  <a:pt x="226354" y="122501"/>
                </a:lnTo>
                <a:lnTo>
                  <a:pt x="223676" y="107258"/>
                </a:lnTo>
                <a:lnTo>
                  <a:pt x="222326" y="97544"/>
                </a:lnTo>
                <a:lnTo>
                  <a:pt x="221123" y="87810"/>
                </a:lnTo>
                <a:lnTo>
                  <a:pt x="219956" y="78076"/>
                </a:lnTo>
                <a:lnTo>
                  <a:pt x="218711" y="68362"/>
                </a:lnTo>
                <a:lnTo>
                  <a:pt x="218108" y="63854"/>
                </a:lnTo>
                <a:lnTo>
                  <a:pt x="216578" y="59422"/>
                </a:lnTo>
                <a:lnTo>
                  <a:pt x="215931" y="54885"/>
                </a:lnTo>
                <a:lnTo>
                  <a:pt x="214645" y="45468"/>
                </a:lnTo>
                <a:lnTo>
                  <a:pt x="213407" y="36048"/>
                </a:lnTo>
                <a:lnTo>
                  <a:pt x="210991" y="17189"/>
                </a:lnTo>
                <a:lnTo>
                  <a:pt x="212203" y="8970"/>
                </a:lnTo>
                <a:lnTo>
                  <a:pt x="217073" y="2971"/>
                </a:lnTo>
                <a:lnTo>
                  <a:pt x="224060" y="0"/>
                </a:lnTo>
                <a:lnTo>
                  <a:pt x="231623" y="864"/>
                </a:lnTo>
                <a:lnTo>
                  <a:pt x="237975" y="3485"/>
                </a:lnTo>
                <a:lnTo>
                  <a:pt x="240760" y="9055"/>
                </a:lnTo>
                <a:lnTo>
                  <a:pt x="241656" y="15687"/>
                </a:lnTo>
                <a:lnTo>
                  <a:pt x="243566" y="30059"/>
                </a:lnTo>
                <a:lnTo>
                  <a:pt x="245487" y="44423"/>
                </a:lnTo>
                <a:lnTo>
                  <a:pt x="247422" y="58783"/>
                </a:lnTo>
                <a:lnTo>
                  <a:pt x="249372" y="73148"/>
                </a:lnTo>
                <a:lnTo>
                  <a:pt x="251362" y="88051"/>
                </a:lnTo>
                <a:lnTo>
                  <a:pt x="252448" y="95493"/>
                </a:lnTo>
                <a:lnTo>
                  <a:pt x="253710" y="102910"/>
                </a:lnTo>
                <a:lnTo>
                  <a:pt x="255440" y="111231"/>
                </a:lnTo>
                <a:lnTo>
                  <a:pt x="257359" y="119513"/>
                </a:lnTo>
                <a:lnTo>
                  <a:pt x="259209" y="127795"/>
                </a:lnTo>
                <a:lnTo>
                  <a:pt x="260727" y="136117"/>
                </a:lnTo>
                <a:lnTo>
                  <a:pt x="261846" y="144969"/>
                </a:lnTo>
                <a:lnTo>
                  <a:pt x="262657" y="153870"/>
                </a:lnTo>
                <a:lnTo>
                  <a:pt x="263347" y="162796"/>
                </a:lnTo>
                <a:lnTo>
                  <a:pt x="264100" y="171723"/>
                </a:lnTo>
                <a:lnTo>
                  <a:pt x="264659" y="177821"/>
                </a:lnTo>
                <a:lnTo>
                  <a:pt x="265579" y="183846"/>
                </a:lnTo>
                <a:lnTo>
                  <a:pt x="266210" y="189929"/>
                </a:lnTo>
                <a:lnTo>
                  <a:pt x="267577" y="203395"/>
                </a:lnTo>
                <a:lnTo>
                  <a:pt x="271621" y="243756"/>
                </a:lnTo>
                <a:lnTo>
                  <a:pt x="272376" y="243941"/>
                </a:lnTo>
                <a:lnTo>
                  <a:pt x="273102" y="244170"/>
                </a:lnTo>
                <a:lnTo>
                  <a:pt x="273900" y="244384"/>
                </a:lnTo>
                <a:lnTo>
                  <a:pt x="278083" y="237169"/>
                </a:lnTo>
                <a:lnTo>
                  <a:pt x="282222" y="229926"/>
                </a:lnTo>
                <a:lnTo>
                  <a:pt x="286448" y="222740"/>
                </a:lnTo>
                <a:lnTo>
                  <a:pt x="287661" y="220610"/>
                </a:lnTo>
                <a:lnTo>
                  <a:pt x="289034" y="218524"/>
                </a:lnTo>
                <a:lnTo>
                  <a:pt x="290494" y="216494"/>
                </a:lnTo>
                <a:lnTo>
                  <a:pt x="295250" y="210217"/>
                </a:lnTo>
                <a:lnTo>
                  <a:pt x="299641" y="203638"/>
                </a:lnTo>
                <a:lnTo>
                  <a:pt x="303682" y="196829"/>
                </a:lnTo>
                <a:lnTo>
                  <a:pt x="307379" y="190353"/>
                </a:lnTo>
                <a:lnTo>
                  <a:pt x="312284" y="184610"/>
                </a:lnTo>
                <a:lnTo>
                  <a:pt x="339354" y="141749"/>
                </a:lnTo>
                <a:lnTo>
                  <a:pt x="347466" y="128680"/>
                </a:lnTo>
                <a:lnTo>
                  <a:pt x="351527" y="122148"/>
                </a:lnTo>
                <a:lnTo>
                  <a:pt x="355645" y="115654"/>
                </a:lnTo>
                <a:lnTo>
                  <a:pt x="358918" y="110582"/>
                </a:lnTo>
                <a:lnTo>
                  <a:pt x="364047" y="108973"/>
                </a:lnTo>
                <a:lnTo>
                  <a:pt x="369805" y="109833"/>
                </a:lnTo>
                <a:lnTo>
                  <a:pt x="376678" y="110805"/>
                </a:lnTo>
                <a:lnTo>
                  <a:pt x="379951" y="115823"/>
                </a:lnTo>
                <a:lnTo>
                  <a:pt x="381316" y="124694"/>
                </a:lnTo>
                <a:lnTo>
                  <a:pt x="379663" y="127967"/>
                </a:lnTo>
                <a:lnTo>
                  <a:pt x="358860" y="165109"/>
                </a:lnTo>
                <a:lnTo>
                  <a:pt x="331633" y="206496"/>
                </a:lnTo>
                <a:lnTo>
                  <a:pt x="308267" y="240395"/>
                </a:lnTo>
                <a:lnTo>
                  <a:pt x="309860" y="242066"/>
                </a:lnTo>
                <a:lnTo>
                  <a:pt x="310743" y="241962"/>
                </a:lnTo>
                <a:lnTo>
                  <a:pt x="311772" y="242016"/>
                </a:lnTo>
                <a:lnTo>
                  <a:pt x="312522" y="241637"/>
                </a:lnTo>
                <a:lnTo>
                  <a:pt x="328784" y="234131"/>
                </a:lnTo>
                <a:lnTo>
                  <a:pt x="336887" y="230337"/>
                </a:lnTo>
                <a:lnTo>
                  <a:pt x="344925" y="226453"/>
                </a:lnTo>
                <a:lnTo>
                  <a:pt x="350190" y="223874"/>
                </a:lnTo>
                <a:lnTo>
                  <a:pt x="354879" y="221602"/>
                </a:lnTo>
                <a:lnTo>
                  <a:pt x="361341" y="221867"/>
                </a:lnTo>
                <a:lnTo>
                  <a:pt x="366326" y="222094"/>
                </a:lnTo>
                <a:lnTo>
                  <a:pt x="371344" y="217796"/>
                </a:lnTo>
                <a:lnTo>
                  <a:pt x="376546" y="216360"/>
                </a:lnTo>
                <a:lnTo>
                  <a:pt x="384218" y="214358"/>
                </a:lnTo>
                <a:lnTo>
                  <a:pt x="391933" y="212506"/>
                </a:lnTo>
                <a:lnTo>
                  <a:pt x="399658" y="210673"/>
                </a:lnTo>
                <a:lnTo>
                  <a:pt x="407363" y="208728"/>
                </a:lnTo>
                <a:lnTo>
                  <a:pt x="418735" y="205611"/>
                </a:lnTo>
                <a:lnTo>
                  <a:pt x="430070" y="202418"/>
                </a:lnTo>
                <a:lnTo>
                  <a:pt x="441402" y="199211"/>
                </a:lnTo>
                <a:lnTo>
                  <a:pt x="452766" y="196054"/>
                </a:lnTo>
                <a:lnTo>
                  <a:pt x="461793" y="193615"/>
                </a:lnTo>
                <a:lnTo>
                  <a:pt x="470849" y="191241"/>
                </a:lnTo>
                <a:lnTo>
                  <a:pt x="479910" y="188894"/>
                </a:lnTo>
                <a:lnTo>
                  <a:pt x="489561" y="186375"/>
                </a:lnTo>
                <a:lnTo>
                  <a:pt x="490182" y="186098"/>
                </a:lnTo>
                <a:lnTo>
                  <a:pt x="490730" y="185836"/>
                </a:lnTo>
                <a:lnTo>
                  <a:pt x="497161" y="183292"/>
                </a:lnTo>
                <a:lnTo>
                  <a:pt x="503779" y="181526"/>
                </a:lnTo>
                <a:lnTo>
                  <a:pt x="510528" y="180220"/>
                </a:lnTo>
                <a:lnTo>
                  <a:pt x="517353" y="179058"/>
                </a:lnTo>
                <a:lnTo>
                  <a:pt x="524496" y="177580"/>
                </a:lnTo>
                <a:lnTo>
                  <a:pt x="531604" y="175835"/>
                </a:lnTo>
                <a:lnTo>
                  <a:pt x="538706" y="174062"/>
                </a:lnTo>
                <a:lnTo>
                  <a:pt x="545832" y="172504"/>
                </a:lnTo>
                <a:lnTo>
                  <a:pt x="552623" y="171454"/>
                </a:lnTo>
                <a:lnTo>
                  <a:pt x="559199" y="171541"/>
                </a:lnTo>
                <a:lnTo>
                  <a:pt x="565398" y="173612"/>
                </a:lnTo>
                <a:lnTo>
                  <a:pt x="571058" y="178510"/>
                </a:lnTo>
                <a:lnTo>
                  <a:pt x="575640" y="184202"/>
                </a:lnTo>
                <a:lnTo>
                  <a:pt x="575208" y="194757"/>
                </a:lnTo>
                <a:lnTo>
                  <a:pt x="565207" y="200822"/>
                </a:lnTo>
                <a:lnTo>
                  <a:pt x="560605" y="201345"/>
                </a:lnTo>
                <a:lnTo>
                  <a:pt x="557250" y="203685"/>
                </a:lnTo>
                <a:lnTo>
                  <a:pt x="552124" y="207289"/>
                </a:lnTo>
                <a:lnTo>
                  <a:pt x="546502" y="208698"/>
                </a:lnTo>
                <a:lnTo>
                  <a:pt x="538748" y="209826"/>
                </a:lnTo>
                <a:lnTo>
                  <a:pt x="536732" y="209559"/>
                </a:lnTo>
                <a:lnTo>
                  <a:pt x="533792" y="209555"/>
                </a:lnTo>
                <a:lnTo>
                  <a:pt x="531341" y="212615"/>
                </a:lnTo>
                <a:lnTo>
                  <a:pt x="530358" y="211158"/>
                </a:lnTo>
                <a:lnTo>
                  <a:pt x="529551" y="210005"/>
                </a:lnTo>
                <a:lnTo>
                  <a:pt x="529830" y="210437"/>
                </a:lnTo>
                <a:lnTo>
                  <a:pt x="525452" y="211668"/>
                </a:lnTo>
                <a:lnTo>
                  <a:pt x="521564" y="212723"/>
                </a:lnTo>
                <a:lnTo>
                  <a:pt x="517664" y="213894"/>
                </a:lnTo>
                <a:lnTo>
                  <a:pt x="513980" y="215021"/>
                </a:lnTo>
                <a:lnTo>
                  <a:pt x="510341" y="216365"/>
                </a:lnTo>
                <a:lnTo>
                  <a:pt x="506657" y="217492"/>
                </a:lnTo>
                <a:lnTo>
                  <a:pt x="501110" y="219262"/>
                </a:lnTo>
                <a:lnTo>
                  <a:pt x="495625" y="221508"/>
                </a:lnTo>
                <a:lnTo>
                  <a:pt x="489970" y="222585"/>
                </a:lnTo>
                <a:lnTo>
                  <a:pt x="483488" y="224157"/>
                </a:lnTo>
                <a:lnTo>
                  <a:pt x="477187" y="226158"/>
                </a:lnTo>
                <a:lnTo>
                  <a:pt x="470972" y="228297"/>
                </a:lnTo>
                <a:lnTo>
                  <a:pt x="464746" y="230283"/>
                </a:lnTo>
                <a:lnTo>
                  <a:pt x="458269" y="232390"/>
                </a:lnTo>
                <a:lnTo>
                  <a:pt x="451752" y="234605"/>
                </a:lnTo>
                <a:lnTo>
                  <a:pt x="445054" y="236433"/>
                </a:lnTo>
                <a:lnTo>
                  <a:pt x="438038" y="237379"/>
                </a:lnTo>
                <a:lnTo>
                  <a:pt x="430133" y="237785"/>
                </a:lnTo>
                <a:lnTo>
                  <a:pt x="422431" y="241688"/>
                </a:lnTo>
                <a:lnTo>
                  <a:pt x="414541" y="243785"/>
                </a:lnTo>
                <a:lnTo>
                  <a:pt x="407618" y="245646"/>
                </a:lnTo>
                <a:lnTo>
                  <a:pt x="400575" y="248549"/>
                </a:lnTo>
                <a:lnTo>
                  <a:pt x="387582" y="248598"/>
                </a:lnTo>
                <a:lnTo>
                  <a:pt x="383047" y="251781"/>
                </a:lnTo>
                <a:lnTo>
                  <a:pt x="372012" y="253803"/>
                </a:lnTo>
                <a:lnTo>
                  <a:pt x="366824" y="256930"/>
                </a:lnTo>
                <a:lnTo>
                  <a:pt x="361336" y="258801"/>
                </a:lnTo>
                <a:lnTo>
                  <a:pt x="354995" y="260917"/>
                </a:lnTo>
                <a:lnTo>
                  <a:pt x="348641" y="262954"/>
                </a:lnTo>
                <a:lnTo>
                  <a:pt x="342301" y="265023"/>
                </a:lnTo>
                <a:lnTo>
                  <a:pt x="336001" y="267237"/>
                </a:lnTo>
                <a:lnTo>
                  <a:pt x="334529" y="267763"/>
                </a:lnTo>
                <a:lnTo>
                  <a:pt x="333233" y="270398"/>
                </a:lnTo>
                <a:lnTo>
                  <a:pt x="332771" y="273956"/>
                </a:lnTo>
                <a:lnTo>
                  <a:pt x="334613" y="277722"/>
                </a:lnTo>
                <a:lnTo>
                  <a:pt x="335129" y="278747"/>
                </a:lnTo>
                <a:lnTo>
                  <a:pt x="336294" y="279450"/>
                </a:lnTo>
                <a:lnTo>
                  <a:pt x="337418" y="280502"/>
                </a:lnTo>
                <a:lnTo>
                  <a:pt x="339103" y="279368"/>
                </a:lnTo>
                <a:lnTo>
                  <a:pt x="338750" y="282188"/>
                </a:lnTo>
                <a:lnTo>
                  <a:pt x="338482" y="284690"/>
                </a:lnTo>
                <a:lnTo>
                  <a:pt x="338185" y="287235"/>
                </a:lnTo>
                <a:lnTo>
                  <a:pt x="340478" y="287747"/>
                </a:lnTo>
                <a:lnTo>
                  <a:pt x="342719" y="282245"/>
                </a:lnTo>
                <a:lnTo>
                  <a:pt x="376327" y="299683"/>
                </a:lnTo>
                <a:lnTo>
                  <a:pt x="375479" y="303922"/>
                </a:lnTo>
                <a:lnTo>
                  <a:pt x="381386" y="301890"/>
                </a:lnTo>
                <a:lnTo>
                  <a:pt x="382435" y="302580"/>
                </a:lnTo>
                <a:lnTo>
                  <a:pt x="387688" y="308776"/>
                </a:lnTo>
                <a:lnTo>
                  <a:pt x="388580" y="309799"/>
                </a:lnTo>
                <a:lnTo>
                  <a:pt x="391773" y="308848"/>
                </a:lnTo>
                <a:lnTo>
                  <a:pt x="393801" y="308811"/>
                </a:lnTo>
                <a:lnTo>
                  <a:pt x="395026" y="309804"/>
                </a:lnTo>
                <a:lnTo>
                  <a:pt x="396283" y="311129"/>
                </a:lnTo>
                <a:lnTo>
                  <a:pt x="397782" y="311991"/>
                </a:lnTo>
                <a:lnTo>
                  <a:pt x="402599" y="314662"/>
                </a:lnTo>
                <a:lnTo>
                  <a:pt x="407502" y="317202"/>
                </a:lnTo>
                <a:lnTo>
                  <a:pt x="412477" y="319728"/>
                </a:lnTo>
                <a:lnTo>
                  <a:pt x="414252" y="320646"/>
                </a:lnTo>
                <a:lnTo>
                  <a:pt x="417078" y="320823"/>
                </a:lnTo>
                <a:lnTo>
                  <a:pt x="421210" y="328151"/>
                </a:lnTo>
                <a:lnTo>
                  <a:pt x="428361" y="327561"/>
                </a:lnTo>
                <a:lnTo>
                  <a:pt x="433001" y="331548"/>
                </a:lnTo>
                <a:lnTo>
                  <a:pt x="437130" y="335074"/>
                </a:lnTo>
                <a:lnTo>
                  <a:pt x="442936" y="336527"/>
                </a:lnTo>
                <a:lnTo>
                  <a:pt x="447869" y="339211"/>
                </a:lnTo>
                <a:lnTo>
                  <a:pt x="452468" y="341738"/>
                </a:lnTo>
                <a:lnTo>
                  <a:pt x="456780" y="344700"/>
                </a:lnTo>
                <a:lnTo>
                  <a:pt x="461293" y="347357"/>
                </a:lnTo>
                <a:lnTo>
                  <a:pt x="462880" y="348277"/>
                </a:lnTo>
                <a:lnTo>
                  <a:pt x="464752" y="348761"/>
                </a:lnTo>
                <a:lnTo>
                  <a:pt x="466453" y="349506"/>
                </a:lnTo>
                <a:lnTo>
                  <a:pt x="473985" y="352904"/>
                </a:lnTo>
                <a:lnTo>
                  <a:pt x="480990" y="357388"/>
                </a:lnTo>
                <a:lnTo>
                  <a:pt x="488751" y="360438"/>
                </a:lnTo>
                <a:lnTo>
                  <a:pt x="490437" y="361111"/>
                </a:lnTo>
                <a:lnTo>
                  <a:pt x="491416" y="363811"/>
                </a:lnTo>
                <a:lnTo>
                  <a:pt x="493277" y="366406"/>
                </a:lnTo>
                <a:lnTo>
                  <a:pt x="493822" y="367387"/>
                </a:lnTo>
                <a:lnTo>
                  <a:pt x="499783" y="371744"/>
                </a:lnTo>
                <a:lnTo>
                  <a:pt x="501384" y="377781"/>
                </a:lnTo>
                <a:close/>
              </a:path>
            </a:pathLst>
          </a:custGeom>
          <a:solidFill>
            <a:srgbClr val="F5F5EF"/>
          </a:solidFill>
        </p:spPr>
        <p:txBody>
          <a:bodyPr wrap="square" lIns="0" tIns="0" rIns="0" bIns="0" rtlCol="0"/>
          <a:lstStyle/>
          <a:p>
            <a:endParaRPr/>
          </a:p>
        </p:txBody>
      </p:sp>
      <p:sp>
        <p:nvSpPr>
          <p:cNvPr id="7" name="object 7"/>
          <p:cNvSpPr/>
          <p:nvPr/>
        </p:nvSpPr>
        <p:spPr>
          <a:xfrm>
            <a:off x="12341743" y="811359"/>
            <a:ext cx="469900" cy="421005"/>
          </a:xfrm>
          <a:custGeom>
            <a:avLst/>
            <a:gdLst/>
            <a:ahLst/>
            <a:cxnLst/>
            <a:rect l="l" t="t" r="r" b="b"/>
            <a:pathLst>
              <a:path w="469900" h="421005">
                <a:moveTo>
                  <a:pt x="220247" y="180787"/>
                </a:moveTo>
                <a:lnTo>
                  <a:pt x="197340" y="215607"/>
                </a:lnTo>
                <a:lnTo>
                  <a:pt x="194059" y="213663"/>
                </a:lnTo>
                <a:lnTo>
                  <a:pt x="187650" y="209539"/>
                </a:lnTo>
                <a:lnTo>
                  <a:pt x="183149" y="207139"/>
                </a:lnTo>
                <a:lnTo>
                  <a:pt x="149020" y="189693"/>
                </a:lnTo>
                <a:lnTo>
                  <a:pt x="126505" y="175391"/>
                </a:lnTo>
                <a:lnTo>
                  <a:pt x="118879" y="170809"/>
                </a:lnTo>
                <a:lnTo>
                  <a:pt x="93550" y="156163"/>
                </a:lnTo>
                <a:lnTo>
                  <a:pt x="92723" y="155108"/>
                </a:lnTo>
                <a:lnTo>
                  <a:pt x="88901" y="151675"/>
                </a:lnTo>
                <a:lnTo>
                  <a:pt x="85853" y="147065"/>
                </a:lnTo>
                <a:lnTo>
                  <a:pt x="78795" y="148550"/>
                </a:lnTo>
                <a:lnTo>
                  <a:pt x="78268" y="144730"/>
                </a:lnTo>
                <a:lnTo>
                  <a:pt x="69381" y="139752"/>
                </a:lnTo>
                <a:lnTo>
                  <a:pt x="64973" y="137210"/>
                </a:lnTo>
                <a:lnTo>
                  <a:pt x="59516" y="129329"/>
                </a:lnTo>
                <a:lnTo>
                  <a:pt x="55301" y="128804"/>
                </a:lnTo>
                <a:lnTo>
                  <a:pt x="50536" y="124494"/>
                </a:lnTo>
                <a:lnTo>
                  <a:pt x="47423" y="122293"/>
                </a:lnTo>
                <a:lnTo>
                  <a:pt x="47917" y="112300"/>
                </a:lnTo>
                <a:lnTo>
                  <a:pt x="49769" y="109484"/>
                </a:lnTo>
                <a:lnTo>
                  <a:pt x="52923" y="109311"/>
                </a:lnTo>
                <a:lnTo>
                  <a:pt x="56452" y="108568"/>
                </a:lnTo>
                <a:lnTo>
                  <a:pt x="60450" y="107113"/>
                </a:lnTo>
                <a:lnTo>
                  <a:pt x="65339" y="113546"/>
                </a:lnTo>
                <a:lnTo>
                  <a:pt x="68235" y="113766"/>
                </a:lnTo>
                <a:lnTo>
                  <a:pt x="69366" y="114357"/>
                </a:lnTo>
                <a:lnTo>
                  <a:pt x="82737" y="121762"/>
                </a:lnTo>
                <a:lnTo>
                  <a:pt x="89328" y="125608"/>
                </a:lnTo>
                <a:lnTo>
                  <a:pt x="98834" y="131955"/>
                </a:lnTo>
                <a:lnTo>
                  <a:pt x="102486" y="133336"/>
                </a:lnTo>
                <a:lnTo>
                  <a:pt x="110546" y="137260"/>
                </a:lnTo>
                <a:lnTo>
                  <a:pt x="115311" y="141570"/>
                </a:lnTo>
                <a:lnTo>
                  <a:pt x="119767" y="144041"/>
                </a:lnTo>
                <a:lnTo>
                  <a:pt x="138954" y="154157"/>
                </a:lnTo>
                <a:lnTo>
                  <a:pt x="151249" y="160887"/>
                </a:lnTo>
                <a:lnTo>
                  <a:pt x="159721" y="166495"/>
                </a:lnTo>
                <a:lnTo>
                  <a:pt x="170847" y="172691"/>
                </a:lnTo>
                <a:lnTo>
                  <a:pt x="174710" y="173751"/>
                </a:lnTo>
                <a:lnTo>
                  <a:pt x="182629" y="177888"/>
                </a:lnTo>
                <a:lnTo>
                  <a:pt x="185672" y="180196"/>
                </a:lnTo>
                <a:lnTo>
                  <a:pt x="189019" y="182041"/>
                </a:lnTo>
                <a:lnTo>
                  <a:pt x="190174" y="182596"/>
                </a:lnTo>
                <a:lnTo>
                  <a:pt x="191680" y="182617"/>
                </a:lnTo>
                <a:lnTo>
                  <a:pt x="194224" y="183371"/>
                </a:lnTo>
                <a:lnTo>
                  <a:pt x="217114" y="148578"/>
                </a:lnTo>
                <a:lnTo>
                  <a:pt x="217494" y="150310"/>
                </a:lnTo>
                <a:lnTo>
                  <a:pt x="220247" y="180787"/>
                </a:lnTo>
                <a:close/>
              </a:path>
              <a:path w="469900" h="421005">
                <a:moveTo>
                  <a:pt x="217114" y="148578"/>
                </a:moveTo>
                <a:lnTo>
                  <a:pt x="194224" y="183371"/>
                </a:lnTo>
                <a:lnTo>
                  <a:pt x="194442" y="176108"/>
                </a:lnTo>
                <a:lnTo>
                  <a:pt x="192092" y="168126"/>
                </a:lnTo>
                <a:lnTo>
                  <a:pt x="193535" y="161312"/>
                </a:lnTo>
                <a:lnTo>
                  <a:pt x="193940" y="153763"/>
                </a:lnTo>
                <a:lnTo>
                  <a:pt x="190628" y="147243"/>
                </a:lnTo>
                <a:lnTo>
                  <a:pt x="191432" y="139089"/>
                </a:lnTo>
                <a:lnTo>
                  <a:pt x="191737" y="138626"/>
                </a:lnTo>
                <a:lnTo>
                  <a:pt x="191051" y="137357"/>
                </a:lnTo>
                <a:lnTo>
                  <a:pt x="190052" y="125013"/>
                </a:lnTo>
                <a:lnTo>
                  <a:pt x="187700" y="112411"/>
                </a:lnTo>
                <a:lnTo>
                  <a:pt x="185253" y="99956"/>
                </a:lnTo>
                <a:lnTo>
                  <a:pt x="183963" y="88053"/>
                </a:lnTo>
                <a:lnTo>
                  <a:pt x="181981" y="79512"/>
                </a:lnTo>
                <a:lnTo>
                  <a:pt x="179340" y="55796"/>
                </a:lnTo>
                <a:lnTo>
                  <a:pt x="178766" y="52047"/>
                </a:lnTo>
                <a:lnTo>
                  <a:pt x="177934" y="48690"/>
                </a:lnTo>
                <a:lnTo>
                  <a:pt x="177360" y="44942"/>
                </a:lnTo>
                <a:lnTo>
                  <a:pt x="173353" y="14060"/>
                </a:lnTo>
                <a:lnTo>
                  <a:pt x="174626" y="7504"/>
                </a:lnTo>
                <a:lnTo>
                  <a:pt x="178091" y="2237"/>
                </a:lnTo>
                <a:lnTo>
                  <a:pt x="184123" y="0"/>
                </a:lnTo>
                <a:lnTo>
                  <a:pt x="189915" y="439"/>
                </a:lnTo>
                <a:lnTo>
                  <a:pt x="195806" y="3037"/>
                </a:lnTo>
                <a:lnTo>
                  <a:pt x="197582" y="7270"/>
                </a:lnTo>
                <a:lnTo>
                  <a:pt x="202790" y="47880"/>
                </a:lnTo>
                <a:lnTo>
                  <a:pt x="206135" y="68214"/>
                </a:lnTo>
                <a:lnTo>
                  <a:pt x="206908" y="76281"/>
                </a:lnTo>
                <a:lnTo>
                  <a:pt x="207892" y="84029"/>
                </a:lnTo>
                <a:lnTo>
                  <a:pt x="209432" y="90931"/>
                </a:lnTo>
                <a:lnTo>
                  <a:pt x="212617" y="104576"/>
                </a:lnTo>
                <a:lnTo>
                  <a:pt x="213043" y="110861"/>
                </a:lnTo>
                <a:lnTo>
                  <a:pt x="214231" y="118298"/>
                </a:lnTo>
                <a:lnTo>
                  <a:pt x="215325" y="125879"/>
                </a:lnTo>
                <a:lnTo>
                  <a:pt x="215318" y="132821"/>
                </a:lnTo>
                <a:lnTo>
                  <a:pt x="216387" y="140439"/>
                </a:lnTo>
                <a:lnTo>
                  <a:pt x="216352" y="145114"/>
                </a:lnTo>
                <a:lnTo>
                  <a:pt x="217114" y="148578"/>
                </a:lnTo>
                <a:close/>
              </a:path>
              <a:path w="469900" h="421005">
                <a:moveTo>
                  <a:pt x="223077" y="199594"/>
                </a:moveTo>
                <a:lnTo>
                  <a:pt x="177249" y="269254"/>
                </a:lnTo>
                <a:lnTo>
                  <a:pt x="182780" y="258536"/>
                </a:lnTo>
                <a:lnTo>
                  <a:pt x="189277" y="248661"/>
                </a:lnTo>
                <a:lnTo>
                  <a:pt x="183303" y="250809"/>
                </a:lnTo>
                <a:lnTo>
                  <a:pt x="175189" y="253899"/>
                </a:lnTo>
                <a:lnTo>
                  <a:pt x="170276" y="256745"/>
                </a:lnTo>
                <a:lnTo>
                  <a:pt x="163969" y="257091"/>
                </a:lnTo>
                <a:lnTo>
                  <a:pt x="160533" y="257691"/>
                </a:lnTo>
                <a:lnTo>
                  <a:pt x="157010" y="260736"/>
                </a:lnTo>
                <a:lnTo>
                  <a:pt x="152203" y="258800"/>
                </a:lnTo>
                <a:lnTo>
                  <a:pt x="147020" y="266678"/>
                </a:lnTo>
                <a:lnTo>
                  <a:pt x="138919" y="265128"/>
                </a:lnTo>
                <a:lnTo>
                  <a:pt x="131884" y="266578"/>
                </a:lnTo>
                <a:lnTo>
                  <a:pt x="73448" y="281459"/>
                </a:lnTo>
                <a:lnTo>
                  <a:pt x="71637" y="281902"/>
                </a:lnTo>
                <a:lnTo>
                  <a:pt x="70066" y="284290"/>
                </a:lnTo>
                <a:lnTo>
                  <a:pt x="68160" y="284876"/>
                </a:lnTo>
                <a:lnTo>
                  <a:pt x="43867" y="294075"/>
                </a:lnTo>
                <a:lnTo>
                  <a:pt x="40314" y="294853"/>
                </a:lnTo>
                <a:lnTo>
                  <a:pt x="37588" y="296686"/>
                </a:lnTo>
                <a:lnTo>
                  <a:pt x="33355" y="298499"/>
                </a:lnTo>
                <a:lnTo>
                  <a:pt x="31919" y="298371"/>
                </a:lnTo>
                <a:lnTo>
                  <a:pt x="31638" y="298799"/>
                </a:lnTo>
                <a:lnTo>
                  <a:pt x="29592" y="299598"/>
                </a:lnTo>
                <a:lnTo>
                  <a:pt x="28724" y="300917"/>
                </a:lnTo>
                <a:lnTo>
                  <a:pt x="27006" y="301217"/>
                </a:lnTo>
                <a:lnTo>
                  <a:pt x="21173" y="303151"/>
                </a:lnTo>
                <a:lnTo>
                  <a:pt x="15129" y="305407"/>
                </a:lnTo>
                <a:lnTo>
                  <a:pt x="9718" y="306699"/>
                </a:lnTo>
                <a:lnTo>
                  <a:pt x="7816" y="307279"/>
                </a:lnTo>
                <a:lnTo>
                  <a:pt x="3616" y="304421"/>
                </a:lnTo>
                <a:lnTo>
                  <a:pt x="2151" y="302027"/>
                </a:lnTo>
                <a:lnTo>
                  <a:pt x="0" y="298365"/>
                </a:lnTo>
                <a:lnTo>
                  <a:pt x="1143" y="294316"/>
                </a:lnTo>
                <a:lnTo>
                  <a:pt x="11062" y="288481"/>
                </a:lnTo>
                <a:lnTo>
                  <a:pt x="17646" y="285406"/>
                </a:lnTo>
                <a:lnTo>
                  <a:pt x="27589" y="279535"/>
                </a:lnTo>
                <a:lnTo>
                  <a:pt x="32882" y="278421"/>
                </a:lnTo>
                <a:lnTo>
                  <a:pt x="42450" y="273120"/>
                </a:lnTo>
                <a:lnTo>
                  <a:pt x="47714" y="269739"/>
                </a:lnTo>
                <a:lnTo>
                  <a:pt x="53847" y="265040"/>
                </a:lnTo>
                <a:lnTo>
                  <a:pt x="56743" y="265259"/>
                </a:lnTo>
                <a:lnTo>
                  <a:pt x="58718" y="264567"/>
                </a:lnTo>
                <a:lnTo>
                  <a:pt x="59938" y="262713"/>
                </a:lnTo>
                <a:lnTo>
                  <a:pt x="70990" y="257468"/>
                </a:lnTo>
                <a:lnTo>
                  <a:pt x="82757" y="253445"/>
                </a:lnTo>
                <a:lnTo>
                  <a:pt x="94257" y="249830"/>
                </a:lnTo>
                <a:lnTo>
                  <a:pt x="105565" y="246505"/>
                </a:lnTo>
                <a:lnTo>
                  <a:pt x="114310" y="244766"/>
                </a:lnTo>
                <a:lnTo>
                  <a:pt x="122055" y="242235"/>
                </a:lnTo>
                <a:lnTo>
                  <a:pt x="130932" y="240295"/>
                </a:lnTo>
                <a:lnTo>
                  <a:pt x="138828" y="237537"/>
                </a:lnTo>
                <a:lnTo>
                  <a:pt x="146641" y="234904"/>
                </a:lnTo>
                <a:lnTo>
                  <a:pt x="154550" y="232124"/>
                </a:lnTo>
                <a:lnTo>
                  <a:pt x="161434" y="228592"/>
                </a:lnTo>
                <a:lnTo>
                  <a:pt x="169353" y="225798"/>
                </a:lnTo>
                <a:lnTo>
                  <a:pt x="173750" y="223736"/>
                </a:lnTo>
                <a:lnTo>
                  <a:pt x="179090" y="222551"/>
                </a:lnTo>
                <a:lnTo>
                  <a:pt x="187415" y="219140"/>
                </a:lnTo>
                <a:lnTo>
                  <a:pt x="191437" y="217648"/>
                </a:lnTo>
                <a:lnTo>
                  <a:pt x="197340" y="215607"/>
                </a:lnTo>
                <a:lnTo>
                  <a:pt x="220247" y="180787"/>
                </a:lnTo>
                <a:lnTo>
                  <a:pt x="221898" y="199074"/>
                </a:lnTo>
                <a:lnTo>
                  <a:pt x="223077" y="199594"/>
                </a:lnTo>
                <a:close/>
              </a:path>
              <a:path w="469900" h="421005">
                <a:moveTo>
                  <a:pt x="255300" y="150613"/>
                </a:moveTo>
                <a:lnTo>
                  <a:pt x="248569" y="160844"/>
                </a:lnTo>
                <a:lnTo>
                  <a:pt x="250862" y="155048"/>
                </a:lnTo>
                <a:lnTo>
                  <a:pt x="255300" y="150613"/>
                </a:lnTo>
                <a:close/>
              </a:path>
              <a:path w="469900" h="421005">
                <a:moveTo>
                  <a:pt x="297660" y="88534"/>
                </a:moveTo>
                <a:lnTo>
                  <a:pt x="224349" y="199971"/>
                </a:lnTo>
                <a:lnTo>
                  <a:pt x="227040" y="193569"/>
                </a:lnTo>
                <a:lnTo>
                  <a:pt x="263525" y="138109"/>
                </a:lnTo>
                <a:lnTo>
                  <a:pt x="277081" y="115193"/>
                </a:lnTo>
                <a:lnTo>
                  <a:pt x="293662" y="89990"/>
                </a:lnTo>
                <a:lnTo>
                  <a:pt x="297660" y="88534"/>
                </a:lnTo>
                <a:close/>
              </a:path>
              <a:path w="469900" h="421005">
                <a:moveTo>
                  <a:pt x="311933" y="101499"/>
                </a:moveTo>
                <a:lnTo>
                  <a:pt x="159800" y="332751"/>
                </a:lnTo>
                <a:lnTo>
                  <a:pt x="152823" y="338734"/>
                </a:lnTo>
                <a:lnTo>
                  <a:pt x="147875" y="337012"/>
                </a:lnTo>
                <a:lnTo>
                  <a:pt x="144874" y="332330"/>
                </a:lnTo>
                <a:lnTo>
                  <a:pt x="143873" y="326921"/>
                </a:lnTo>
                <a:lnTo>
                  <a:pt x="145538" y="324390"/>
                </a:lnTo>
                <a:lnTo>
                  <a:pt x="148238" y="317974"/>
                </a:lnTo>
                <a:lnTo>
                  <a:pt x="155815" y="306457"/>
                </a:lnTo>
                <a:lnTo>
                  <a:pt x="158542" y="300001"/>
                </a:lnTo>
                <a:lnTo>
                  <a:pt x="170661" y="279268"/>
                </a:lnTo>
                <a:lnTo>
                  <a:pt x="223170" y="199451"/>
                </a:lnTo>
                <a:lnTo>
                  <a:pt x="224349" y="199971"/>
                </a:lnTo>
                <a:lnTo>
                  <a:pt x="297660" y="88534"/>
                </a:lnTo>
                <a:lnTo>
                  <a:pt x="301945" y="88952"/>
                </a:lnTo>
                <a:lnTo>
                  <a:pt x="307526" y="89712"/>
                </a:lnTo>
                <a:lnTo>
                  <a:pt x="310691" y="94144"/>
                </a:lnTo>
                <a:lnTo>
                  <a:pt x="311933" y="101499"/>
                </a:lnTo>
                <a:close/>
              </a:path>
              <a:path w="469900" h="421005">
                <a:moveTo>
                  <a:pt x="253226" y="197669"/>
                </a:moveTo>
                <a:lnTo>
                  <a:pt x="210661" y="262371"/>
                </a:lnTo>
                <a:lnTo>
                  <a:pt x="208896" y="262743"/>
                </a:lnTo>
                <a:lnTo>
                  <a:pt x="204492" y="269436"/>
                </a:lnTo>
                <a:lnTo>
                  <a:pt x="192380" y="285537"/>
                </a:lnTo>
                <a:lnTo>
                  <a:pt x="166483" y="322591"/>
                </a:lnTo>
                <a:lnTo>
                  <a:pt x="310291" y="103994"/>
                </a:lnTo>
                <a:lnTo>
                  <a:pt x="305569" y="113484"/>
                </a:lnTo>
                <a:lnTo>
                  <a:pt x="251339" y="195917"/>
                </a:lnTo>
                <a:lnTo>
                  <a:pt x="253226" y="197669"/>
                </a:lnTo>
                <a:close/>
              </a:path>
              <a:path w="469900" h="421005">
                <a:moveTo>
                  <a:pt x="297736" y="127700"/>
                </a:moveTo>
                <a:lnTo>
                  <a:pt x="266310" y="175470"/>
                </a:lnTo>
                <a:lnTo>
                  <a:pt x="251339" y="195917"/>
                </a:lnTo>
                <a:lnTo>
                  <a:pt x="301124" y="120240"/>
                </a:lnTo>
                <a:lnTo>
                  <a:pt x="297736" y="127700"/>
                </a:lnTo>
                <a:close/>
              </a:path>
              <a:path w="469900" h="421005">
                <a:moveTo>
                  <a:pt x="263957" y="417056"/>
                </a:moveTo>
                <a:lnTo>
                  <a:pt x="256928" y="420808"/>
                </a:lnTo>
                <a:lnTo>
                  <a:pt x="251388" y="417675"/>
                </a:lnTo>
                <a:lnTo>
                  <a:pt x="249120" y="414190"/>
                </a:lnTo>
                <a:lnTo>
                  <a:pt x="249021" y="412031"/>
                </a:lnTo>
                <a:lnTo>
                  <a:pt x="245269" y="401558"/>
                </a:lnTo>
                <a:lnTo>
                  <a:pt x="242627" y="391710"/>
                </a:lnTo>
                <a:lnTo>
                  <a:pt x="238941" y="381137"/>
                </a:lnTo>
                <a:lnTo>
                  <a:pt x="236303" y="371282"/>
                </a:lnTo>
                <a:lnTo>
                  <a:pt x="233648" y="363763"/>
                </a:lnTo>
                <a:lnTo>
                  <a:pt x="230759" y="356602"/>
                </a:lnTo>
                <a:lnTo>
                  <a:pt x="226954" y="341589"/>
                </a:lnTo>
                <a:lnTo>
                  <a:pt x="224635" y="333560"/>
                </a:lnTo>
                <a:lnTo>
                  <a:pt x="223439" y="326134"/>
                </a:lnTo>
                <a:lnTo>
                  <a:pt x="221248" y="317911"/>
                </a:lnTo>
                <a:lnTo>
                  <a:pt x="218890" y="305320"/>
                </a:lnTo>
                <a:lnTo>
                  <a:pt x="217648" y="293343"/>
                </a:lnTo>
                <a:lnTo>
                  <a:pt x="212835" y="265998"/>
                </a:lnTo>
                <a:lnTo>
                  <a:pt x="212689" y="263910"/>
                </a:lnTo>
                <a:lnTo>
                  <a:pt x="211810" y="260625"/>
                </a:lnTo>
                <a:lnTo>
                  <a:pt x="253484" y="197277"/>
                </a:lnTo>
                <a:lnTo>
                  <a:pt x="254779" y="197619"/>
                </a:lnTo>
                <a:lnTo>
                  <a:pt x="255108" y="197120"/>
                </a:lnTo>
                <a:lnTo>
                  <a:pt x="257312" y="196080"/>
                </a:lnTo>
                <a:lnTo>
                  <a:pt x="231638" y="235106"/>
                </a:lnTo>
                <a:lnTo>
                  <a:pt x="233627" y="243637"/>
                </a:lnTo>
                <a:lnTo>
                  <a:pt x="235840" y="251827"/>
                </a:lnTo>
                <a:lnTo>
                  <a:pt x="238377" y="266457"/>
                </a:lnTo>
                <a:lnTo>
                  <a:pt x="239721" y="273657"/>
                </a:lnTo>
                <a:lnTo>
                  <a:pt x="239929" y="280273"/>
                </a:lnTo>
                <a:lnTo>
                  <a:pt x="242184" y="302263"/>
                </a:lnTo>
                <a:lnTo>
                  <a:pt x="242839" y="310510"/>
                </a:lnTo>
                <a:lnTo>
                  <a:pt x="243870" y="318185"/>
                </a:lnTo>
                <a:lnTo>
                  <a:pt x="245535" y="324899"/>
                </a:lnTo>
                <a:lnTo>
                  <a:pt x="247715" y="330828"/>
                </a:lnTo>
                <a:lnTo>
                  <a:pt x="250897" y="342166"/>
                </a:lnTo>
                <a:lnTo>
                  <a:pt x="252133" y="347219"/>
                </a:lnTo>
                <a:lnTo>
                  <a:pt x="253469" y="354431"/>
                </a:lnTo>
                <a:lnTo>
                  <a:pt x="253129" y="359570"/>
                </a:lnTo>
                <a:lnTo>
                  <a:pt x="254354" y="360019"/>
                </a:lnTo>
                <a:lnTo>
                  <a:pt x="256311" y="368599"/>
                </a:lnTo>
                <a:lnTo>
                  <a:pt x="258697" y="383458"/>
                </a:lnTo>
                <a:lnTo>
                  <a:pt x="260236" y="397293"/>
                </a:lnTo>
                <a:lnTo>
                  <a:pt x="261549" y="404541"/>
                </a:lnTo>
                <a:lnTo>
                  <a:pt x="263957" y="417056"/>
                </a:lnTo>
                <a:close/>
              </a:path>
              <a:path w="469900" h="421005">
                <a:moveTo>
                  <a:pt x="408716" y="307930"/>
                </a:moveTo>
                <a:lnTo>
                  <a:pt x="401393" y="316750"/>
                </a:lnTo>
                <a:lnTo>
                  <a:pt x="397002" y="321114"/>
                </a:lnTo>
                <a:lnTo>
                  <a:pt x="390149" y="319977"/>
                </a:lnTo>
                <a:lnTo>
                  <a:pt x="386216" y="319024"/>
                </a:lnTo>
                <a:lnTo>
                  <a:pt x="384117" y="317592"/>
                </a:lnTo>
                <a:lnTo>
                  <a:pt x="379451" y="315442"/>
                </a:lnTo>
                <a:lnTo>
                  <a:pt x="375172" y="317325"/>
                </a:lnTo>
                <a:lnTo>
                  <a:pt x="372312" y="312430"/>
                </a:lnTo>
                <a:lnTo>
                  <a:pt x="367458" y="310565"/>
                </a:lnTo>
                <a:lnTo>
                  <a:pt x="367429" y="308299"/>
                </a:lnTo>
                <a:lnTo>
                  <a:pt x="368109" y="307265"/>
                </a:lnTo>
                <a:lnTo>
                  <a:pt x="364040" y="308828"/>
                </a:lnTo>
                <a:lnTo>
                  <a:pt x="361731" y="307717"/>
                </a:lnTo>
                <a:lnTo>
                  <a:pt x="353243" y="302133"/>
                </a:lnTo>
                <a:lnTo>
                  <a:pt x="347469" y="299356"/>
                </a:lnTo>
                <a:lnTo>
                  <a:pt x="335212" y="292569"/>
                </a:lnTo>
                <a:lnTo>
                  <a:pt x="329813" y="289222"/>
                </a:lnTo>
                <a:lnTo>
                  <a:pt x="316421" y="281848"/>
                </a:lnTo>
                <a:lnTo>
                  <a:pt x="298417" y="272245"/>
                </a:lnTo>
                <a:lnTo>
                  <a:pt x="292900" y="269075"/>
                </a:lnTo>
                <a:lnTo>
                  <a:pt x="287127" y="266298"/>
                </a:lnTo>
                <a:lnTo>
                  <a:pt x="280943" y="259523"/>
                </a:lnTo>
                <a:lnTo>
                  <a:pt x="277671" y="259874"/>
                </a:lnTo>
                <a:lnTo>
                  <a:pt x="275291" y="258870"/>
                </a:lnTo>
                <a:lnTo>
                  <a:pt x="269447" y="256200"/>
                </a:lnTo>
                <a:lnTo>
                  <a:pt x="263579" y="253565"/>
                </a:lnTo>
                <a:lnTo>
                  <a:pt x="254693" y="248588"/>
                </a:lnTo>
                <a:lnTo>
                  <a:pt x="251012" y="244940"/>
                </a:lnTo>
                <a:lnTo>
                  <a:pt x="243280" y="240517"/>
                </a:lnTo>
                <a:lnTo>
                  <a:pt x="237412" y="237883"/>
                </a:lnTo>
                <a:lnTo>
                  <a:pt x="231638" y="235106"/>
                </a:lnTo>
                <a:lnTo>
                  <a:pt x="257312" y="196080"/>
                </a:lnTo>
                <a:lnTo>
                  <a:pt x="281583" y="184606"/>
                </a:lnTo>
                <a:lnTo>
                  <a:pt x="290118" y="180874"/>
                </a:lnTo>
                <a:lnTo>
                  <a:pt x="297632" y="181007"/>
                </a:lnTo>
                <a:lnTo>
                  <a:pt x="271690" y="220440"/>
                </a:lnTo>
                <a:lnTo>
                  <a:pt x="271297" y="223348"/>
                </a:lnTo>
                <a:lnTo>
                  <a:pt x="273260" y="227296"/>
                </a:lnTo>
                <a:lnTo>
                  <a:pt x="274345" y="227958"/>
                </a:lnTo>
                <a:lnTo>
                  <a:pt x="275288" y="228835"/>
                </a:lnTo>
                <a:lnTo>
                  <a:pt x="277194" y="228249"/>
                </a:lnTo>
                <a:lnTo>
                  <a:pt x="276044" y="229996"/>
                </a:lnTo>
                <a:lnTo>
                  <a:pt x="276126" y="234494"/>
                </a:lnTo>
                <a:lnTo>
                  <a:pt x="277562" y="234621"/>
                </a:lnTo>
                <a:lnTo>
                  <a:pt x="280189" y="230629"/>
                </a:lnTo>
                <a:lnTo>
                  <a:pt x="307412" y="244707"/>
                </a:lnTo>
                <a:lnTo>
                  <a:pt x="306667" y="248150"/>
                </a:lnTo>
                <a:lnTo>
                  <a:pt x="311017" y="246159"/>
                </a:lnTo>
                <a:lnTo>
                  <a:pt x="312078" y="246857"/>
                </a:lnTo>
                <a:lnTo>
                  <a:pt x="316351" y="251916"/>
                </a:lnTo>
                <a:lnTo>
                  <a:pt x="317248" y="252863"/>
                </a:lnTo>
                <a:lnTo>
                  <a:pt x="319458" y="251814"/>
                </a:lnTo>
                <a:lnTo>
                  <a:pt x="321035" y="251728"/>
                </a:lnTo>
                <a:lnTo>
                  <a:pt x="322025" y="252533"/>
                </a:lnTo>
                <a:lnTo>
                  <a:pt x="322899" y="253516"/>
                </a:lnTo>
                <a:lnTo>
                  <a:pt x="328438" y="256650"/>
                </a:lnTo>
                <a:lnTo>
                  <a:pt x="331879" y="258352"/>
                </a:lnTo>
                <a:lnTo>
                  <a:pt x="337559" y="261271"/>
                </a:lnTo>
                <a:lnTo>
                  <a:pt x="340315" y="261705"/>
                </a:lnTo>
                <a:lnTo>
                  <a:pt x="343884" y="267833"/>
                </a:lnTo>
                <a:lnTo>
                  <a:pt x="349060" y="266896"/>
                </a:lnTo>
                <a:lnTo>
                  <a:pt x="355831" y="272781"/>
                </a:lnTo>
                <a:lnTo>
                  <a:pt x="360966" y="274218"/>
                </a:lnTo>
                <a:lnTo>
                  <a:pt x="367674" y="277886"/>
                </a:lnTo>
                <a:lnTo>
                  <a:pt x="371928" y="280663"/>
                </a:lnTo>
                <a:lnTo>
                  <a:pt x="377397" y="283904"/>
                </a:lnTo>
                <a:lnTo>
                  <a:pt x="378739" y="284174"/>
                </a:lnTo>
                <a:lnTo>
                  <a:pt x="379941" y="284658"/>
                </a:lnTo>
                <a:lnTo>
                  <a:pt x="385832" y="287257"/>
                </a:lnTo>
                <a:lnTo>
                  <a:pt x="392245" y="291373"/>
                </a:lnTo>
                <a:lnTo>
                  <a:pt x="399549" y="294135"/>
                </a:lnTo>
                <a:lnTo>
                  <a:pt x="400897" y="296708"/>
                </a:lnTo>
                <a:lnTo>
                  <a:pt x="401442" y="298190"/>
                </a:lnTo>
                <a:lnTo>
                  <a:pt x="402269" y="299245"/>
                </a:lnTo>
                <a:lnTo>
                  <a:pt x="407409" y="302984"/>
                </a:lnTo>
                <a:lnTo>
                  <a:pt x="408716" y="307930"/>
                </a:lnTo>
                <a:close/>
              </a:path>
              <a:path w="469900" h="421005">
                <a:moveTo>
                  <a:pt x="469386" y="157939"/>
                </a:moveTo>
                <a:lnTo>
                  <a:pt x="461442" y="163082"/>
                </a:lnTo>
                <a:lnTo>
                  <a:pt x="456923" y="163020"/>
                </a:lnTo>
                <a:lnTo>
                  <a:pt x="450462" y="168219"/>
                </a:lnTo>
                <a:lnTo>
                  <a:pt x="445356" y="169048"/>
                </a:lnTo>
                <a:lnTo>
                  <a:pt x="439828" y="170519"/>
                </a:lnTo>
                <a:lnTo>
                  <a:pt x="438368" y="170427"/>
                </a:lnTo>
                <a:lnTo>
                  <a:pt x="435519" y="170136"/>
                </a:lnTo>
                <a:lnTo>
                  <a:pt x="433760" y="172809"/>
                </a:lnTo>
                <a:lnTo>
                  <a:pt x="432178" y="170593"/>
                </a:lnTo>
                <a:lnTo>
                  <a:pt x="432084" y="170736"/>
                </a:lnTo>
                <a:lnTo>
                  <a:pt x="428414" y="171693"/>
                </a:lnTo>
                <a:lnTo>
                  <a:pt x="425993" y="173062"/>
                </a:lnTo>
                <a:lnTo>
                  <a:pt x="419005" y="174441"/>
                </a:lnTo>
                <a:lnTo>
                  <a:pt x="416537" y="175882"/>
                </a:lnTo>
                <a:lnTo>
                  <a:pt x="413078" y="176518"/>
                </a:lnTo>
                <a:lnTo>
                  <a:pt x="408916" y="178224"/>
                </a:lnTo>
                <a:lnTo>
                  <a:pt x="404589" y="180179"/>
                </a:lnTo>
                <a:lnTo>
                  <a:pt x="392542" y="182315"/>
                </a:lnTo>
                <a:lnTo>
                  <a:pt x="386006" y="185319"/>
                </a:lnTo>
                <a:lnTo>
                  <a:pt x="372505" y="189666"/>
                </a:lnTo>
                <a:lnTo>
                  <a:pt x="365687" y="193098"/>
                </a:lnTo>
                <a:lnTo>
                  <a:pt x="357825" y="193493"/>
                </a:lnTo>
                <a:lnTo>
                  <a:pt x="351471" y="193910"/>
                </a:lnTo>
                <a:lnTo>
                  <a:pt x="344911" y="196949"/>
                </a:lnTo>
                <a:lnTo>
                  <a:pt x="332324" y="199906"/>
                </a:lnTo>
                <a:lnTo>
                  <a:pt x="327365" y="202823"/>
                </a:lnTo>
                <a:lnTo>
                  <a:pt x="316701" y="202857"/>
                </a:lnTo>
                <a:lnTo>
                  <a:pt x="312258" y="204990"/>
                </a:lnTo>
                <a:lnTo>
                  <a:pt x="303458" y="206812"/>
                </a:lnTo>
                <a:lnTo>
                  <a:pt x="299935" y="209857"/>
                </a:lnTo>
                <a:lnTo>
                  <a:pt x="294688" y="210900"/>
                </a:lnTo>
                <a:lnTo>
                  <a:pt x="288316" y="213654"/>
                </a:lnTo>
                <a:lnTo>
                  <a:pt x="281046" y="215461"/>
                </a:lnTo>
                <a:lnTo>
                  <a:pt x="273003" y="218444"/>
                </a:lnTo>
                <a:lnTo>
                  <a:pt x="297632" y="181007"/>
                </a:lnTo>
                <a:lnTo>
                  <a:pt x="299134" y="181034"/>
                </a:lnTo>
                <a:lnTo>
                  <a:pt x="303056" y="177383"/>
                </a:lnTo>
                <a:lnTo>
                  <a:pt x="307008" y="175998"/>
                </a:lnTo>
                <a:lnTo>
                  <a:pt x="313906" y="174756"/>
                </a:lnTo>
                <a:lnTo>
                  <a:pt x="326544" y="171720"/>
                </a:lnTo>
                <a:lnTo>
                  <a:pt x="332368" y="169799"/>
                </a:lnTo>
                <a:lnTo>
                  <a:pt x="369606" y="159411"/>
                </a:lnTo>
                <a:lnTo>
                  <a:pt x="377004" y="157409"/>
                </a:lnTo>
                <a:lnTo>
                  <a:pt x="399339" y="151186"/>
                </a:lnTo>
                <a:lnTo>
                  <a:pt x="400893" y="151136"/>
                </a:lnTo>
                <a:lnTo>
                  <a:pt x="407687" y="147740"/>
                </a:lnTo>
                <a:lnTo>
                  <a:pt x="414605" y="146468"/>
                </a:lnTo>
                <a:lnTo>
                  <a:pt x="430017" y="143838"/>
                </a:lnTo>
                <a:lnTo>
                  <a:pt x="437732" y="141354"/>
                </a:lnTo>
                <a:lnTo>
                  <a:pt x="445025" y="139512"/>
                </a:lnTo>
                <a:lnTo>
                  <a:pt x="453261" y="138545"/>
                </a:lnTo>
                <a:lnTo>
                  <a:pt x="460108" y="137380"/>
                </a:lnTo>
                <a:lnTo>
                  <a:pt x="469223" y="148944"/>
                </a:lnTo>
                <a:lnTo>
                  <a:pt x="469386" y="157939"/>
                </a:lnTo>
                <a:close/>
              </a:path>
            </a:pathLst>
          </a:custGeom>
          <a:solidFill>
            <a:srgbClr val="F5F5EF"/>
          </a:solidFill>
        </p:spPr>
        <p:txBody>
          <a:bodyPr wrap="square" lIns="0" tIns="0" rIns="0" bIns="0" rtlCol="0"/>
          <a:lstStyle/>
          <a:p>
            <a:endParaRPr/>
          </a:p>
        </p:txBody>
      </p:sp>
      <p:sp>
        <p:nvSpPr>
          <p:cNvPr id="8" name="object 8"/>
          <p:cNvSpPr/>
          <p:nvPr/>
        </p:nvSpPr>
        <p:spPr>
          <a:xfrm>
            <a:off x="8125866" y="8377083"/>
            <a:ext cx="469265" cy="421005"/>
          </a:xfrm>
          <a:custGeom>
            <a:avLst/>
            <a:gdLst/>
            <a:ahLst/>
            <a:cxnLst/>
            <a:rect l="l" t="t" r="r" b="b"/>
            <a:pathLst>
              <a:path w="469265" h="421004">
                <a:moveTo>
                  <a:pt x="407999" y="307655"/>
                </a:moveTo>
                <a:lnTo>
                  <a:pt x="400922" y="316637"/>
                </a:lnTo>
                <a:lnTo>
                  <a:pt x="396103" y="320719"/>
                </a:lnTo>
                <a:lnTo>
                  <a:pt x="389522" y="319761"/>
                </a:lnTo>
                <a:lnTo>
                  <a:pt x="386290" y="319269"/>
                </a:lnTo>
                <a:lnTo>
                  <a:pt x="383300" y="317251"/>
                </a:lnTo>
                <a:lnTo>
                  <a:pt x="379263" y="315514"/>
                </a:lnTo>
                <a:lnTo>
                  <a:pt x="374836" y="317301"/>
                </a:lnTo>
                <a:lnTo>
                  <a:pt x="371647" y="312190"/>
                </a:lnTo>
                <a:lnTo>
                  <a:pt x="367433" y="310643"/>
                </a:lnTo>
                <a:lnTo>
                  <a:pt x="367032" y="310481"/>
                </a:lnTo>
                <a:lnTo>
                  <a:pt x="367319" y="308423"/>
                </a:lnTo>
                <a:lnTo>
                  <a:pt x="367291" y="306923"/>
                </a:lnTo>
                <a:lnTo>
                  <a:pt x="363288" y="308529"/>
                </a:lnTo>
                <a:lnTo>
                  <a:pt x="360761" y="307275"/>
                </a:lnTo>
                <a:lnTo>
                  <a:pt x="352395" y="301772"/>
                </a:lnTo>
                <a:lnTo>
                  <a:pt x="346928" y="299197"/>
                </a:lnTo>
                <a:lnTo>
                  <a:pt x="341885" y="296441"/>
                </a:lnTo>
                <a:lnTo>
                  <a:pt x="335282" y="292812"/>
                </a:lnTo>
                <a:lnTo>
                  <a:pt x="328914" y="288827"/>
                </a:lnTo>
                <a:lnTo>
                  <a:pt x="322312" y="285198"/>
                </a:lnTo>
                <a:lnTo>
                  <a:pt x="316105" y="281837"/>
                </a:lnTo>
                <a:lnTo>
                  <a:pt x="309863" y="278528"/>
                </a:lnTo>
                <a:lnTo>
                  <a:pt x="303630" y="275207"/>
                </a:lnTo>
                <a:lnTo>
                  <a:pt x="297450" y="271805"/>
                </a:lnTo>
                <a:lnTo>
                  <a:pt x="292276" y="268861"/>
                </a:lnTo>
                <a:lnTo>
                  <a:pt x="286809" y="266286"/>
                </a:lnTo>
                <a:lnTo>
                  <a:pt x="282631" y="261596"/>
                </a:lnTo>
                <a:lnTo>
                  <a:pt x="281033" y="259779"/>
                </a:lnTo>
                <a:lnTo>
                  <a:pt x="277367" y="259870"/>
                </a:lnTo>
                <a:lnTo>
                  <a:pt x="274805" y="258746"/>
                </a:lnTo>
                <a:lnTo>
                  <a:pt x="269161" y="256208"/>
                </a:lnTo>
                <a:lnTo>
                  <a:pt x="263458" y="253682"/>
                </a:lnTo>
                <a:lnTo>
                  <a:pt x="258084" y="250658"/>
                </a:lnTo>
                <a:lnTo>
                  <a:pt x="254162" y="248435"/>
                </a:lnTo>
                <a:lnTo>
                  <a:pt x="250897" y="245061"/>
                </a:lnTo>
                <a:lnTo>
                  <a:pt x="242333" y="240091"/>
                </a:lnTo>
                <a:lnTo>
                  <a:pt x="237374" y="238055"/>
                </a:lnTo>
                <a:lnTo>
                  <a:pt x="231517" y="235223"/>
                </a:lnTo>
                <a:lnTo>
                  <a:pt x="233351" y="243652"/>
                </a:lnTo>
                <a:lnTo>
                  <a:pt x="241191" y="294401"/>
                </a:lnTo>
                <a:lnTo>
                  <a:pt x="242080" y="302392"/>
                </a:lnTo>
                <a:lnTo>
                  <a:pt x="242462" y="310458"/>
                </a:lnTo>
                <a:lnTo>
                  <a:pt x="243893" y="318396"/>
                </a:lnTo>
                <a:lnTo>
                  <a:pt x="244999" y="324743"/>
                </a:lnTo>
                <a:lnTo>
                  <a:pt x="247437" y="330842"/>
                </a:lnTo>
                <a:lnTo>
                  <a:pt x="249074" y="337077"/>
                </a:lnTo>
                <a:lnTo>
                  <a:pt x="250388" y="342028"/>
                </a:lnTo>
                <a:lnTo>
                  <a:pt x="251561" y="347039"/>
                </a:lnTo>
                <a:lnTo>
                  <a:pt x="252487" y="352040"/>
                </a:lnTo>
                <a:lnTo>
                  <a:pt x="252907" y="354258"/>
                </a:lnTo>
                <a:lnTo>
                  <a:pt x="252467" y="356625"/>
                </a:lnTo>
                <a:lnTo>
                  <a:pt x="252430" y="359307"/>
                </a:lnTo>
                <a:lnTo>
                  <a:pt x="252654" y="359506"/>
                </a:lnTo>
                <a:lnTo>
                  <a:pt x="254118" y="360060"/>
                </a:lnTo>
                <a:lnTo>
                  <a:pt x="254251" y="360862"/>
                </a:lnTo>
                <a:lnTo>
                  <a:pt x="260981" y="404364"/>
                </a:lnTo>
                <a:lnTo>
                  <a:pt x="263229" y="416774"/>
                </a:lnTo>
                <a:lnTo>
                  <a:pt x="256866" y="420964"/>
                </a:lnTo>
                <a:lnTo>
                  <a:pt x="250925" y="417566"/>
                </a:lnTo>
                <a:lnTo>
                  <a:pt x="249110" y="414380"/>
                </a:lnTo>
                <a:lnTo>
                  <a:pt x="248193" y="411683"/>
                </a:lnTo>
                <a:lnTo>
                  <a:pt x="244922" y="401526"/>
                </a:lnTo>
                <a:lnTo>
                  <a:pt x="241763" y="391338"/>
                </a:lnTo>
                <a:lnTo>
                  <a:pt x="238641" y="381136"/>
                </a:lnTo>
                <a:lnTo>
                  <a:pt x="235483" y="370939"/>
                </a:lnTo>
                <a:lnTo>
                  <a:pt x="233171" y="363646"/>
                </a:lnTo>
                <a:lnTo>
                  <a:pt x="230304" y="356499"/>
                </a:lnTo>
                <a:lnTo>
                  <a:pt x="228369" y="349096"/>
                </a:lnTo>
                <a:lnTo>
                  <a:pt x="218968" y="305567"/>
                </a:lnTo>
                <a:lnTo>
                  <a:pt x="214670" y="280373"/>
                </a:lnTo>
                <a:lnTo>
                  <a:pt x="212534" y="267784"/>
                </a:lnTo>
                <a:lnTo>
                  <a:pt x="212185" y="265767"/>
                </a:lnTo>
                <a:lnTo>
                  <a:pt x="212036" y="263677"/>
                </a:lnTo>
                <a:lnTo>
                  <a:pt x="211720" y="260762"/>
                </a:lnTo>
                <a:lnTo>
                  <a:pt x="209861" y="262042"/>
                </a:lnTo>
                <a:lnTo>
                  <a:pt x="208343" y="262575"/>
                </a:lnTo>
                <a:lnTo>
                  <a:pt x="207580" y="263657"/>
                </a:lnTo>
                <a:lnTo>
                  <a:pt x="165712" y="322280"/>
                </a:lnTo>
                <a:lnTo>
                  <a:pt x="165116" y="323573"/>
                </a:lnTo>
                <a:lnTo>
                  <a:pt x="164682" y="324156"/>
                </a:lnTo>
                <a:lnTo>
                  <a:pt x="161642" y="328081"/>
                </a:lnTo>
                <a:lnTo>
                  <a:pt x="159064" y="332463"/>
                </a:lnTo>
                <a:lnTo>
                  <a:pt x="152295" y="338583"/>
                </a:lnTo>
                <a:lnTo>
                  <a:pt x="147480" y="336948"/>
                </a:lnTo>
                <a:lnTo>
                  <a:pt x="145620" y="334294"/>
                </a:lnTo>
                <a:lnTo>
                  <a:pt x="143937" y="331910"/>
                </a:lnTo>
                <a:lnTo>
                  <a:pt x="158373" y="300086"/>
                </a:lnTo>
                <a:lnTo>
                  <a:pt x="164387" y="289685"/>
                </a:lnTo>
                <a:lnTo>
                  <a:pt x="184457" y="255341"/>
                </a:lnTo>
                <a:lnTo>
                  <a:pt x="186769" y="252367"/>
                </a:lnTo>
                <a:lnTo>
                  <a:pt x="188322" y="248230"/>
                </a:lnTo>
                <a:lnTo>
                  <a:pt x="185485" y="249377"/>
                </a:lnTo>
                <a:lnTo>
                  <a:pt x="182589" y="250536"/>
                </a:lnTo>
                <a:lnTo>
                  <a:pt x="179717" y="251660"/>
                </a:lnTo>
                <a:lnTo>
                  <a:pt x="174537" y="253667"/>
                </a:lnTo>
                <a:lnTo>
                  <a:pt x="169974" y="256743"/>
                </a:lnTo>
                <a:lnTo>
                  <a:pt x="163904" y="257245"/>
                </a:lnTo>
                <a:lnTo>
                  <a:pt x="160074" y="257585"/>
                </a:lnTo>
                <a:lnTo>
                  <a:pt x="156300" y="260466"/>
                </a:lnTo>
                <a:lnTo>
                  <a:pt x="151696" y="258663"/>
                </a:lnTo>
                <a:lnTo>
                  <a:pt x="151167" y="258927"/>
                </a:lnTo>
                <a:lnTo>
                  <a:pt x="151038" y="259200"/>
                </a:lnTo>
                <a:lnTo>
                  <a:pt x="146549" y="266564"/>
                </a:lnTo>
                <a:lnTo>
                  <a:pt x="138575" y="265098"/>
                </a:lnTo>
                <a:lnTo>
                  <a:pt x="131920" y="266798"/>
                </a:lnTo>
                <a:lnTo>
                  <a:pt x="72591" y="281092"/>
                </a:lnTo>
                <a:lnTo>
                  <a:pt x="70884" y="281603"/>
                </a:lnTo>
                <a:lnTo>
                  <a:pt x="69880" y="284365"/>
                </a:lnTo>
                <a:lnTo>
                  <a:pt x="68114" y="285042"/>
                </a:lnTo>
                <a:lnTo>
                  <a:pt x="61961" y="287335"/>
                </a:lnTo>
                <a:lnTo>
                  <a:pt x="55775" y="289534"/>
                </a:lnTo>
                <a:lnTo>
                  <a:pt x="49580" y="291718"/>
                </a:lnTo>
                <a:lnTo>
                  <a:pt x="43401" y="293965"/>
                </a:lnTo>
                <a:lnTo>
                  <a:pt x="40375" y="295090"/>
                </a:lnTo>
                <a:lnTo>
                  <a:pt x="37647" y="296921"/>
                </a:lnTo>
                <a:lnTo>
                  <a:pt x="34668" y="298129"/>
                </a:lnTo>
                <a:lnTo>
                  <a:pt x="33338" y="298684"/>
                </a:lnTo>
                <a:lnTo>
                  <a:pt x="31651" y="298391"/>
                </a:lnTo>
                <a:lnTo>
                  <a:pt x="30838" y="298469"/>
                </a:lnTo>
                <a:lnTo>
                  <a:pt x="29180" y="299523"/>
                </a:lnTo>
                <a:lnTo>
                  <a:pt x="27922" y="300586"/>
                </a:lnTo>
                <a:lnTo>
                  <a:pt x="26521" y="301094"/>
                </a:lnTo>
                <a:lnTo>
                  <a:pt x="20751" y="303070"/>
                </a:lnTo>
                <a:lnTo>
                  <a:pt x="15019" y="305531"/>
                </a:lnTo>
                <a:lnTo>
                  <a:pt x="9069" y="306469"/>
                </a:lnTo>
                <a:lnTo>
                  <a:pt x="6842" y="306842"/>
                </a:lnTo>
                <a:lnTo>
                  <a:pt x="3025" y="304229"/>
                </a:lnTo>
                <a:lnTo>
                  <a:pt x="1803" y="301995"/>
                </a:lnTo>
                <a:lnTo>
                  <a:pt x="0" y="298561"/>
                </a:lnTo>
                <a:lnTo>
                  <a:pt x="892" y="294347"/>
                </a:lnTo>
                <a:lnTo>
                  <a:pt x="10680" y="288425"/>
                </a:lnTo>
                <a:lnTo>
                  <a:pt x="16774" y="285029"/>
                </a:lnTo>
                <a:lnTo>
                  <a:pt x="23011" y="281879"/>
                </a:lnTo>
                <a:lnTo>
                  <a:pt x="27436" y="279631"/>
                </a:lnTo>
                <a:lnTo>
                  <a:pt x="32241" y="278195"/>
                </a:lnTo>
                <a:lnTo>
                  <a:pt x="36582" y="275841"/>
                </a:lnTo>
                <a:lnTo>
                  <a:pt x="41889" y="272948"/>
                </a:lnTo>
                <a:lnTo>
                  <a:pt x="46768" y="269313"/>
                </a:lnTo>
                <a:lnTo>
                  <a:pt x="52015" y="266279"/>
                </a:lnTo>
                <a:lnTo>
                  <a:pt x="53827" y="265223"/>
                </a:lnTo>
                <a:lnTo>
                  <a:pt x="56161" y="265073"/>
                </a:lnTo>
                <a:lnTo>
                  <a:pt x="58316" y="264499"/>
                </a:lnTo>
                <a:lnTo>
                  <a:pt x="58468" y="264190"/>
                </a:lnTo>
                <a:lnTo>
                  <a:pt x="58747" y="262994"/>
                </a:lnTo>
                <a:lnTo>
                  <a:pt x="59465" y="262598"/>
                </a:lnTo>
                <a:lnTo>
                  <a:pt x="105360" y="246567"/>
                </a:lnTo>
                <a:lnTo>
                  <a:pt x="113707" y="244566"/>
                </a:lnTo>
                <a:lnTo>
                  <a:pt x="122019" y="242408"/>
                </a:lnTo>
                <a:lnTo>
                  <a:pt x="161075" y="228552"/>
                </a:lnTo>
                <a:lnTo>
                  <a:pt x="168591" y="225493"/>
                </a:lnTo>
                <a:lnTo>
                  <a:pt x="173312" y="223645"/>
                </a:lnTo>
                <a:lnTo>
                  <a:pt x="178234" y="222184"/>
                </a:lnTo>
                <a:lnTo>
                  <a:pt x="186994" y="219059"/>
                </a:lnTo>
                <a:lnTo>
                  <a:pt x="190914" y="217501"/>
                </a:lnTo>
                <a:lnTo>
                  <a:pt x="196612" y="215325"/>
                </a:lnTo>
                <a:lnTo>
                  <a:pt x="191202" y="212123"/>
                </a:lnTo>
                <a:lnTo>
                  <a:pt x="187290" y="209499"/>
                </a:lnTo>
                <a:lnTo>
                  <a:pt x="183133" y="207326"/>
                </a:lnTo>
                <a:lnTo>
                  <a:pt x="174434" y="202888"/>
                </a:lnTo>
                <a:lnTo>
                  <a:pt x="165692" y="198508"/>
                </a:lnTo>
                <a:lnTo>
                  <a:pt x="156979" y="194070"/>
                </a:lnTo>
                <a:lnTo>
                  <a:pt x="148365" y="189458"/>
                </a:lnTo>
                <a:lnTo>
                  <a:pt x="142596" y="186030"/>
                </a:lnTo>
                <a:lnTo>
                  <a:pt x="136949" y="182357"/>
                </a:lnTo>
                <a:lnTo>
                  <a:pt x="131325" y="178621"/>
                </a:lnTo>
                <a:lnTo>
                  <a:pt x="125621" y="175006"/>
                </a:lnTo>
                <a:lnTo>
                  <a:pt x="117710" y="170298"/>
                </a:lnTo>
                <a:lnTo>
                  <a:pt x="109750" y="165664"/>
                </a:lnTo>
                <a:lnTo>
                  <a:pt x="101773" y="161056"/>
                </a:lnTo>
                <a:lnTo>
                  <a:pt x="93809" y="156428"/>
                </a:lnTo>
                <a:lnTo>
                  <a:pt x="92699" y="155799"/>
                </a:lnTo>
                <a:lnTo>
                  <a:pt x="91835" y="154720"/>
                </a:lnTo>
                <a:lnTo>
                  <a:pt x="88464" y="151583"/>
                </a:lnTo>
                <a:lnTo>
                  <a:pt x="85477" y="147013"/>
                </a:lnTo>
                <a:lnTo>
                  <a:pt x="83699" y="147478"/>
                </a:lnTo>
                <a:lnTo>
                  <a:pt x="78764" y="148726"/>
                </a:lnTo>
                <a:lnTo>
                  <a:pt x="77487" y="144413"/>
                </a:lnTo>
                <a:lnTo>
                  <a:pt x="74759" y="142924"/>
                </a:lnTo>
                <a:lnTo>
                  <a:pt x="69467" y="140005"/>
                </a:lnTo>
                <a:lnTo>
                  <a:pt x="64092" y="136827"/>
                </a:lnTo>
                <a:lnTo>
                  <a:pt x="58902" y="129122"/>
                </a:lnTo>
                <a:lnTo>
                  <a:pt x="54821" y="128685"/>
                </a:lnTo>
                <a:lnTo>
                  <a:pt x="52539" y="126672"/>
                </a:lnTo>
                <a:lnTo>
                  <a:pt x="49654" y="124110"/>
                </a:lnTo>
                <a:lnTo>
                  <a:pt x="46676" y="121998"/>
                </a:lnTo>
                <a:lnTo>
                  <a:pt x="46810" y="116621"/>
                </a:lnTo>
                <a:lnTo>
                  <a:pt x="46946" y="111858"/>
                </a:lnTo>
                <a:lnTo>
                  <a:pt x="49437" y="109462"/>
                </a:lnTo>
                <a:lnTo>
                  <a:pt x="52135" y="108989"/>
                </a:lnTo>
                <a:lnTo>
                  <a:pt x="55740" y="108296"/>
                </a:lnTo>
                <a:lnTo>
                  <a:pt x="60310" y="107217"/>
                </a:lnTo>
                <a:lnTo>
                  <a:pt x="63426" y="111667"/>
                </a:lnTo>
                <a:lnTo>
                  <a:pt x="64504" y="113194"/>
                </a:lnTo>
                <a:lnTo>
                  <a:pt x="67334" y="113370"/>
                </a:lnTo>
                <a:lnTo>
                  <a:pt x="69212" y="114452"/>
                </a:lnTo>
                <a:lnTo>
                  <a:pt x="82506" y="121806"/>
                </a:lnTo>
                <a:lnTo>
                  <a:pt x="89059" y="125627"/>
                </a:lnTo>
                <a:lnTo>
                  <a:pt x="95413" y="129748"/>
                </a:lnTo>
                <a:lnTo>
                  <a:pt x="98817" y="132140"/>
                </a:lnTo>
                <a:lnTo>
                  <a:pt x="102299" y="133410"/>
                </a:lnTo>
                <a:lnTo>
                  <a:pt x="105841" y="135127"/>
                </a:lnTo>
                <a:lnTo>
                  <a:pt x="110447" y="137391"/>
                </a:lnTo>
                <a:lnTo>
                  <a:pt x="114374" y="141149"/>
                </a:lnTo>
                <a:lnTo>
                  <a:pt x="118910" y="143673"/>
                </a:lnTo>
                <a:lnTo>
                  <a:pt x="125349" y="147177"/>
                </a:lnTo>
                <a:lnTo>
                  <a:pt x="131841" y="150565"/>
                </a:lnTo>
                <a:lnTo>
                  <a:pt x="138330" y="153943"/>
                </a:lnTo>
                <a:lnTo>
                  <a:pt x="144763" y="157413"/>
                </a:lnTo>
                <a:lnTo>
                  <a:pt x="151933" y="161414"/>
                </a:lnTo>
                <a:lnTo>
                  <a:pt x="158775" y="166069"/>
                </a:lnTo>
                <a:lnTo>
                  <a:pt x="170067" y="172374"/>
                </a:lnTo>
                <a:lnTo>
                  <a:pt x="174575" y="173859"/>
                </a:lnTo>
                <a:lnTo>
                  <a:pt x="178756" y="175996"/>
                </a:lnTo>
                <a:lnTo>
                  <a:pt x="181980" y="177657"/>
                </a:lnTo>
                <a:lnTo>
                  <a:pt x="184888" y="179877"/>
                </a:lnTo>
                <a:lnTo>
                  <a:pt x="188065" y="181609"/>
                </a:lnTo>
                <a:lnTo>
                  <a:pt x="189648" y="182446"/>
                </a:lnTo>
                <a:lnTo>
                  <a:pt x="191511" y="182702"/>
                </a:lnTo>
                <a:lnTo>
                  <a:pt x="194202" y="183553"/>
                </a:lnTo>
                <a:lnTo>
                  <a:pt x="193526" y="175702"/>
                </a:lnTo>
                <a:lnTo>
                  <a:pt x="191837" y="168155"/>
                </a:lnTo>
                <a:lnTo>
                  <a:pt x="192602" y="160894"/>
                </a:lnTo>
                <a:lnTo>
                  <a:pt x="193425" y="153621"/>
                </a:lnTo>
                <a:lnTo>
                  <a:pt x="190066" y="147070"/>
                </a:lnTo>
                <a:lnTo>
                  <a:pt x="191358" y="139237"/>
                </a:lnTo>
                <a:lnTo>
                  <a:pt x="191025" y="138354"/>
                </a:lnTo>
                <a:lnTo>
                  <a:pt x="190975" y="137504"/>
                </a:lnTo>
                <a:lnTo>
                  <a:pt x="189647" y="124943"/>
                </a:lnTo>
                <a:lnTo>
                  <a:pt x="187553" y="112510"/>
                </a:lnTo>
                <a:lnTo>
                  <a:pt x="185196" y="100115"/>
                </a:lnTo>
                <a:lnTo>
                  <a:pt x="183079" y="87668"/>
                </a:lnTo>
                <a:lnTo>
                  <a:pt x="182019" y="79733"/>
                </a:lnTo>
                <a:lnTo>
                  <a:pt x="181079" y="71783"/>
                </a:lnTo>
                <a:lnTo>
                  <a:pt x="180169" y="63831"/>
                </a:lnTo>
                <a:lnTo>
                  <a:pt x="179195" y="55896"/>
                </a:lnTo>
                <a:lnTo>
                  <a:pt x="178722" y="52214"/>
                </a:lnTo>
                <a:lnTo>
                  <a:pt x="177495" y="48598"/>
                </a:lnTo>
                <a:lnTo>
                  <a:pt x="176987" y="44893"/>
                </a:lnTo>
                <a:lnTo>
                  <a:pt x="175978" y="37201"/>
                </a:lnTo>
                <a:lnTo>
                  <a:pt x="175009" y="29507"/>
                </a:lnTo>
                <a:lnTo>
                  <a:pt x="173118" y="14102"/>
                </a:lnTo>
                <a:lnTo>
                  <a:pt x="174138" y="7380"/>
                </a:lnTo>
                <a:lnTo>
                  <a:pt x="178126" y="2456"/>
                </a:lnTo>
                <a:lnTo>
                  <a:pt x="183825" y="0"/>
                </a:lnTo>
                <a:lnTo>
                  <a:pt x="189976" y="675"/>
                </a:lnTo>
                <a:lnTo>
                  <a:pt x="195135" y="2792"/>
                </a:lnTo>
                <a:lnTo>
                  <a:pt x="197379" y="7333"/>
                </a:lnTo>
                <a:lnTo>
                  <a:pt x="198082" y="12750"/>
                </a:lnTo>
                <a:lnTo>
                  <a:pt x="199578" y="24490"/>
                </a:lnTo>
                <a:lnTo>
                  <a:pt x="201083" y="36222"/>
                </a:lnTo>
                <a:lnTo>
                  <a:pt x="202600" y="47951"/>
                </a:lnTo>
                <a:lnTo>
                  <a:pt x="204129" y="59684"/>
                </a:lnTo>
                <a:lnTo>
                  <a:pt x="205195" y="67791"/>
                </a:lnTo>
                <a:lnTo>
                  <a:pt x="206084" y="75936"/>
                </a:lnTo>
                <a:lnTo>
                  <a:pt x="207539" y="83992"/>
                </a:lnTo>
                <a:lnTo>
                  <a:pt x="208913" y="90786"/>
                </a:lnTo>
                <a:lnTo>
                  <a:pt x="210442" y="97548"/>
                </a:lnTo>
                <a:lnTo>
                  <a:pt x="211914" y="104310"/>
                </a:lnTo>
                <a:lnTo>
                  <a:pt x="213116" y="111106"/>
                </a:lnTo>
                <a:lnTo>
                  <a:pt x="213991" y="118336"/>
                </a:lnTo>
                <a:lnTo>
                  <a:pt x="214615" y="125608"/>
                </a:lnTo>
                <a:lnTo>
                  <a:pt x="215140" y="132901"/>
                </a:lnTo>
                <a:lnTo>
                  <a:pt x="215717" y="140194"/>
                </a:lnTo>
                <a:lnTo>
                  <a:pt x="216147" y="145176"/>
                </a:lnTo>
                <a:lnTo>
                  <a:pt x="216872" y="150097"/>
                </a:lnTo>
                <a:lnTo>
                  <a:pt x="217361" y="155066"/>
                </a:lnTo>
                <a:lnTo>
                  <a:pt x="218419" y="166067"/>
                </a:lnTo>
                <a:lnTo>
                  <a:pt x="221547" y="199039"/>
                </a:lnTo>
                <a:lnTo>
                  <a:pt x="222160" y="199187"/>
                </a:lnTo>
                <a:lnTo>
                  <a:pt x="222750" y="199371"/>
                </a:lnTo>
                <a:lnTo>
                  <a:pt x="223399" y="199543"/>
                </a:lnTo>
                <a:lnTo>
                  <a:pt x="226833" y="193629"/>
                </a:lnTo>
                <a:lnTo>
                  <a:pt x="230231" y="187692"/>
                </a:lnTo>
                <a:lnTo>
                  <a:pt x="233699" y="181802"/>
                </a:lnTo>
                <a:lnTo>
                  <a:pt x="234695" y="180057"/>
                </a:lnTo>
                <a:lnTo>
                  <a:pt x="235821" y="178345"/>
                </a:lnTo>
                <a:lnTo>
                  <a:pt x="237017" y="176681"/>
                </a:lnTo>
                <a:lnTo>
                  <a:pt x="240913" y="171531"/>
                </a:lnTo>
                <a:lnTo>
                  <a:pt x="244513" y="166136"/>
                </a:lnTo>
                <a:lnTo>
                  <a:pt x="247830" y="160554"/>
                </a:lnTo>
                <a:lnTo>
                  <a:pt x="250865" y="155247"/>
                </a:lnTo>
                <a:lnTo>
                  <a:pt x="254880" y="150533"/>
                </a:lnTo>
                <a:lnTo>
                  <a:pt x="258198" y="145412"/>
                </a:lnTo>
                <a:lnTo>
                  <a:pt x="262961" y="137934"/>
                </a:lnTo>
                <a:lnTo>
                  <a:pt x="267681" y="130428"/>
                </a:lnTo>
                <a:lnTo>
                  <a:pt x="277084" y="115392"/>
                </a:lnTo>
                <a:lnTo>
                  <a:pt x="281562" y="108275"/>
                </a:lnTo>
                <a:lnTo>
                  <a:pt x="285899" y="101066"/>
                </a:lnTo>
                <a:lnTo>
                  <a:pt x="290448" y="93997"/>
                </a:lnTo>
                <a:lnTo>
                  <a:pt x="293133" y="89838"/>
                </a:lnTo>
                <a:lnTo>
                  <a:pt x="297313" y="88502"/>
                </a:lnTo>
                <a:lnTo>
                  <a:pt x="301996" y="89182"/>
                </a:lnTo>
                <a:lnTo>
                  <a:pt x="307586" y="89948"/>
                </a:lnTo>
                <a:lnTo>
                  <a:pt x="310229" y="94037"/>
                </a:lnTo>
                <a:lnTo>
                  <a:pt x="311304" y="101282"/>
                </a:lnTo>
                <a:lnTo>
                  <a:pt x="309946" y="103964"/>
                </a:lnTo>
                <a:lnTo>
                  <a:pt x="287440" y="142988"/>
                </a:lnTo>
                <a:lnTo>
                  <a:pt x="265790" y="175324"/>
                </a:lnTo>
                <a:lnTo>
                  <a:pt x="251385" y="196144"/>
                </a:lnTo>
                <a:lnTo>
                  <a:pt x="252675" y="197503"/>
                </a:lnTo>
                <a:lnTo>
                  <a:pt x="253394" y="197414"/>
                </a:lnTo>
                <a:lnTo>
                  <a:pt x="254231" y="197454"/>
                </a:lnTo>
                <a:lnTo>
                  <a:pt x="254843" y="197142"/>
                </a:lnTo>
                <a:lnTo>
                  <a:pt x="268108" y="190942"/>
                </a:lnTo>
                <a:lnTo>
                  <a:pt x="274718" y="187807"/>
                </a:lnTo>
                <a:lnTo>
                  <a:pt x="281276" y="184600"/>
                </a:lnTo>
                <a:lnTo>
                  <a:pt x="285571" y="182472"/>
                </a:lnTo>
                <a:lnTo>
                  <a:pt x="289396" y="180595"/>
                </a:lnTo>
                <a:lnTo>
                  <a:pt x="294654" y="180786"/>
                </a:lnTo>
                <a:lnTo>
                  <a:pt x="298710" y="180951"/>
                </a:lnTo>
                <a:lnTo>
                  <a:pt x="302812" y="177418"/>
                </a:lnTo>
                <a:lnTo>
                  <a:pt x="307052" y="176223"/>
                </a:lnTo>
                <a:lnTo>
                  <a:pt x="313304" y="174556"/>
                </a:lnTo>
                <a:lnTo>
                  <a:pt x="319590" y="173011"/>
                </a:lnTo>
                <a:lnTo>
                  <a:pt x="325884" y="171482"/>
                </a:lnTo>
                <a:lnTo>
                  <a:pt x="332163" y="169861"/>
                </a:lnTo>
                <a:lnTo>
                  <a:pt x="341431" y="167268"/>
                </a:lnTo>
                <a:lnTo>
                  <a:pt x="350669" y="164612"/>
                </a:lnTo>
                <a:lnTo>
                  <a:pt x="359904" y="161945"/>
                </a:lnTo>
                <a:lnTo>
                  <a:pt x="369166" y="159318"/>
                </a:lnTo>
                <a:lnTo>
                  <a:pt x="376523" y="157288"/>
                </a:lnTo>
                <a:lnTo>
                  <a:pt x="383902" y="155312"/>
                </a:lnTo>
                <a:lnTo>
                  <a:pt x="391286" y="153357"/>
                </a:lnTo>
                <a:lnTo>
                  <a:pt x="399151" y="151259"/>
                </a:lnTo>
                <a:lnTo>
                  <a:pt x="399657" y="151030"/>
                </a:lnTo>
                <a:lnTo>
                  <a:pt x="406977" y="147469"/>
                </a:lnTo>
                <a:lnTo>
                  <a:pt x="414365" y="146507"/>
                </a:lnTo>
                <a:lnTo>
                  <a:pt x="421799" y="145166"/>
                </a:lnTo>
                <a:lnTo>
                  <a:pt x="429586" y="143751"/>
                </a:lnTo>
                <a:lnTo>
                  <a:pt x="437240" y="141227"/>
                </a:lnTo>
                <a:lnTo>
                  <a:pt x="445003" y="139694"/>
                </a:lnTo>
                <a:lnTo>
                  <a:pt x="452437" y="138200"/>
                </a:lnTo>
                <a:lnTo>
                  <a:pt x="459754" y="137344"/>
                </a:lnTo>
                <a:lnTo>
                  <a:pt x="465509" y="144501"/>
                </a:lnTo>
                <a:lnTo>
                  <a:pt x="469215" y="149135"/>
                </a:lnTo>
                <a:lnTo>
                  <a:pt x="468821" y="157764"/>
                </a:lnTo>
                <a:lnTo>
                  <a:pt x="460657" y="162761"/>
                </a:lnTo>
                <a:lnTo>
                  <a:pt x="456910" y="163208"/>
                </a:lnTo>
                <a:lnTo>
                  <a:pt x="454170" y="165134"/>
                </a:lnTo>
                <a:lnTo>
                  <a:pt x="449984" y="168100"/>
                </a:lnTo>
                <a:lnTo>
                  <a:pt x="445402" y="169274"/>
                </a:lnTo>
                <a:lnTo>
                  <a:pt x="439087" y="170227"/>
                </a:lnTo>
                <a:lnTo>
                  <a:pt x="437447" y="170017"/>
                </a:lnTo>
                <a:lnTo>
                  <a:pt x="435054" y="170026"/>
                </a:lnTo>
                <a:lnTo>
                  <a:pt x="433047" y="172537"/>
                </a:lnTo>
                <a:lnTo>
                  <a:pt x="432253" y="171350"/>
                </a:lnTo>
                <a:lnTo>
                  <a:pt x="431601" y="170411"/>
                </a:lnTo>
                <a:lnTo>
                  <a:pt x="431827" y="170763"/>
                </a:lnTo>
                <a:lnTo>
                  <a:pt x="428258" y="171787"/>
                </a:lnTo>
                <a:lnTo>
                  <a:pt x="425090" y="172665"/>
                </a:lnTo>
                <a:lnTo>
                  <a:pt x="421911" y="173638"/>
                </a:lnTo>
                <a:lnTo>
                  <a:pt x="418908" y="174574"/>
                </a:lnTo>
                <a:lnTo>
                  <a:pt x="415941" y="175687"/>
                </a:lnTo>
                <a:lnTo>
                  <a:pt x="412938" y="176623"/>
                </a:lnTo>
                <a:lnTo>
                  <a:pt x="408417" y="178092"/>
                </a:lnTo>
                <a:lnTo>
                  <a:pt x="403944" y="179950"/>
                </a:lnTo>
                <a:lnTo>
                  <a:pt x="392163" y="182262"/>
                </a:lnTo>
                <a:lnTo>
                  <a:pt x="385584" y="185238"/>
                </a:lnTo>
                <a:lnTo>
                  <a:pt x="371711" y="189341"/>
                </a:lnTo>
                <a:lnTo>
                  <a:pt x="364850" y="192744"/>
                </a:lnTo>
                <a:lnTo>
                  <a:pt x="357012" y="193155"/>
                </a:lnTo>
                <a:lnTo>
                  <a:pt x="350577" y="193518"/>
                </a:lnTo>
                <a:lnTo>
                  <a:pt x="344293" y="196740"/>
                </a:lnTo>
                <a:lnTo>
                  <a:pt x="337863" y="198485"/>
                </a:lnTo>
                <a:lnTo>
                  <a:pt x="332222" y="200035"/>
                </a:lnTo>
                <a:lnTo>
                  <a:pt x="326477" y="202436"/>
                </a:lnTo>
                <a:lnTo>
                  <a:pt x="315903" y="202528"/>
                </a:lnTo>
                <a:lnTo>
                  <a:pt x="312199" y="205148"/>
                </a:lnTo>
                <a:lnTo>
                  <a:pt x="303210" y="206845"/>
                </a:lnTo>
                <a:lnTo>
                  <a:pt x="298975" y="209422"/>
                </a:lnTo>
                <a:lnTo>
                  <a:pt x="294501" y="210973"/>
                </a:lnTo>
                <a:lnTo>
                  <a:pt x="287625" y="213396"/>
                </a:lnTo>
                <a:lnTo>
                  <a:pt x="280665" y="215407"/>
                </a:lnTo>
                <a:lnTo>
                  <a:pt x="273848" y="217971"/>
                </a:lnTo>
                <a:lnTo>
                  <a:pt x="272648" y="218407"/>
                </a:lnTo>
                <a:lnTo>
                  <a:pt x="271582" y="220566"/>
                </a:lnTo>
                <a:lnTo>
                  <a:pt x="271192" y="223476"/>
                </a:lnTo>
                <a:lnTo>
                  <a:pt x="272676" y="226547"/>
                </a:lnTo>
                <a:lnTo>
                  <a:pt x="273092" y="227382"/>
                </a:lnTo>
                <a:lnTo>
                  <a:pt x="274037" y="227952"/>
                </a:lnTo>
                <a:lnTo>
                  <a:pt x="274947" y="228807"/>
                </a:lnTo>
                <a:lnTo>
                  <a:pt x="276323" y="227873"/>
                </a:lnTo>
                <a:lnTo>
                  <a:pt x="276025" y="230180"/>
                </a:lnTo>
                <a:lnTo>
                  <a:pt x="275796" y="232226"/>
                </a:lnTo>
                <a:lnTo>
                  <a:pt x="275544" y="234307"/>
                </a:lnTo>
                <a:lnTo>
                  <a:pt x="277408" y="234716"/>
                </a:lnTo>
                <a:lnTo>
                  <a:pt x="279255" y="230211"/>
                </a:lnTo>
                <a:lnTo>
                  <a:pt x="306536" y="244327"/>
                </a:lnTo>
                <a:lnTo>
                  <a:pt x="305830" y="247795"/>
                </a:lnTo>
                <a:lnTo>
                  <a:pt x="310645" y="246111"/>
                </a:lnTo>
                <a:lnTo>
                  <a:pt x="311496" y="246671"/>
                </a:lnTo>
                <a:lnTo>
                  <a:pt x="315746" y="251714"/>
                </a:lnTo>
                <a:lnTo>
                  <a:pt x="316468" y="252547"/>
                </a:lnTo>
                <a:lnTo>
                  <a:pt x="319070" y="251756"/>
                </a:lnTo>
                <a:lnTo>
                  <a:pt x="320720" y="251718"/>
                </a:lnTo>
                <a:lnTo>
                  <a:pt x="321714" y="252524"/>
                </a:lnTo>
                <a:lnTo>
                  <a:pt x="322731" y="253602"/>
                </a:lnTo>
                <a:lnTo>
                  <a:pt x="323948" y="254301"/>
                </a:lnTo>
                <a:lnTo>
                  <a:pt x="327857" y="256464"/>
                </a:lnTo>
                <a:lnTo>
                  <a:pt x="331837" y="258521"/>
                </a:lnTo>
                <a:lnTo>
                  <a:pt x="335876" y="260565"/>
                </a:lnTo>
                <a:lnTo>
                  <a:pt x="337317" y="261308"/>
                </a:lnTo>
                <a:lnTo>
                  <a:pt x="339616" y="261442"/>
                </a:lnTo>
                <a:lnTo>
                  <a:pt x="342950" y="267415"/>
                </a:lnTo>
                <a:lnTo>
                  <a:pt x="348772" y="266903"/>
                </a:lnTo>
                <a:lnTo>
                  <a:pt x="352532" y="270143"/>
                </a:lnTo>
                <a:lnTo>
                  <a:pt x="355878" y="273008"/>
                </a:lnTo>
                <a:lnTo>
                  <a:pt x="360598" y="274172"/>
                </a:lnTo>
                <a:lnTo>
                  <a:pt x="364602" y="276347"/>
                </a:lnTo>
                <a:lnTo>
                  <a:pt x="368334" y="278393"/>
                </a:lnTo>
                <a:lnTo>
                  <a:pt x="371832" y="280797"/>
                </a:lnTo>
                <a:lnTo>
                  <a:pt x="375494" y="282950"/>
                </a:lnTo>
                <a:lnTo>
                  <a:pt x="376781" y="283695"/>
                </a:lnTo>
                <a:lnTo>
                  <a:pt x="378303" y="284084"/>
                </a:lnTo>
                <a:lnTo>
                  <a:pt x="379685" y="284686"/>
                </a:lnTo>
                <a:lnTo>
                  <a:pt x="385801" y="287433"/>
                </a:lnTo>
                <a:lnTo>
                  <a:pt x="391484" y="291069"/>
                </a:lnTo>
                <a:lnTo>
                  <a:pt x="397788" y="293531"/>
                </a:lnTo>
                <a:lnTo>
                  <a:pt x="399157" y="294074"/>
                </a:lnTo>
                <a:lnTo>
                  <a:pt x="399943" y="296277"/>
                </a:lnTo>
                <a:lnTo>
                  <a:pt x="401448" y="298390"/>
                </a:lnTo>
                <a:lnTo>
                  <a:pt x="401887" y="299190"/>
                </a:lnTo>
                <a:lnTo>
                  <a:pt x="406720" y="302727"/>
                </a:lnTo>
                <a:lnTo>
                  <a:pt x="407999" y="307655"/>
                </a:lnTo>
                <a:close/>
              </a:path>
            </a:pathLst>
          </a:custGeom>
          <a:solidFill>
            <a:srgbClr val="F5F5EF"/>
          </a:solidFill>
        </p:spPr>
        <p:txBody>
          <a:bodyPr wrap="square" lIns="0" tIns="0" rIns="0" bIns="0" rtlCol="0"/>
          <a:lstStyle/>
          <a:p>
            <a:endParaRPr/>
          </a:p>
        </p:txBody>
      </p:sp>
    </p:spTree>
    <p:extLst>
      <p:ext uri="{BB962C8B-B14F-4D97-AF65-F5344CB8AC3E}">
        <p14:creationId xmlns:p14="http://schemas.microsoft.com/office/powerpoint/2010/main" val="2103262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9969" y="470711"/>
            <a:ext cx="14295074" cy="8630568"/>
          </a:xfrm>
          <a:prstGeom prst="rect">
            <a:avLst/>
          </a:prstGeom>
        </p:spPr>
        <p:txBody>
          <a:bodyPr vert="horz" wrap="square" lIns="0" tIns="12700" rIns="0" bIns="0" rtlCol="0">
            <a:spAutoFit/>
          </a:bodyPr>
          <a:lstStyle/>
          <a:p>
            <a:r>
              <a:rPr lang="en-US" sz="2800" dirty="0" err="1"/>
              <a:t>Sau</a:t>
            </a:r>
            <a:r>
              <a:rPr lang="en-US" sz="2800" dirty="0"/>
              <a:t> </a:t>
            </a:r>
            <a:r>
              <a:rPr lang="en-US" sz="2800" dirty="0" err="1"/>
              <a:t>thời</a:t>
            </a:r>
            <a:r>
              <a:rPr lang="en-US" sz="2800" dirty="0"/>
              <a:t> </a:t>
            </a:r>
            <a:r>
              <a:rPr lang="en-US" sz="2800" dirty="0" err="1"/>
              <a:t>gian</a:t>
            </a:r>
            <a:r>
              <a:rPr lang="en-US" sz="2800" dirty="0"/>
              <a:t> </a:t>
            </a:r>
            <a:r>
              <a:rPr lang="en-US" sz="2800" dirty="0" err="1"/>
              <a:t>nghiên</a:t>
            </a:r>
            <a:r>
              <a:rPr lang="en-US" sz="2800" dirty="0"/>
              <a:t> </a:t>
            </a:r>
            <a:r>
              <a:rPr lang="en-US" sz="2800" dirty="0" err="1"/>
              <a:t>cứu</a:t>
            </a:r>
            <a:r>
              <a:rPr lang="en-US" sz="2800" dirty="0"/>
              <a:t> </a:t>
            </a:r>
            <a:r>
              <a:rPr lang="en-US" sz="2800" dirty="0" err="1"/>
              <a:t>và</a:t>
            </a:r>
            <a:r>
              <a:rPr lang="en-US" sz="2800" dirty="0"/>
              <a:t> </a:t>
            </a:r>
            <a:r>
              <a:rPr lang="en-US" sz="2800" dirty="0" err="1"/>
              <a:t>thực</a:t>
            </a:r>
            <a:r>
              <a:rPr lang="en-US" sz="2800" dirty="0"/>
              <a:t> </a:t>
            </a:r>
            <a:r>
              <a:rPr lang="en-US" sz="2800" dirty="0" err="1"/>
              <a:t>hiện</a:t>
            </a:r>
            <a:r>
              <a:rPr lang="en-US" sz="2800" dirty="0"/>
              <a:t> </a:t>
            </a:r>
            <a:r>
              <a:rPr lang="en-US" sz="2800" dirty="0" err="1"/>
              <a:t>đồ</a:t>
            </a:r>
            <a:r>
              <a:rPr lang="en-US" sz="2800" dirty="0"/>
              <a:t> </a:t>
            </a:r>
            <a:r>
              <a:rPr lang="en-US" sz="2800" dirty="0" err="1"/>
              <a:t>án</a:t>
            </a:r>
            <a:r>
              <a:rPr lang="en-US" sz="2800" dirty="0"/>
              <a:t> </a:t>
            </a:r>
            <a:r>
              <a:rPr lang="en-US" sz="2800" dirty="0" err="1"/>
              <a:t>quản</a:t>
            </a:r>
            <a:r>
              <a:rPr lang="en-US" sz="2800" dirty="0"/>
              <a:t> </a:t>
            </a:r>
            <a:r>
              <a:rPr lang="en-US" sz="2800" dirty="0" err="1"/>
              <a:t>lý</a:t>
            </a:r>
            <a:r>
              <a:rPr lang="en-US" sz="2800" dirty="0"/>
              <a:t> </a:t>
            </a:r>
            <a:r>
              <a:rPr lang="en-US" sz="2800" dirty="0" err="1"/>
              <a:t>nhà</a:t>
            </a:r>
            <a:r>
              <a:rPr lang="en-US" sz="2800" dirty="0"/>
              <a:t> </a:t>
            </a:r>
            <a:r>
              <a:rPr lang="en-US" sz="2800" dirty="0" err="1"/>
              <a:t>sách</a:t>
            </a:r>
            <a:r>
              <a:rPr lang="en-US" sz="2800" dirty="0"/>
              <a:t>, </a:t>
            </a:r>
            <a:r>
              <a:rPr lang="en-US" sz="2800" dirty="0" err="1"/>
              <a:t>các</a:t>
            </a:r>
            <a:r>
              <a:rPr lang="en-US" sz="2800" dirty="0"/>
              <a:t> </a:t>
            </a:r>
            <a:r>
              <a:rPr lang="en-US" sz="2800" dirty="0" err="1"/>
              <a:t>yêu</a:t>
            </a:r>
            <a:r>
              <a:rPr lang="en-US" sz="2800" dirty="0"/>
              <a:t> </a:t>
            </a:r>
            <a:r>
              <a:rPr lang="en-US" sz="2800" dirty="0" err="1"/>
              <a:t>cầu</a:t>
            </a:r>
            <a:r>
              <a:rPr lang="en-US" sz="2800" dirty="0"/>
              <a:t> </a:t>
            </a:r>
            <a:r>
              <a:rPr lang="en-US" sz="2800" dirty="0" err="1"/>
              <a:t>chính</a:t>
            </a:r>
            <a:r>
              <a:rPr lang="en-US" sz="2800" dirty="0"/>
              <a:t> </a:t>
            </a:r>
            <a:r>
              <a:rPr lang="en-US" sz="2800" dirty="0" err="1"/>
              <a:t>của</a:t>
            </a:r>
            <a:r>
              <a:rPr lang="en-US" sz="2800" dirty="0"/>
              <a:t> </a:t>
            </a:r>
            <a:r>
              <a:rPr lang="en-US" sz="2800" dirty="0" err="1"/>
              <a:t>đồ</a:t>
            </a:r>
            <a:r>
              <a:rPr lang="en-US" sz="2800" dirty="0"/>
              <a:t> </a:t>
            </a:r>
            <a:r>
              <a:rPr lang="en-US" sz="2800" dirty="0" err="1"/>
              <a:t>án</a:t>
            </a:r>
            <a:r>
              <a:rPr lang="en-US" sz="2800" dirty="0"/>
              <a:t> </a:t>
            </a:r>
            <a:r>
              <a:rPr lang="en-US" sz="2800" dirty="0" err="1"/>
              <a:t>về</a:t>
            </a:r>
            <a:r>
              <a:rPr lang="en-US" sz="2800" dirty="0"/>
              <a:t> </a:t>
            </a:r>
            <a:r>
              <a:rPr lang="en-US" sz="2800" dirty="0" err="1"/>
              <a:t>cơ</a:t>
            </a:r>
            <a:r>
              <a:rPr lang="en-US" sz="2800" dirty="0"/>
              <a:t> </a:t>
            </a:r>
            <a:r>
              <a:rPr lang="en-US" sz="2800" dirty="0" err="1"/>
              <a:t>bản</a:t>
            </a:r>
            <a:r>
              <a:rPr lang="en-US" sz="2800" dirty="0"/>
              <a:t> </a:t>
            </a:r>
            <a:r>
              <a:rPr lang="en-US" sz="2800" dirty="0" err="1"/>
              <a:t>đã</a:t>
            </a:r>
            <a:r>
              <a:rPr lang="en-US" sz="2800" dirty="0"/>
              <a:t> </a:t>
            </a:r>
            <a:r>
              <a:rPr lang="en-US" sz="2800" dirty="0" err="1"/>
              <a:t>hoàn</a:t>
            </a:r>
            <a:r>
              <a:rPr lang="en-US" sz="2800" dirty="0"/>
              <a:t> </a:t>
            </a:r>
            <a:r>
              <a:rPr lang="en-US" sz="2800" dirty="0" err="1"/>
              <a:t>tất</a:t>
            </a:r>
            <a:r>
              <a:rPr lang="en-US" sz="2800" dirty="0"/>
              <a:t> </a:t>
            </a:r>
            <a:r>
              <a:rPr lang="en-US" sz="2800" dirty="0" err="1"/>
              <a:t>với</a:t>
            </a:r>
            <a:r>
              <a:rPr lang="en-US" sz="2800" dirty="0"/>
              <a:t> </a:t>
            </a:r>
            <a:r>
              <a:rPr lang="en-US" sz="2800" dirty="0" err="1"/>
              <a:t>những</a:t>
            </a:r>
            <a:r>
              <a:rPr lang="en-US" sz="2800" dirty="0"/>
              <a:t> </a:t>
            </a:r>
            <a:r>
              <a:rPr lang="en-US" sz="2800" dirty="0" err="1"/>
              <a:t>nội</a:t>
            </a:r>
            <a:r>
              <a:rPr lang="en-US" sz="2800" dirty="0"/>
              <a:t> dung </a:t>
            </a:r>
            <a:r>
              <a:rPr lang="en-US" sz="2800" dirty="0" err="1"/>
              <a:t>chủ</a:t>
            </a:r>
            <a:r>
              <a:rPr lang="en-US" sz="2800" dirty="0"/>
              <a:t> </a:t>
            </a:r>
            <a:r>
              <a:rPr lang="en-US" sz="2800" dirty="0" err="1"/>
              <a:t>yếu</a:t>
            </a:r>
            <a:r>
              <a:rPr lang="en-US" sz="2800" dirty="0"/>
              <a:t> </a:t>
            </a:r>
            <a:r>
              <a:rPr lang="en-US" sz="2800" dirty="0" err="1"/>
              <a:t>sau</a:t>
            </a:r>
            <a:r>
              <a:rPr lang="en-US" sz="2800" dirty="0" smtClean="0"/>
              <a:t>:</a:t>
            </a:r>
            <a:br>
              <a:rPr lang="en-US" sz="2800" dirty="0" smtClean="0"/>
            </a:br>
            <a:r>
              <a:rPr lang="en-US" sz="2800" dirty="0"/>
              <a:t/>
            </a:r>
            <a:br>
              <a:rPr lang="en-US" sz="2800" dirty="0"/>
            </a:br>
            <a:r>
              <a:rPr lang="en-US" sz="2800" b="1" dirty="0" err="1">
                <a:solidFill>
                  <a:schemeClr val="accent5">
                    <a:lumMod val="60000"/>
                    <a:lumOff val="40000"/>
                  </a:schemeClr>
                </a:solidFill>
              </a:rPr>
              <a:t>Ưu</a:t>
            </a:r>
            <a:r>
              <a:rPr lang="en-US" sz="2800" b="1" dirty="0">
                <a:solidFill>
                  <a:schemeClr val="accent5">
                    <a:lumMod val="60000"/>
                    <a:lumOff val="40000"/>
                  </a:schemeClr>
                </a:solidFill>
              </a:rPr>
              <a:t> </a:t>
            </a:r>
            <a:r>
              <a:rPr lang="en-US" sz="2800" b="1" dirty="0" err="1">
                <a:solidFill>
                  <a:schemeClr val="accent5">
                    <a:lumMod val="60000"/>
                    <a:lumOff val="40000"/>
                  </a:schemeClr>
                </a:solidFill>
              </a:rPr>
              <a:t>điểm</a:t>
            </a:r>
            <a:r>
              <a:rPr lang="en-US" sz="2800" dirty="0">
                <a:solidFill>
                  <a:schemeClr val="accent5">
                    <a:lumMod val="60000"/>
                    <a:lumOff val="40000"/>
                  </a:schemeClr>
                </a:solidFill>
              </a:rPr>
              <a:t/>
            </a:r>
            <a:br>
              <a:rPr lang="en-US" sz="2800" dirty="0">
                <a:solidFill>
                  <a:schemeClr val="accent5">
                    <a:lumMod val="60000"/>
                    <a:lumOff val="40000"/>
                  </a:schemeClr>
                </a:solidFill>
              </a:rPr>
            </a:br>
            <a:r>
              <a:rPr lang="en-US" sz="2800" dirty="0" smtClean="0">
                <a:solidFill>
                  <a:schemeClr val="accent5">
                    <a:lumMod val="60000"/>
                    <a:lumOff val="40000"/>
                  </a:schemeClr>
                </a:solidFill>
              </a:rPr>
              <a:t>	</a:t>
            </a:r>
            <a:r>
              <a:rPr lang="en-US" sz="2800" dirty="0" err="1" smtClean="0"/>
              <a:t>Chương</a:t>
            </a:r>
            <a:r>
              <a:rPr lang="en-US" sz="2800" dirty="0" smtClean="0"/>
              <a:t> </a:t>
            </a:r>
            <a:r>
              <a:rPr lang="en-US" sz="2800" dirty="0" err="1" smtClean="0"/>
              <a:t>trình</a:t>
            </a:r>
            <a:r>
              <a:rPr lang="en-US" sz="2800" dirty="0" smtClean="0"/>
              <a:t> </a:t>
            </a:r>
            <a:r>
              <a:rPr lang="en-US" sz="2800" dirty="0" err="1" smtClean="0"/>
              <a:t>có</a:t>
            </a:r>
            <a:r>
              <a:rPr lang="en-US" sz="2800" dirty="0" smtClean="0"/>
              <a:t> </a:t>
            </a:r>
            <a:r>
              <a:rPr lang="en-US" sz="2800" dirty="0" err="1" smtClean="0"/>
              <a:t>giao</a:t>
            </a:r>
            <a:r>
              <a:rPr lang="en-US" sz="2800" dirty="0" smtClean="0"/>
              <a:t> </a:t>
            </a:r>
            <a:r>
              <a:rPr lang="en-US" sz="2800" dirty="0" err="1" smtClean="0"/>
              <a:t>diện</a:t>
            </a:r>
            <a:r>
              <a:rPr lang="en-US" sz="2800" dirty="0" smtClean="0"/>
              <a:t> </a:t>
            </a:r>
            <a:r>
              <a:rPr lang="en-US" sz="2800" dirty="0" err="1" smtClean="0"/>
              <a:t>thân</a:t>
            </a:r>
            <a:r>
              <a:rPr lang="en-US" sz="2800" dirty="0" smtClean="0"/>
              <a:t> </a:t>
            </a:r>
            <a:r>
              <a:rPr lang="en-US" sz="2800" dirty="0" err="1" smtClean="0"/>
              <a:t>thiện</a:t>
            </a:r>
            <a:r>
              <a:rPr lang="en-US" sz="2800" dirty="0" smtClean="0"/>
              <a:t> </a:t>
            </a:r>
            <a:r>
              <a:rPr lang="en-US" sz="2800" dirty="0" err="1" smtClean="0"/>
              <a:t>và</a:t>
            </a:r>
            <a:r>
              <a:rPr lang="en-US" sz="2800" dirty="0" smtClean="0"/>
              <a:t> </a:t>
            </a:r>
            <a:r>
              <a:rPr lang="en-US" sz="2800" dirty="0" err="1" smtClean="0"/>
              <a:t>thuận</a:t>
            </a:r>
            <a:r>
              <a:rPr lang="en-US" sz="2800" dirty="0" smtClean="0"/>
              <a:t> </a:t>
            </a:r>
            <a:r>
              <a:rPr lang="en-US" sz="2800" dirty="0" err="1" smtClean="0"/>
              <a:t>lợi</a:t>
            </a:r>
            <a:r>
              <a:rPr lang="en-US" sz="2800" dirty="0" smtClean="0"/>
              <a:t> </a:t>
            </a:r>
            <a:r>
              <a:rPr lang="en-US" sz="2800" dirty="0" err="1" smtClean="0"/>
              <a:t>cho</a:t>
            </a:r>
            <a:r>
              <a:rPr lang="en-US" sz="2800" dirty="0" smtClean="0"/>
              <a:t> </a:t>
            </a:r>
            <a:r>
              <a:rPr lang="en-US" sz="2800" dirty="0" err="1" smtClean="0"/>
              <a:t>người</a:t>
            </a:r>
            <a:r>
              <a:rPr lang="en-US" sz="2800" dirty="0" smtClean="0"/>
              <a:t> </a:t>
            </a:r>
            <a:r>
              <a:rPr lang="en-US" sz="2800" dirty="0" err="1" smtClean="0"/>
              <a:t>dùng</a:t>
            </a:r>
            <a:r>
              <a:rPr lang="en-US" sz="2800" dirty="0" smtClean="0"/>
              <a:t>.</a:t>
            </a:r>
            <a:br>
              <a:rPr lang="en-US" sz="2800" dirty="0" smtClean="0"/>
            </a:br>
            <a:r>
              <a:rPr lang="en-US" sz="2800" dirty="0" smtClean="0"/>
              <a:t>	</a:t>
            </a:r>
            <a:r>
              <a:rPr lang="en-US" sz="2800" dirty="0" err="1" smtClean="0"/>
              <a:t>Chức</a:t>
            </a:r>
            <a:r>
              <a:rPr lang="en-US" sz="2800" dirty="0" smtClean="0"/>
              <a:t> </a:t>
            </a:r>
            <a:r>
              <a:rPr lang="en-US" sz="2800" dirty="0" err="1" smtClean="0"/>
              <a:t>năng</a:t>
            </a:r>
            <a:r>
              <a:rPr lang="en-US" sz="2800" dirty="0" smtClean="0"/>
              <a:t> </a:t>
            </a:r>
            <a:r>
              <a:rPr lang="en-US" sz="2800" dirty="0" err="1" smtClean="0"/>
              <a:t>cập</a:t>
            </a:r>
            <a:r>
              <a:rPr lang="en-US" sz="2800" dirty="0" smtClean="0"/>
              <a:t> </a:t>
            </a:r>
            <a:r>
              <a:rPr lang="en-US" sz="2800" dirty="0" err="1" smtClean="0"/>
              <a:t>nhật</a:t>
            </a:r>
            <a:r>
              <a:rPr lang="en-US" sz="2800" dirty="0" smtClean="0"/>
              <a:t> (</a:t>
            </a:r>
            <a:r>
              <a:rPr lang="en-US" sz="2800" dirty="0" err="1" smtClean="0"/>
              <a:t>thêm</a:t>
            </a:r>
            <a:r>
              <a:rPr lang="en-US" sz="2800" dirty="0" smtClean="0"/>
              <a:t>, </a:t>
            </a:r>
            <a:r>
              <a:rPr lang="en-US" sz="2800" dirty="0" err="1" smtClean="0"/>
              <a:t>sửa</a:t>
            </a:r>
            <a:r>
              <a:rPr lang="en-US" sz="2800" dirty="0" smtClean="0"/>
              <a:t>, </a:t>
            </a:r>
            <a:r>
              <a:rPr lang="en-US" sz="2800" dirty="0" err="1" smtClean="0"/>
              <a:t>xóa</a:t>
            </a:r>
            <a:r>
              <a:rPr lang="en-US" sz="2800" dirty="0" smtClean="0"/>
              <a:t>), </a:t>
            </a:r>
            <a:r>
              <a:rPr lang="en-US" sz="2800" dirty="0" err="1" smtClean="0"/>
              <a:t>tra</a:t>
            </a:r>
            <a:r>
              <a:rPr lang="en-US" sz="2800" dirty="0" smtClean="0"/>
              <a:t> </a:t>
            </a:r>
            <a:r>
              <a:rPr lang="en-US" sz="2800" dirty="0" err="1" smtClean="0"/>
              <a:t>cứu</a:t>
            </a:r>
            <a:r>
              <a:rPr lang="en-US" sz="2800" dirty="0" smtClean="0"/>
              <a:t> </a:t>
            </a:r>
            <a:r>
              <a:rPr lang="en-US" sz="2800" dirty="0" err="1" smtClean="0"/>
              <a:t>thực</a:t>
            </a:r>
            <a:r>
              <a:rPr lang="en-US" sz="2800" dirty="0" smtClean="0"/>
              <a:t> </a:t>
            </a:r>
            <a:r>
              <a:rPr lang="en-US" sz="2800" dirty="0" err="1" smtClean="0"/>
              <a:t>hiện</a:t>
            </a:r>
            <a:r>
              <a:rPr lang="en-US" sz="2800" dirty="0" smtClean="0"/>
              <a:t> </a:t>
            </a:r>
            <a:r>
              <a:rPr lang="en-US" sz="2800" dirty="0" err="1" smtClean="0"/>
              <a:t>nhanh</a:t>
            </a:r>
            <a:r>
              <a:rPr lang="en-US" sz="2800" dirty="0" smtClean="0"/>
              <a:t> </a:t>
            </a:r>
            <a:r>
              <a:rPr lang="en-US" sz="2800" dirty="0" err="1" smtClean="0"/>
              <a:t>chóng</a:t>
            </a:r>
            <a:r>
              <a:rPr lang="en-US" sz="2800" dirty="0" smtClean="0"/>
              <a:t>.</a:t>
            </a:r>
            <a:br>
              <a:rPr lang="en-US" sz="2800" dirty="0" smtClean="0"/>
            </a:br>
            <a:r>
              <a:rPr lang="en-US" sz="2800" dirty="0" smtClean="0"/>
              <a:t>	</a:t>
            </a:r>
            <a:r>
              <a:rPr lang="en-US" sz="2800" dirty="0" err="1" smtClean="0"/>
              <a:t>Dễ</a:t>
            </a:r>
            <a:r>
              <a:rPr lang="en-US" sz="2800" dirty="0" smtClean="0"/>
              <a:t> </a:t>
            </a:r>
            <a:r>
              <a:rPr lang="en-US" sz="2800" dirty="0" err="1" smtClean="0"/>
              <a:t>dàng</a:t>
            </a:r>
            <a:r>
              <a:rPr lang="en-US" sz="2800" dirty="0" smtClean="0"/>
              <a:t> </a:t>
            </a:r>
            <a:r>
              <a:rPr lang="en-US" sz="2800" dirty="0" err="1" smtClean="0"/>
              <a:t>sử</a:t>
            </a:r>
            <a:r>
              <a:rPr lang="en-US" sz="2800" dirty="0" smtClean="0"/>
              <a:t> </a:t>
            </a:r>
            <a:r>
              <a:rPr lang="en-US" sz="2800" dirty="0" err="1" smtClean="0"/>
              <a:t>dụng</a:t>
            </a:r>
            <a:r>
              <a:rPr lang="en-US" sz="2800" dirty="0" smtClean="0"/>
              <a:t> </a:t>
            </a:r>
            <a:r>
              <a:rPr lang="en-US" sz="2800" dirty="0" err="1" smtClean="0"/>
              <a:t>và</a:t>
            </a:r>
            <a:r>
              <a:rPr lang="en-US" sz="2800" dirty="0" smtClean="0"/>
              <a:t> </a:t>
            </a:r>
            <a:r>
              <a:rPr lang="en-US" sz="2800" dirty="0" err="1" smtClean="0"/>
              <a:t>quản</a:t>
            </a:r>
            <a:r>
              <a:rPr lang="en-US" sz="2800" dirty="0" smtClean="0"/>
              <a:t> </a:t>
            </a:r>
            <a:r>
              <a:rPr lang="en-US" sz="2800" dirty="0" err="1" smtClean="0"/>
              <a:t>lý</a:t>
            </a:r>
            <a:r>
              <a:rPr lang="en-US" sz="2800" dirty="0" smtClean="0"/>
              <a:t>.</a:t>
            </a:r>
            <a:br>
              <a:rPr lang="en-US" sz="2800" dirty="0" smtClean="0"/>
            </a:br>
            <a:r>
              <a:rPr lang="en-US" sz="2800" dirty="0" smtClean="0"/>
              <a:t>	</a:t>
            </a:r>
            <a:r>
              <a:rPr lang="en-US" sz="2800" dirty="0" err="1" smtClean="0"/>
              <a:t>Xây</a:t>
            </a:r>
            <a:r>
              <a:rPr lang="en-US" sz="2800" dirty="0" smtClean="0"/>
              <a:t> </a:t>
            </a:r>
            <a:r>
              <a:rPr lang="en-US" sz="2800" dirty="0" err="1" smtClean="0"/>
              <a:t>dựng</a:t>
            </a:r>
            <a:r>
              <a:rPr lang="en-US" sz="2800" dirty="0" smtClean="0"/>
              <a:t> </a:t>
            </a:r>
            <a:r>
              <a:rPr lang="en-US" sz="2800" dirty="0" err="1" smtClean="0"/>
              <a:t>được</a:t>
            </a:r>
            <a:r>
              <a:rPr lang="en-US" sz="2800" dirty="0" smtClean="0"/>
              <a:t> </a:t>
            </a:r>
            <a:r>
              <a:rPr lang="en-US" sz="2800" dirty="0" err="1" smtClean="0"/>
              <a:t>các</a:t>
            </a:r>
            <a:r>
              <a:rPr lang="en-US" sz="2800" dirty="0" smtClean="0"/>
              <a:t> </a:t>
            </a:r>
            <a:r>
              <a:rPr lang="en-US" sz="2800" dirty="0" err="1" smtClean="0"/>
              <a:t>chức</a:t>
            </a:r>
            <a:r>
              <a:rPr lang="en-US" sz="2800" dirty="0" smtClean="0"/>
              <a:t> </a:t>
            </a:r>
            <a:r>
              <a:rPr lang="en-US" sz="2800" dirty="0" err="1" smtClean="0"/>
              <a:t>năng</a:t>
            </a:r>
            <a:r>
              <a:rPr lang="en-US" sz="2800" dirty="0" smtClean="0"/>
              <a:t> </a:t>
            </a:r>
            <a:r>
              <a:rPr lang="en-US" sz="2800" dirty="0" err="1" smtClean="0"/>
              <a:t>cần</a:t>
            </a:r>
            <a:r>
              <a:rPr lang="en-US" sz="2800" dirty="0" smtClean="0"/>
              <a:t> </a:t>
            </a:r>
            <a:r>
              <a:rPr lang="en-US" sz="2800" dirty="0" err="1" smtClean="0"/>
              <a:t>thiết</a:t>
            </a:r>
            <a:r>
              <a:rPr lang="en-US" sz="2800" dirty="0" smtClean="0"/>
              <a:t> </a:t>
            </a:r>
            <a:r>
              <a:rPr lang="en-US" sz="2800" dirty="0" err="1" smtClean="0"/>
              <a:t>cho</a:t>
            </a:r>
            <a:r>
              <a:rPr lang="en-US" sz="2800" dirty="0" smtClean="0"/>
              <a:t> </a:t>
            </a:r>
            <a:r>
              <a:rPr lang="en-US" sz="2800" dirty="0" err="1" smtClean="0"/>
              <a:t>hệ</a:t>
            </a:r>
            <a:r>
              <a:rPr lang="en-US" sz="2800" dirty="0" smtClean="0"/>
              <a:t> </a:t>
            </a:r>
            <a:r>
              <a:rPr lang="en-US" sz="2800" dirty="0" err="1" smtClean="0"/>
              <a:t>thống</a:t>
            </a:r>
            <a:r>
              <a:rPr lang="en-US" sz="2800" dirty="0" smtClean="0"/>
              <a:t> </a:t>
            </a:r>
            <a:r>
              <a:rPr lang="en-US" sz="2800" dirty="0" err="1" smtClean="0"/>
              <a:t>quản</a:t>
            </a:r>
            <a:r>
              <a:rPr lang="en-US" sz="2800" dirty="0" smtClean="0"/>
              <a:t> </a:t>
            </a:r>
            <a:r>
              <a:rPr lang="en-US" sz="2800" dirty="0" err="1" smtClean="0"/>
              <a:t>lý</a:t>
            </a:r>
            <a:r>
              <a:rPr lang="en-US" sz="2800" dirty="0" smtClean="0"/>
              <a:t> </a:t>
            </a:r>
            <a:r>
              <a:rPr lang="en-US" sz="2800" dirty="0" err="1" smtClean="0"/>
              <a:t>nhà</a:t>
            </a:r>
            <a:r>
              <a:rPr lang="en-US" sz="2800" dirty="0" smtClean="0"/>
              <a:t> </a:t>
            </a:r>
            <a:r>
              <a:rPr lang="en-US" sz="2800" dirty="0" err="1" smtClean="0"/>
              <a:t>sách</a:t>
            </a:r>
            <a:r>
              <a:rPr lang="en-US" sz="2800" dirty="0" smtClean="0"/>
              <a:t>.</a:t>
            </a:r>
            <a:br>
              <a:rPr lang="en-US" sz="2800" dirty="0" smtClean="0"/>
            </a:br>
            <a:r>
              <a:rPr lang="en-US" sz="2800" dirty="0" smtClean="0"/>
              <a:t>	</a:t>
            </a:r>
            <a:r>
              <a:rPr lang="en-US" sz="2800" dirty="0" err="1" smtClean="0"/>
              <a:t>Tương</a:t>
            </a:r>
            <a:r>
              <a:rPr lang="en-US" sz="2800" dirty="0" smtClean="0"/>
              <a:t> </a:t>
            </a:r>
            <a:r>
              <a:rPr lang="en-US" sz="2800" dirty="0" err="1" smtClean="0"/>
              <a:t>đối</a:t>
            </a:r>
            <a:r>
              <a:rPr lang="en-US" sz="2800" dirty="0" smtClean="0"/>
              <a:t> </a:t>
            </a:r>
            <a:r>
              <a:rPr lang="en-US" sz="2800" dirty="0" err="1" smtClean="0"/>
              <a:t>đầy</a:t>
            </a:r>
            <a:r>
              <a:rPr lang="en-US" sz="2800" dirty="0" smtClean="0"/>
              <a:t> </a:t>
            </a:r>
            <a:r>
              <a:rPr lang="en-US" sz="2800" dirty="0" err="1" smtClean="0"/>
              <a:t>đủ</a:t>
            </a:r>
            <a:r>
              <a:rPr lang="en-US" sz="2800" dirty="0" smtClean="0"/>
              <a:t> </a:t>
            </a:r>
            <a:r>
              <a:rPr lang="en-US" sz="2800" dirty="0" err="1" smtClean="0"/>
              <a:t>chức</a:t>
            </a:r>
            <a:r>
              <a:rPr lang="en-US" sz="2800" dirty="0" smtClean="0"/>
              <a:t> </a:t>
            </a:r>
            <a:r>
              <a:rPr lang="en-US" sz="2800" dirty="0" err="1" smtClean="0"/>
              <a:t>năng</a:t>
            </a:r>
            <a:r>
              <a:rPr lang="en-US" sz="2800" dirty="0" smtClean="0"/>
              <a:t> </a:t>
            </a:r>
            <a:r>
              <a:rPr lang="en-US" sz="2800" dirty="0" err="1" smtClean="0"/>
              <a:t>cho</a:t>
            </a:r>
            <a:r>
              <a:rPr lang="en-US" sz="2800" dirty="0" smtClean="0"/>
              <a:t> </a:t>
            </a:r>
            <a:r>
              <a:rPr lang="en-US" sz="2800" dirty="0" err="1" smtClean="0"/>
              <a:t>một</a:t>
            </a:r>
            <a:r>
              <a:rPr lang="en-US" sz="2800" dirty="0" smtClean="0"/>
              <a:t> </a:t>
            </a:r>
            <a:r>
              <a:rPr lang="en-US" sz="2800" dirty="0" err="1" smtClean="0"/>
              <a:t>hệ</a:t>
            </a:r>
            <a:r>
              <a:rPr lang="en-US" sz="2800" dirty="0" smtClean="0"/>
              <a:t> </a:t>
            </a:r>
            <a:r>
              <a:rPr lang="en-US" sz="2800" dirty="0" err="1" smtClean="0"/>
              <a:t>thống</a:t>
            </a:r>
            <a:r>
              <a:rPr lang="en-US" sz="2800" dirty="0" smtClean="0"/>
              <a:t> </a:t>
            </a:r>
            <a:r>
              <a:rPr lang="en-US" sz="2800" dirty="0" err="1" smtClean="0"/>
              <a:t>quản</a:t>
            </a:r>
            <a:r>
              <a:rPr lang="en-US" sz="2800" dirty="0" smtClean="0"/>
              <a:t> </a:t>
            </a:r>
            <a:r>
              <a:rPr lang="en-US" sz="2800" dirty="0" err="1" smtClean="0"/>
              <a:t>lý</a:t>
            </a:r>
            <a:r>
              <a:rPr lang="en-US" sz="2800" dirty="0" smtClean="0"/>
              <a:t> </a:t>
            </a:r>
            <a:r>
              <a:rPr lang="en-US" sz="2800" dirty="0" err="1" smtClean="0"/>
              <a:t>nhà</a:t>
            </a:r>
            <a:r>
              <a:rPr lang="en-US" sz="2800" dirty="0" smtClean="0"/>
              <a:t> </a:t>
            </a:r>
            <a:r>
              <a:rPr lang="en-US" sz="2800" dirty="0" err="1" smtClean="0"/>
              <a:t>sách</a:t>
            </a:r>
            <a:r>
              <a:rPr lang="en-US" sz="2800" dirty="0" smtClean="0"/>
              <a:t>.</a:t>
            </a:r>
            <a:br>
              <a:rPr lang="en-US" sz="2800" dirty="0" smtClean="0"/>
            </a:br>
            <a:r>
              <a:rPr lang="en-US" sz="2800" dirty="0" smtClean="0"/>
              <a:t/>
            </a:r>
            <a:br>
              <a:rPr lang="en-US" sz="2800" dirty="0" smtClean="0"/>
            </a:br>
            <a:r>
              <a:rPr lang="en-US" sz="2800" b="1" dirty="0" err="1" smtClean="0">
                <a:solidFill>
                  <a:schemeClr val="accent5">
                    <a:lumMod val="60000"/>
                    <a:lumOff val="40000"/>
                  </a:schemeClr>
                </a:solidFill>
              </a:rPr>
              <a:t>Nhược</a:t>
            </a:r>
            <a:r>
              <a:rPr lang="en-US" sz="2800" b="1" dirty="0" smtClean="0">
                <a:solidFill>
                  <a:schemeClr val="accent5">
                    <a:lumMod val="60000"/>
                    <a:lumOff val="40000"/>
                  </a:schemeClr>
                </a:solidFill>
              </a:rPr>
              <a:t> </a:t>
            </a:r>
            <a:r>
              <a:rPr lang="en-US" sz="2800" b="1" dirty="0">
                <a:solidFill>
                  <a:schemeClr val="accent5">
                    <a:lumMod val="60000"/>
                    <a:lumOff val="40000"/>
                  </a:schemeClr>
                </a:solidFill>
              </a:rPr>
              <a:t>điểm</a:t>
            </a:r>
            <a:r>
              <a:rPr lang="en-US" sz="2800" dirty="0"/>
              <a:t/>
            </a:r>
            <a:br>
              <a:rPr lang="en-US" sz="2800" dirty="0"/>
            </a:br>
            <a:r>
              <a:rPr lang="en-US" sz="2800" dirty="0" smtClean="0"/>
              <a:t>	Khả </a:t>
            </a:r>
            <a:r>
              <a:rPr lang="en-US" sz="2800" dirty="0"/>
              <a:t>năng xử lý nghiệp vụ chưa </a:t>
            </a:r>
            <a:r>
              <a:rPr lang="en-US" sz="2800" dirty="0" err="1"/>
              <a:t>linh</a:t>
            </a:r>
            <a:r>
              <a:rPr lang="en-US" sz="2800" dirty="0"/>
              <a:t> hoạt.</a:t>
            </a:r>
            <a:br>
              <a:rPr lang="en-US" sz="2800" dirty="0"/>
            </a:br>
            <a:r>
              <a:rPr lang="en-US" sz="2800" dirty="0" smtClean="0"/>
              <a:t>	</a:t>
            </a:r>
            <a:r>
              <a:rPr lang="en-US" sz="2800" dirty="0" err="1" smtClean="0"/>
              <a:t>Nhiều</a:t>
            </a:r>
            <a:r>
              <a:rPr lang="en-US" sz="2800" dirty="0" smtClean="0"/>
              <a:t> </a:t>
            </a:r>
            <a:r>
              <a:rPr lang="en-US" sz="2800" dirty="0" err="1"/>
              <a:t>chức</a:t>
            </a:r>
            <a:r>
              <a:rPr lang="en-US" sz="2800" dirty="0"/>
              <a:t> </a:t>
            </a:r>
            <a:r>
              <a:rPr lang="en-US" sz="2800" dirty="0" err="1"/>
              <a:t>năng</a:t>
            </a:r>
            <a:r>
              <a:rPr lang="en-US" sz="2800" dirty="0"/>
              <a:t> </a:t>
            </a:r>
            <a:r>
              <a:rPr lang="en-US" sz="2800" dirty="0" err="1"/>
              <a:t>chưa</a:t>
            </a:r>
            <a:r>
              <a:rPr lang="en-US" sz="2800" dirty="0"/>
              <a:t> </a:t>
            </a:r>
            <a:r>
              <a:rPr lang="en-US" sz="2800" dirty="0" err="1"/>
              <a:t>được</a:t>
            </a:r>
            <a:r>
              <a:rPr lang="en-US" sz="2800" dirty="0"/>
              <a:t> </a:t>
            </a:r>
            <a:r>
              <a:rPr lang="en-US" sz="2800" dirty="0" err="1"/>
              <a:t>ứng</a:t>
            </a:r>
            <a:r>
              <a:rPr lang="en-US" sz="2800" dirty="0"/>
              <a:t> </a:t>
            </a:r>
            <a:r>
              <a:rPr lang="en-US" sz="2800" dirty="0" err="1"/>
              <a:t>dụng</a:t>
            </a:r>
            <a:r>
              <a:rPr lang="en-US" sz="2800" dirty="0"/>
              <a:t> </a:t>
            </a:r>
            <a:r>
              <a:rPr lang="en-US" sz="2800" dirty="0" err="1"/>
              <a:t>và</a:t>
            </a:r>
            <a:r>
              <a:rPr lang="en-US" sz="2800" dirty="0"/>
              <a:t> </a:t>
            </a:r>
            <a:r>
              <a:rPr lang="en-US" sz="2800" dirty="0" err="1"/>
              <a:t>nghiên</a:t>
            </a:r>
            <a:r>
              <a:rPr lang="en-US" sz="2800" dirty="0"/>
              <a:t> </a:t>
            </a:r>
            <a:r>
              <a:rPr lang="en-US" sz="2800" dirty="0" err="1"/>
              <a:t>cứu</a:t>
            </a:r>
            <a:r>
              <a:rPr lang="en-US" sz="2800" dirty="0"/>
              <a:t>.</a:t>
            </a:r>
            <a:br>
              <a:rPr lang="en-US" sz="2800" dirty="0"/>
            </a:br>
            <a:r>
              <a:rPr lang="en-US" sz="2800" dirty="0" smtClean="0"/>
              <a:t>	Một </a:t>
            </a:r>
            <a:r>
              <a:rPr lang="en-US" sz="2800" dirty="0"/>
              <a:t>số chức năng chưa hoàn </a:t>
            </a:r>
            <a:r>
              <a:rPr lang="en-US" sz="2800" dirty="0" err="1"/>
              <a:t>thiện</a:t>
            </a:r>
            <a:r>
              <a:rPr lang="en-US" sz="2800" dirty="0"/>
              <a:t> do chưa giải quyết </a:t>
            </a:r>
            <a:r>
              <a:rPr lang="en-US" sz="2800" dirty="0" err="1"/>
              <a:t>trọn</a:t>
            </a:r>
            <a:r>
              <a:rPr lang="en-US" sz="2800" dirty="0"/>
              <a:t> </a:t>
            </a:r>
            <a:r>
              <a:rPr lang="en-US" sz="2800" dirty="0" err="1"/>
              <a:t>vẹn</a:t>
            </a:r>
            <a:r>
              <a:rPr lang="en-US" sz="2800" dirty="0"/>
              <a:t> các vấn đề nảy </a:t>
            </a:r>
            <a:r>
              <a:rPr lang="en-US" sz="2800" dirty="0" smtClean="0"/>
              <a:t>sinh 	trong </a:t>
            </a:r>
            <a:r>
              <a:rPr lang="en-US" sz="2800" dirty="0"/>
              <a:t>khi hoạt động</a:t>
            </a:r>
            <a:r>
              <a:rPr lang="en-US" sz="2800" dirty="0" smtClean="0"/>
              <a:t>.</a:t>
            </a:r>
            <a:br>
              <a:rPr lang="en-US" sz="2800" dirty="0" smtClean="0"/>
            </a:br>
            <a:r>
              <a:rPr lang="en-US" sz="2800" dirty="0"/>
              <a:t/>
            </a:r>
            <a:br>
              <a:rPr lang="en-US" sz="2800" dirty="0"/>
            </a:br>
            <a:r>
              <a:rPr lang="en-US" sz="2800" b="1" dirty="0" err="1">
                <a:solidFill>
                  <a:schemeClr val="accent5">
                    <a:lumMod val="60000"/>
                    <a:lumOff val="40000"/>
                  </a:schemeClr>
                </a:solidFill>
              </a:rPr>
              <a:t>Hướng</a:t>
            </a:r>
            <a:r>
              <a:rPr lang="en-US" sz="2800" b="1" dirty="0">
                <a:solidFill>
                  <a:schemeClr val="accent5">
                    <a:lumMod val="60000"/>
                    <a:lumOff val="40000"/>
                  </a:schemeClr>
                </a:solidFill>
              </a:rPr>
              <a:t> </a:t>
            </a:r>
            <a:r>
              <a:rPr lang="en-US" sz="2800" b="1" dirty="0" err="1">
                <a:solidFill>
                  <a:schemeClr val="accent5">
                    <a:lumMod val="60000"/>
                    <a:lumOff val="40000"/>
                  </a:schemeClr>
                </a:solidFill>
              </a:rPr>
              <a:t>phát</a:t>
            </a:r>
            <a:r>
              <a:rPr lang="en-US" sz="2800" b="1" dirty="0">
                <a:solidFill>
                  <a:schemeClr val="accent5">
                    <a:lumMod val="60000"/>
                    <a:lumOff val="40000"/>
                  </a:schemeClr>
                </a:solidFill>
              </a:rPr>
              <a:t> </a:t>
            </a:r>
            <a:r>
              <a:rPr lang="en-US" sz="2800" b="1" dirty="0" err="1">
                <a:solidFill>
                  <a:schemeClr val="accent5">
                    <a:lumMod val="60000"/>
                    <a:lumOff val="40000"/>
                  </a:schemeClr>
                </a:solidFill>
              </a:rPr>
              <a:t>triển</a:t>
            </a:r>
            <a:r>
              <a:rPr lang="en-US" sz="2800" dirty="0"/>
              <a:t/>
            </a:r>
            <a:br>
              <a:rPr lang="en-US" sz="2800" dirty="0"/>
            </a:br>
            <a:r>
              <a:rPr lang="en-US" sz="2800" dirty="0" smtClean="0"/>
              <a:t>	</a:t>
            </a:r>
            <a:r>
              <a:rPr lang="en-US" sz="2800" dirty="0" err="1" smtClean="0"/>
              <a:t>Nghiên</a:t>
            </a:r>
            <a:r>
              <a:rPr lang="en-US" sz="2800" dirty="0" smtClean="0"/>
              <a:t> </a:t>
            </a:r>
            <a:r>
              <a:rPr lang="en-US" sz="2800" dirty="0" err="1"/>
              <a:t>cứu</a:t>
            </a:r>
            <a:r>
              <a:rPr lang="en-US" sz="2800" dirty="0"/>
              <a:t> </a:t>
            </a:r>
            <a:r>
              <a:rPr lang="en-US" sz="2800" dirty="0" err="1"/>
              <a:t>nhiều</a:t>
            </a:r>
            <a:r>
              <a:rPr lang="en-US" sz="2800" dirty="0"/>
              <a:t> </a:t>
            </a:r>
            <a:r>
              <a:rPr lang="en-US" sz="2800" dirty="0" err="1"/>
              <a:t>hơn</a:t>
            </a:r>
            <a:r>
              <a:rPr lang="en-US" sz="2800" dirty="0"/>
              <a:t>, </a:t>
            </a:r>
            <a:r>
              <a:rPr lang="en-US" sz="2800" dirty="0" err="1"/>
              <a:t>sâu</a:t>
            </a:r>
            <a:r>
              <a:rPr lang="en-US" sz="2800" dirty="0"/>
              <a:t> </a:t>
            </a:r>
            <a:r>
              <a:rPr lang="en-US" sz="2800" dirty="0" err="1"/>
              <a:t>hơn</a:t>
            </a:r>
            <a:r>
              <a:rPr lang="en-US" sz="2800" dirty="0"/>
              <a:t> </a:t>
            </a:r>
            <a:r>
              <a:rPr lang="en-US" sz="2800" dirty="0" err="1"/>
              <a:t>các</a:t>
            </a:r>
            <a:r>
              <a:rPr lang="en-US" sz="2800" dirty="0"/>
              <a:t> </a:t>
            </a:r>
            <a:r>
              <a:rPr lang="en-US" sz="2800" dirty="0" err="1"/>
              <a:t>ứng</a:t>
            </a:r>
            <a:r>
              <a:rPr lang="en-US" sz="2800" dirty="0"/>
              <a:t> </a:t>
            </a:r>
            <a:r>
              <a:rPr lang="en-US" sz="2800" dirty="0" err="1"/>
              <a:t>dụng</a:t>
            </a:r>
            <a:r>
              <a:rPr lang="en-US" sz="2800" dirty="0"/>
              <a:t> </a:t>
            </a:r>
            <a:r>
              <a:rPr lang="en-US" sz="2800" dirty="0" err="1"/>
              <a:t>quản</a:t>
            </a:r>
            <a:r>
              <a:rPr lang="en-US" sz="2800" dirty="0"/>
              <a:t> </a:t>
            </a:r>
            <a:r>
              <a:rPr lang="en-US" sz="2800" dirty="0" err="1"/>
              <a:t>lý</a:t>
            </a:r>
            <a:r>
              <a:rPr lang="en-US" sz="2800" dirty="0"/>
              <a:t> </a:t>
            </a:r>
            <a:r>
              <a:rPr lang="en-US" sz="2800" dirty="0" err="1"/>
              <a:t>và</a:t>
            </a:r>
            <a:r>
              <a:rPr lang="en-US" sz="2800" dirty="0"/>
              <a:t> </a:t>
            </a:r>
            <a:r>
              <a:rPr lang="en-US" sz="2800" dirty="0" err="1"/>
              <a:t>ngôn</a:t>
            </a:r>
            <a:r>
              <a:rPr lang="en-US" sz="2800" dirty="0"/>
              <a:t> </a:t>
            </a:r>
            <a:r>
              <a:rPr lang="en-US" sz="2800" dirty="0" err="1"/>
              <a:t>ngữ</a:t>
            </a:r>
            <a:r>
              <a:rPr lang="en-US" sz="2800" dirty="0"/>
              <a:t> </a:t>
            </a:r>
            <a:r>
              <a:rPr lang="en-US" sz="2800" dirty="0" err="1"/>
              <a:t>lập</a:t>
            </a:r>
            <a:r>
              <a:rPr lang="en-US" sz="2800" dirty="0"/>
              <a:t> </a:t>
            </a:r>
            <a:r>
              <a:rPr lang="en-US" sz="2800" dirty="0" err="1"/>
              <a:t>trình</a:t>
            </a:r>
            <a:r>
              <a:rPr lang="en-US" sz="2800" dirty="0"/>
              <a:t> </a:t>
            </a:r>
            <a:r>
              <a:rPr lang="en-US" sz="2800" dirty="0" err="1"/>
              <a:t>để</a:t>
            </a:r>
            <a:r>
              <a:rPr lang="en-US" sz="2800" dirty="0"/>
              <a:t> </a:t>
            </a:r>
            <a:r>
              <a:rPr lang="en-US" sz="2800" dirty="0" smtClean="0"/>
              <a:t>	</a:t>
            </a:r>
            <a:r>
              <a:rPr lang="en-US" sz="2800" dirty="0" err="1" smtClean="0"/>
              <a:t>hoàn</a:t>
            </a:r>
            <a:r>
              <a:rPr lang="en-US" sz="2800" dirty="0" smtClean="0"/>
              <a:t> </a:t>
            </a:r>
            <a:r>
              <a:rPr lang="en-US" sz="2800" dirty="0" err="1"/>
              <a:t>thiện</a:t>
            </a:r>
            <a:r>
              <a:rPr lang="en-US" sz="2800" dirty="0"/>
              <a:t> </a:t>
            </a:r>
            <a:r>
              <a:rPr lang="en-US" sz="2800" dirty="0" err="1"/>
              <a:t>chương</a:t>
            </a:r>
            <a:r>
              <a:rPr lang="en-US" sz="2800" dirty="0"/>
              <a:t> </a:t>
            </a:r>
            <a:r>
              <a:rPr lang="en-US" sz="2800" dirty="0" err="1"/>
              <a:t>trình</a:t>
            </a:r>
            <a:r>
              <a:rPr lang="en-US" sz="2800" dirty="0"/>
              <a:t> </a:t>
            </a:r>
            <a:r>
              <a:rPr lang="en-US" sz="2800" dirty="0" err="1"/>
              <a:t>với</a:t>
            </a:r>
            <a:r>
              <a:rPr lang="en-US" sz="2800" dirty="0"/>
              <a:t> </a:t>
            </a:r>
            <a:r>
              <a:rPr lang="en-US" sz="2800" dirty="0" err="1"/>
              <a:t>giao</a:t>
            </a:r>
            <a:r>
              <a:rPr lang="en-US" sz="2800" dirty="0"/>
              <a:t> </a:t>
            </a:r>
            <a:r>
              <a:rPr lang="en-US" sz="2800" dirty="0" err="1"/>
              <a:t>diện</a:t>
            </a:r>
            <a:r>
              <a:rPr lang="en-US" sz="2800" dirty="0"/>
              <a:t> </a:t>
            </a:r>
            <a:r>
              <a:rPr lang="en-US" sz="2800" dirty="0" err="1"/>
              <a:t>đẹp</a:t>
            </a:r>
            <a:r>
              <a:rPr lang="en-US" sz="2800" dirty="0"/>
              <a:t>, </a:t>
            </a:r>
            <a:r>
              <a:rPr lang="en-US" sz="2800" dirty="0" err="1"/>
              <a:t>chương</a:t>
            </a:r>
            <a:r>
              <a:rPr lang="en-US" sz="2800" dirty="0"/>
              <a:t> </a:t>
            </a:r>
            <a:r>
              <a:rPr lang="en-US" sz="2800" dirty="0" err="1"/>
              <a:t>trình</a:t>
            </a:r>
            <a:r>
              <a:rPr lang="en-US" sz="2800" dirty="0"/>
              <a:t> </a:t>
            </a:r>
            <a:r>
              <a:rPr lang="en-US" sz="2800" dirty="0" err="1"/>
              <a:t>hoạt</a:t>
            </a:r>
            <a:r>
              <a:rPr lang="en-US" sz="2800" dirty="0"/>
              <a:t> </a:t>
            </a:r>
            <a:r>
              <a:rPr lang="en-US" sz="2800" dirty="0" err="1"/>
              <a:t>động</a:t>
            </a:r>
            <a:r>
              <a:rPr lang="en-US" sz="2800" dirty="0"/>
              <a:t> </a:t>
            </a:r>
            <a:r>
              <a:rPr lang="en-US" sz="2800" dirty="0" err="1"/>
              <a:t>tối</a:t>
            </a:r>
            <a:r>
              <a:rPr lang="en-US" sz="2800" dirty="0"/>
              <a:t> </a:t>
            </a:r>
            <a:r>
              <a:rPr lang="en-US" sz="2800" dirty="0" err="1"/>
              <a:t>ưu</a:t>
            </a:r>
            <a:r>
              <a:rPr lang="en-US" sz="2800" dirty="0"/>
              <a:t> </a:t>
            </a:r>
            <a:r>
              <a:rPr lang="en-US" sz="2800" dirty="0" err="1"/>
              <a:t>trong</a:t>
            </a:r>
            <a:r>
              <a:rPr lang="en-US" sz="2800" dirty="0"/>
              <a:t> </a:t>
            </a:r>
            <a:r>
              <a:rPr lang="en-US" sz="2800" dirty="0" smtClean="0"/>
              <a:t>	</a:t>
            </a:r>
            <a:r>
              <a:rPr lang="en-US" sz="2800" dirty="0" err="1" smtClean="0"/>
              <a:t>thực</a:t>
            </a:r>
            <a:r>
              <a:rPr lang="en-US" sz="2800" dirty="0" smtClean="0"/>
              <a:t> </a:t>
            </a:r>
            <a:r>
              <a:rPr lang="en-US" sz="2800" dirty="0" err="1"/>
              <a:t>tế</a:t>
            </a:r>
            <a:r>
              <a:rPr lang="en-US" sz="2800" dirty="0"/>
              <a:t>.</a:t>
            </a:r>
          </a:p>
        </p:txBody>
      </p:sp>
      <p:sp>
        <p:nvSpPr>
          <p:cNvPr id="5" name="object 5"/>
          <p:cNvSpPr/>
          <p:nvPr/>
        </p:nvSpPr>
        <p:spPr>
          <a:xfrm>
            <a:off x="1" y="3238500"/>
            <a:ext cx="4267199" cy="686577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16062" y="1080519"/>
            <a:ext cx="588010" cy="628650"/>
          </a:xfrm>
          <a:custGeom>
            <a:avLst/>
            <a:gdLst/>
            <a:ahLst/>
            <a:cxnLst/>
            <a:rect l="l" t="t" r="r" b="b"/>
            <a:pathLst>
              <a:path w="588009" h="628650">
                <a:moveTo>
                  <a:pt x="255129" y="0"/>
                </a:moveTo>
                <a:lnTo>
                  <a:pt x="287844" y="18039"/>
                </a:lnTo>
                <a:lnTo>
                  <a:pt x="287780" y="23575"/>
                </a:lnTo>
                <a:lnTo>
                  <a:pt x="288941" y="30217"/>
                </a:lnTo>
                <a:lnTo>
                  <a:pt x="294878" y="34385"/>
                </a:lnTo>
                <a:lnTo>
                  <a:pt x="291071" y="42786"/>
                </a:lnTo>
                <a:lnTo>
                  <a:pt x="292619" y="49494"/>
                </a:lnTo>
                <a:lnTo>
                  <a:pt x="292748" y="50145"/>
                </a:lnTo>
                <a:lnTo>
                  <a:pt x="289909" y="51513"/>
                </a:lnTo>
                <a:lnTo>
                  <a:pt x="288038" y="52815"/>
                </a:lnTo>
                <a:lnTo>
                  <a:pt x="293394" y="56593"/>
                </a:lnTo>
                <a:lnTo>
                  <a:pt x="293910" y="60891"/>
                </a:lnTo>
                <a:lnTo>
                  <a:pt x="293910" y="67859"/>
                </a:lnTo>
                <a:lnTo>
                  <a:pt x="294123" y="74288"/>
                </a:lnTo>
                <a:lnTo>
                  <a:pt x="294644" y="80900"/>
                </a:lnTo>
                <a:lnTo>
                  <a:pt x="295298" y="87586"/>
                </a:lnTo>
                <a:lnTo>
                  <a:pt x="295910" y="94235"/>
                </a:lnTo>
                <a:lnTo>
                  <a:pt x="296487" y="102880"/>
                </a:lnTo>
                <a:lnTo>
                  <a:pt x="297398" y="120170"/>
                </a:lnTo>
                <a:lnTo>
                  <a:pt x="297975" y="128816"/>
                </a:lnTo>
                <a:lnTo>
                  <a:pt x="298886" y="139610"/>
                </a:lnTo>
                <a:lnTo>
                  <a:pt x="299895" y="150404"/>
                </a:lnTo>
                <a:lnTo>
                  <a:pt x="300879" y="161199"/>
                </a:lnTo>
                <a:lnTo>
                  <a:pt x="301718" y="171993"/>
                </a:lnTo>
                <a:lnTo>
                  <a:pt x="302217" y="178845"/>
                </a:lnTo>
                <a:lnTo>
                  <a:pt x="302565" y="185726"/>
                </a:lnTo>
                <a:lnTo>
                  <a:pt x="302344" y="192645"/>
                </a:lnTo>
                <a:lnTo>
                  <a:pt x="301137" y="199606"/>
                </a:lnTo>
                <a:lnTo>
                  <a:pt x="300169" y="203188"/>
                </a:lnTo>
                <a:lnTo>
                  <a:pt x="303331" y="207812"/>
                </a:lnTo>
                <a:lnTo>
                  <a:pt x="308170" y="247212"/>
                </a:lnTo>
                <a:lnTo>
                  <a:pt x="306622" y="254245"/>
                </a:lnTo>
                <a:lnTo>
                  <a:pt x="307009" y="261214"/>
                </a:lnTo>
                <a:lnTo>
                  <a:pt x="307532" y="267374"/>
                </a:lnTo>
                <a:lnTo>
                  <a:pt x="308340" y="273669"/>
                </a:lnTo>
                <a:lnTo>
                  <a:pt x="309305" y="280281"/>
                </a:lnTo>
                <a:lnTo>
                  <a:pt x="310300" y="287394"/>
                </a:lnTo>
                <a:lnTo>
                  <a:pt x="319424" y="277932"/>
                </a:lnTo>
                <a:lnTo>
                  <a:pt x="327932" y="269045"/>
                </a:lnTo>
                <a:lnTo>
                  <a:pt x="336124" y="260670"/>
                </a:lnTo>
                <a:lnTo>
                  <a:pt x="384110" y="219241"/>
                </a:lnTo>
                <a:lnTo>
                  <a:pt x="391248" y="213461"/>
                </a:lnTo>
                <a:lnTo>
                  <a:pt x="398290" y="207559"/>
                </a:lnTo>
                <a:lnTo>
                  <a:pt x="405089" y="201364"/>
                </a:lnTo>
                <a:lnTo>
                  <a:pt x="410182" y="196041"/>
                </a:lnTo>
                <a:lnTo>
                  <a:pt x="414954" y="190383"/>
                </a:lnTo>
                <a:lnTo>
                  <a:pt x="419617" y="184614"/>
                </a:lnTo>
                <a:lnTo>
                  <a:pt x="424383" y="178962"/>
                </a:lnTo>
                <a:lnTo>
                  <a:pt x="429545" y="173100"/>
                </a:lnTo>
                <a:lnTo>
                  <a:pt x="434901" y="167369"/>
                </a:lnTo>
                <a:lnTo>
                  <a:pt x="440450" y="161964"/>
                </a:lnTo>
                <a:lnTo>
                  <a:pt x="442902" y="159554"/>
                </a:lnTo>
                <a:lnTo>
                  <a:pt x="446258" y="158122"/>
                </a:lnTo>
                <a:lnTo>
                  <a:pt x="449677" y="155908"/>
                </a:lnTo>
                <a:lnTo>
                  <a:pt x="449742" y="155452"/>
                </a:lnTo>
                <a:lnTo>
                  <a:pt x="449226" y="153107"/>
                </a:lnTo>
                <a:lnTo>
                  <a:pt x="450129" y="152261"/>
                </a:lnTo>
                <a:lnTo>
                  <a:pt x="483683" y="120871"/>
                </a:lnTo>
                <a:lnTo>
                  <a:pt x="495435" y="110329"/>
                </a:lnTo>
                <a:lnTo>
                  <a:pt x="501296" y="105036"/>
                </a:lnTo>
                <a:lnTo>
                  <a:pt x="507042" y="99640"/>
                </a:lnTo>
                <a:lnTo>
                  <a:pt x="513301" y="93583"/>
                </a:lnTo>
                <a:lnTo>
                  <a:pt x="523883" y="98207"/>
                </a:lnTo>
                <a:lnTo>
                  <a:pt x="499008" y="142565"/>
                </a:lnTo>
                <a:lnTo>
                  <a:pt x="488714" y="155174"/>
                </a:lnTo>
                <a:lnTo>
                  <a:pt x="478456" y="167825"/>
                </a:lnTo>
                <a:lnTo>
                  <a:pt x="473082" y="174749"/>
                </a:lnTo>
                <a:lnTo>
                  <a:pt x="467785" y="181746"/>
                </a:lnTo>
                <a:lnTo>
                  <a:pt x="462404" y="188669"/>
                </a:lnTo>
                <a:lnTo>
                  <a:pt x="432112" y="222051"/>
                </a:lnTo>
                <a:lnTo>
                  <a:pt x="395499" y="257559"/>
                </a:lnTo>
                <a:lnTo>
                  <a:pt x="381341" y="270910"/>
                </a:lnTo>
                <a:lnTo>
                  <a:pt x="367212" y="284268"/>
                </a:lnTo>
                <a:lnTo>
                  <a:pt x="364954" y="286417"/>
                </a:lnTo>
                <a:lnTo>
                  <a:pt x="362437" y="288371"/>
                </a:lnTo>
                <a:lnTo>
                  <a:pt x="359017" y="291236"/>
                </a:lnTo>
                <a:lnTo>
                  <a:pt x="362179" y="292539"/>
                </a:lnTo>
                <a:lnTo>
                  <a:pt x="364115" y="294037"/>
                </a:lnTo>
                <a:lnTo>
                  <a:pt x="366115" y="294102"/>
                </a:lnTo>
                <a:lnTo>
                  <a:pt x="376231" y="294595"/>
                </a:lnTo>
                <a:lnTo>
                  <a:pt x="386353" y="295022"/>
                </a:lnTo>
                <a:lnTo>
                  <a:pt x="406638" y="295795"/>
                </a:lnTo>
                <a:lnTo>
                  <a:pt x="474972" y="298335"/>
                </a:lnTo>
                <a:lnTo>
                  <a:pt x="476004" y="298335"/>
                </a:lnTo>
                <a:lnTo>
                  <a:pt x="477101" y="298009"/>
                </a:lnTo>
                <a:lnTo>
                  <a:pt x="478198" y="298074"/>
                </a:lnTo>
                <a:lnTo>
                  <a:pt x="485683" y="298660"/>
                </a:lnTo>
                <a:lnTo>
                  <a:pt x="493362" y="298270"/>
                </a:lnTo>
                <a:lnTo>
                  <a:pt x="506719" y="301786"/>
                </a:lnTo>
                <a:lnTo>
                  <a:pt x="508655" y="309341"/>
                </a:lnTo>
                <a:lnTo>
                  <a:pt x="506848" y="313965"/>
                </a:lnTo>
                <a:lnTo>
                  <a:pt x="505235" y="318133"/>
                </a:lnTo>
                <a:lnTo>
                  <a:pt x="463456" y="325924"/>
                </a:lnTo>
                <a:lnTo>
                  <a:pt x="453033" y="326469"/>
                </a:lnTo>
                <a:lnTo>
                  <a:pt x="434895" y="327530"/>
                </a:lnTo>
                <a:lnTo>
                  <a:pt x="416769" y="328561"/>
                </a:lnTo>
                <a:lnTo>
                  <a:pt x="398643" y="329555"/>
                </a:lnTo>
                <a:lnTo>
                  <a:pt x="380505" y="330506"/>
                </a:lnTo>
                <a:lnTo>
                  <a:pt x="374826" y="330767"/>
                </a:lnTo>
                <a:lnTo>
                  <a:pt x="369148" y="330311"/>
                </a:lnTo>
                <a:lnTo>
                  <a:pt x="362631" y="331809"/>
                </a:lnTo>
                <a:lnTo>
                  <a:pt x="366438" y="334479"/>
                </a:lnTo>
                <a:lnTo>
                  <a:pt x="370310" y="337214"/>
                </a:lnTo>
                <a:lnTo>
                  <a:pt x="374117" y="339949"/>
                </a:lnTo>
                <a:lnTo>
                  <a:pt x="379359" y="343434"/>
                </a:lnTo>
                <a:lnTo>
                  <a:pt x="384651" y="346828"/>
                </a:lnTo>
                <a:lnTo>
                  <a:pt x="389724" y="350673"/>
                </a:lnTo>
                <a:lnTo>
                  <a:pt x="394314" y="355514"/>
                </a:lnTo>
                <a:lnTo>
                  <a:pt x="397927" y="360138"/>
                </a:lnTo>
                <a:lnTo>
                  <a:pt x="404702" y="362547"/>
                </a:lnTo>
                <a:lnTo>
                  <a:pt x="406251" y="369972"/>
                </a:lnTo>
                <a:lnTo>
                  <a:pt x="407025" y="370428"/>
                </a:lnTo>
                <a:lnTo>
                  <a:pt x="407477" y="370362"/>
                </a:lnTo>
                <a:lnTo>
                  <a:pt x="415879" y="372001"/>
                </a:lnTo>
                <a:lnTo>
                  <a:pt x="422229" y="376582"/>
                </a:lnTo>
                <a:lnTo>
                  <a:pt x="427576" y="382579"/>
                </a:lnTo>
                <a:lnTo>
                  <a:pt x="432965" y="388467"/>
                </a:lnTo>
                <a:lnTo>
                  <a:pt x="500331" y="452484"/>
                </a:lnTo>
                <a:lnTo>
                  <a:pt x="502396" y="454243"/>
                </a:lnTo>
                <a:lnTo>
                  <a:pt x="506719" y="453201"/>
                </a:lnTo>
                <a:lnTo>
                  <a:pt x="509042" y="454894"/>
                </a:lnTo>
                <a:lnTo>
                  <a:pt x="517052" y="460849"/>
                </a:lnTo>
                <a:lnTo>
                  <a:pt x="524972" y="466926"/>
                </a:lnTo>
                <a:lnTo>
                  <a:pt x="532880" y="473027"/>
                </a:lnTo>
                <a:lnTo>
                  <a:pt x="540854" y="479055"/>
                </a:lnTo>
                <a:lnTo>
                  <a:pt x="544790" y="481986"/>
                </a:lnTo>
                <a:lnTo>
                  <a:pt x="549371" y="483940"/>
                </a:lnTo>
                <a:lnTo>
                  <a:pt x="553372" y="486740"/>
                </a:lnTo>
                <a:lnTo>
                  <a:pt x="555179" y="487977"/>
                </a:lnTo>
                <a:lnTo>
                  <a:pt x="556211" y="490387"/>
                </a:lnTo>
                <a:lnTo>
                  <a:pt x="556985" y="491364"/>
                </a:lnTo>
                <a:lnTo>
                  <a:pt x="559696" y="492601"/>
                </a:lnTo>
                <a:lnTo>
                  <a:pt x="562083" y="493317"/>
                </a:lnTo>
                <a:lnTo>
                  <a:pt x="563890" y="494685"/>
                </a:lnTo>
                <a:lnTo>
                  <a:pt x="587507" y="515069"/>
                </a:lnTo>
                <a:lnTo>
                  <a:pt x="587378" y="522168"/>
                </a:lnTo>
                <a:lnTo>
                  <a:pt x="585571" y="525619"/>
                </a:lnTo>
                <a:lnTo>
                  <a:pt x="582732" y="530829"/>
                </a:lnTo>
                <a:lnTo>
                  <a:pt x="576666" y="533239"/>
                </a:lnTo>
                <a:lnTo>
                  <a:pt x="570601" y="530308"/>
                </a:lnTo>
                <a:lnTo>
                  <a:pt x="536014" y="511617"/>
                </a:lnTo>
                <a:lnTo>
                  <a:pt x="530207" y="506668"/>
                </a:lnTo>
                <a:lnTo>
                  <a:pt x="523625" y="503086"/>
                </a:lnTo>
                <a:lnTo>
                  <a:pt x="517483" y="500000"/>
                </a:lnTo>
                <a:lnTo>
                  <a:pt x="511220" y="497152"/>
                </a:lnTo>
                <a:lnTo>
                  <a:pt x="504933" y="494340"/>
                </a:lnTo>
                <a:lnTo>
                  <a:pt x="498718" y="491364"/>
                </a:lnTo>
                <a:lnTo>
                  <a:pt x="495879" y="489931"/>
                </a:lnTo>
                <a:lnTo>
                  <a:pt x="493749" y="487066"/>
                </a:lnTo>
                <a:lnTo>
                  <a:pt x="491233" y="484786"/>
                </a:lnTo>
                <a:lnTo>
                  <a:pt x="490716" y="484851"/>
                </a:lnTo>
                <a:lnTo>
                  <a:pt x="488974" y="485503"/>
                </a:lnTo>
                <a:lnTo>
                  <a:pt x="487877" y="484916"/>
                </a:lnTo>
                <a:lnTo>
                  <a:pt x="443079" y="452259"/>
                </a:lnTo>
                <a:lnTo>
                  <a:pt x="420015" y="430575"/>
                </a:lnTo>
                <a:lnTo>
                  <a:pt x="410381" y="421738"/>
                </a:lnTo>
                <a:lnTo>
                  <a:pt x="380686" y="397389"/>
                </a:lnTo>
                <a:lnTo>
                  <a:pt x="360417" y="383347"/>
                </a:lnTo>
                <a:lnTo>
                  <a:pt x="350306" y="376289"/>
                </a:lnTo>
                <a:lnTo>
                  <a:pt x="344047" y="371795"/>
                </a:lnTo>
                <a:lnTo>
                  <a:pt x="338111" y="366715"/>
                </a:lnTo>
                <a:lnTo>
                  <a:pt x="326883" y="358119"/>
                </a:lnTo>
                <a:lnTo>
                  <a:pt x="321656" y="354407"/>
                </a:lnTo>
                <a:lnTo>
                  <a:pt x="314171" y="348936"/>
                </a:lnTo>
                <a:lnTo>
                  <a:pt x="314623" y="358575"/>
                </a:lnTo>
                <a:lnTo>
                  <a:pt x="314558" y="365804"/>
                </a:lnTo>
                <a:lnTo>
                  <a:pt x="315268" y="372967"/>
                </a:lnTo>
                <a:lnTo>
                  <a:pt x="316891" y="387866"/>
                </a:lnTo>
                <a:lnTo>
                  <a:pt x="318624" y="402770"/>
                </a:lnTo>
                <a:lnTo>
                  <a:pt x="320259" y="417687"/>
                </a:lnTo>
                <a:lnTo>
                  <a:pt x="321592" y="432621"/>
                </a:lnTo>
                <a:lnTo>
                  <a:pt x="322056" y="442911"/>
                </a:lnTo>
                <a:lnTo>
                  <a:pt x="322108" y="453250"/>
                </a:lnTo>
                <a:lnTo>
                  <a:pt x="322064" y="463613"/>
                </a:lnTo>
                <a:lnTo>
                  <a:pt x="322237" y="473975"/>
                </a:lnTo>
                <a:lnTo>
                  <a:pt x="322864" y="488091"/>
                </a:lnTo>
                <a:lnTo>
                  <a:pt x="323624" y="502207"/>
                </a:lnTo>
                <a:lnTo>
                  <a:pt x="324433" y="516323"/>
                </a:lnTo>
                <a:lnTo>
                  <a:pt x="325205" y="530438"/>
                </a:lnTo>
                <a:lnTo>
                  <a:pt x="325334" y="532392"/>
                </a:lnTo>
                <a:lnTo>
                  <a:pt x="324689" y="534411"/>
                </a:lnTo>
                <a:lnTo>
                  <a:pt x="323528" y="541379"/>
                </a:lnTo>
                <a:lnTo>
                  <a:pt x="320237" y="549064"/>
                </a:lnTo>
                <a:lnTo>
                  <a:pt x="322302" y="550953"/>
                </a:lnTo>
                <a:lnTo>
                  <a:pt x="327980" y="556228"/>
                </a:lnTo>
                <a:lnTo>
                  <a:pt x="323592" y="561503"/>
                </a:lnTo>
                <a:lnTo>
                  <a:pt x="323979" y="566257"/>
                </a:lnTo>
                <a:lnTo>
                  <a:pt x="324401" y="573244"/>
                </a:lnTo>
                <a:lnTo>
                  <a:pt x="324350" y="580291"/>
                </a:lnTo>
                <a:lnTo>
                  <a:pt x="323453" y="587339"/>
                </a:lnTo>
                <a:lnTo>
                  <a:pt x="321334" y="594326"/>
                </a:lnTo>
                <a:lnTo>
                  <a:pt x="319721" y="598233"/>
                </a:lnTo>
                <a:lnTo>
                  <a:pt x="322560" y="603834"/>
                </a:lnTo>
                <a:lnTo>
                  <a:pt x="321914" y="608458"/>
                </a:lnTo>
                <a:lnTo>
                  <a:pt x="321076" y="614319"/>
                </a:lnTo>
                <a:lnTo>
                  <a:pt x="320882" y="619920"/>
                </a:lnTo>
                <a:lnTo>
                  <a:pt x="313978" y="624283"/>
                </a:lnTo>
                <a:lnTo>
                  <a:pt x="307848" y="628125"/>
                </a:lnTo>
                <a:lnTo>
                  <a:pt x="302750" y="626953"/>
                </a:lnTo>
                <a:lnTo>
                  <a:pt x="299911" y="623892"/>
                </a:lnTo>
                <a:lnTo>
                  <a:pt x="296039" y="619854"/>
                </a:lnTo>
                <a:lnTo>
                  <a:pt x="290877" y="614905"/>
                </a:lnTo>
                <a:lnTo>
                  <a:pt x="293910" y="607155"/>
                </a:lnTo>
                <a:lnTo>
                  <a:pt x="294942" y="604485"/>
                </a:lnTo>
                <a:lnTo>
                  <a:pt x="292813" y="600708"/>
                </a:lnTo>
                <a:lnTo>
                  <a:pt x="292619" y="597386"/>
                </a:lnTo>
                <a:lnTo>
                  <a:pt x="290861" y="574137"/>
                </a:lnTo>
                <a:lnTo>
                  <a:pt x="290242" y="562512"/>
                </a:lnTo>
                <a:lnTo>
                  <a:pt x="290167" y="550887"/>
                </a:lnTo>
                <a:lnTo>
                  <a:pt x="290361" y="544505"/>
                </a:lnTo>
                <a:lnTo>
                  <a:pt x="289070" y="538970"/>
                </a:lnTo>
                <a:lnTo>
                  <a:pt x="288296" y="532978"/>
                </a:lnTo>
                <a:lnTo>
                  <a:pt x="287328" y="525163"/>
                </a:lnTo>
                <a:lnTo>
                  <a:pt x="288812" y="516958"/>
                </a:lnTo>
                <a:lnTo>
                  <a:pt x="288231" y="509012"/>
                </a:lnTo>
                <a:lnTo>
                  <a:pt x="287305" y="497800"/>
                </a:lnTo>
                <a:lnTo>
                  <a:pt x="286191" y="486618"/>
                </a:lnTo>
                <a:lnTo>
                  <a:pt x="285065" y="475448"/>
                </a:lnTo>
                <a:lnTo>
                  <a:pt x="284102" y="464272"/>
                </a:lnTo>
                <a:lnTo>
                  <a:pt x="283596" y="454824"/>
                </a:lnTo>
                <a:lnTo>
                  <a:pt x="282995" y="435854"/>
                </a:lnTo>
                <a:lnTo>
                  <a:pt x="282489" y="426369"/>
                </a:lnTo>
                <a:lnTo>
                  <a:pt x="281972" y="419206"/>
                </a:lnTo>
                <a:lnTo>
                  <a:pt x="280101" y="412172"/>
                </a:lnTo>
                <a:lnTo>
                  <a:pt x="279327" y="405009"/>
                </a:lnTo>
                <a:lnTo>
                  <a:pt x="278746" y="399473"/>
                </a:lnTo>
                <a:lnTo>
                  <a:pt x="279133" y="393872"/>
                </a:lnTo>
                <a:lnTo>
                  <a:pt x="278682" y="388337"/>
                </a:lnTo>
                <a:lnTo>
                  <a:pt x="278423" y="385602"/>
                </a:lnTo>
                <a:lnTo>
                  <a:pt x="277197" y="382997"/>
                </a:lnTo>
                <a:lnTo>
                  <a:pt x="276036" y="378829"/>
                </a:lnTo>
                <a:lnTo>
                  <a:pt x="269203" y="384572"/>
                </a:lnTo>
                <a:lnTo>
                  <a:pt x="262558" y="390291"/>
                </a:lnTo>
                <a:lnTo>
                  <a:pt x="255828" y="395570"/>
                </a:lnTo>
                <a:lnTo>
                  <a:pt x="248741" y="399994"/>
                </a:lnTo>
                <a:lnTo>
                  <a:pt x="242023" y="404537"/>
                </a:lnTo>
                <a:lnTo>
                  <a:pt x="236134" y="409909"/>
                </a:lnTo>
                <a:lnTo>
                  <a:pt x="230257" y="415160"/>
                </a:lnTo>
                <a:lnTo>
                  <a:pt x="223576" y="419336"/>
                </a:lnTo>
                <a:lnTo>
                  <a:pt x="222414" y="419857"/>
                </a:lnTo>
                <a:lnTo>
                  <a:pt x="221575" y="421029"/>
                </a:lnTo>
                <a:lnTo>
                  <a:pt x="220543" y="421811"/>
                </a:lnTo>
                <a:lnTo>
                  <a:pt x="205778" y="434110"/>
                </a:lnTo>
                <a:lnTo>
                  <a:pt x="191812" y="447283"/>
                </a:lnTo>
                <a:lnTo>
                  <a:pt x="178113" y="460760"/>
                </a:lnTo>
                <a:lnTo>
                  <a:pt x="164147" y="473975"/>
                </a:lnTo>
                <a:lnTo>
                  <a:pt x="155004" y="482028"/>
                </a:lnTo>
                <a:lnTo>
                  <a:pt x="145740" y="489939"/>
                </a:lnTo>
                <a:lnTo>
                  <a:pt x="136452" y="497814"/>
                </a:lnTo>
                <a:lnTo>
                  <a:pt x="127237" y="505756"/>
                </a:lnTo>
                <a:lnTo>
                  <a:pt x="122978" y="509468"/>
                </a:lnTo>
                <a:lnTo>
                  <a:pt x="119429" y="514092"/>
                </a:lnTo>
                <a:lnTo>
                  <a:pt x="115171" y="517869"/>
                </a:lnTo>
                <a:lnTo>
                  <a:pt x="106292" y="525652"/>
                </a:lnTo>
                <a:lnTo>
                  <a:pt x="97377" y="533385"/>
                </a:lnTo>
                <a:lnTo>
                  <a:pt x="79487" y="548804"/>
                </a:lnTo>
                <a:lnTo>
                  <a:pt x="70147" y="553167"/>
                </a:lnTo>
                <a:lnTo>
                  <a:pt x="60613" y="552206"/>
                </a:lnTo>
                <a:lnTo>
                  <a:pt x="52773" y="546972"/>
                </a:lnTo>
                <a:lnTo>
                  <a:pt x="48515" y="538514"/>
                </a:lnTo>
                <a:lnTo>
                  <a:pt x="46901" y="530113"/>
                </a:lnTo>
                <a:lnTo>
                  <a:pt x="50773" y="523405"/>
                </a:lnTo>
                <a:lnTo>
                  <a:pt x="57032" y="517935"/>
                </a:lnTo>
                <a:lnTo>
                  <a:pt x="70620" y="506113"/>
                </a:lnTo>
                <a:lnTo>
                  <a:pt x="84190" y="494286"/>
                </a:lnTo>
                <a:lnTo>
                  <a:pt x="97747" y="482447"/>
                </a:lnTo>
                <a:lnTo>
                  <a:pt x="111299" y="470589"/>
                </a:lnTo>
                <a:lnTo>
                  <a:pt x="125382" y="458321"/>
                </a:lnTo>
                <a:lnTo>
                  <a:pt x="132351" y="452099"/>
                </a:lnTo>
                <a:lnTo>
                  <a:pt x="139175" y="445711"/>
                </a:lnTo>
                <a:lnTo>
                  <a:pt x="146615" y="438218"/>
                </a:lnTo>
                <a:lnTo>
                  <a:pt x="153887" y="430554"/>
                </a:lnTo>
                <a:lnTo>
                  <a:pt x="161207" y="422963"/>
                </a:lnTo>
                <a:lnTo>
                  <a:pt x="168792" y="415689"/>
                </a:lnTo>
                <a:lnTo>
                  <a:pt x="177200" y="408467"/>
                </a:lnTo>
                <a:lnTo>
                  <a:pt x="185868" y="401533"/>
                </a:lnTo>
                <a:lnTo>
                  <a:pt x="194644" y="394708"/>
                </a:lnTo>
                <a:lnTo>
                  <a:pt x="203379" y="387816"/>
                </a:lnTo>
                <a:lnTo>
                  <a:pt x="209315" y="383062"/>
                </a:lnTo>
                <a:lnTo>
                  <a:pt x="214929" y="377982"/>
                </a:lnTo>
                <a:lnTo>
                  <a:pt x="220801" y="373163"/>
                </a:lnTo>
                <a:lnTo>
                  <a:pt x="233819" y="362526"/>
                </a:lnTo>
                <a:lnTo>
                  <a:pt x="272874" y="330702"/>
                </a:lnTo>
                <a:lnTo>
                  <a:pt x="272551" y="329790"/>
                </a:lnTo>
                <a:lnTo>
                  <a:pt x="272293" y="328878"/>
                </a:lnTo>
                <a:lnTo>
                  <a:pt x="271971" y="327901"/>
                </a:lnTo>
                <a:lnTo>
                  <a:pt x="248741" y="329248"/>
                </a:lnTo>
                <a:lnTo>
                  <a:pt x="240998" y="329660"/>
                </a:lnTo>
                <a:lnTo>
                  <a:pt x="237965" y="329855"/>
                </a:lnTo>
                <a:lnTo>
                  <a:pt x="234868" y="329855"/>
                </a:lnTo>
                <a:lnTo>
                  <a:pt x="231771" y="329725"/>
                </a:lnTo>
                <a:lnTo>
                  <a:pt x="224452" y="329345"/>
                </a:lnTo>
                <a:lnTo>
                  <a:pt x="217115" y="329179"/>
                </a:lnTo>
                <a:lnTo>
                  <a:pt x="209766" y="329221"/>
                </a:lnTo>
                <a:lnTo>
                  <a:pt x="202411" y="329464"/>
                </a:lnTo>
                <a:lnTo>
                  <a:pt x="195480" y="329621"/>
                </a:lnTo>
                <a:lnTo>
                  <a:pt x="188538" y="329399"/>
                </a:lnTo>
                <a:lnTo>
                  <a:pt x="181595" y="329080"/>
                </a:lnTo>
                <a:lnTo>
                  <a:pt x="174664" y="328943"/>
                </a:lnTo>
                <a:lnTo>
                  <a:pt x="121043" y="330050"/>
                </a:lnTo>
                <a:lnTo>
                  <a:pt x="101975" y="330555"/>
                </a:lnTo>
                <a:lnTo>
                  <a:pt x="92441" y="330801"/>
                </a:lnTo>
                <a:lnTo>
                  <a:pt x="82907" y="330962"/>
                </a:lnTo>
                <a:lnTo>
                  <a:pt x="75422" y="331027"/>
                </a:lnTo>
                <a:lnTo>
                  <a:pt x="70260" y="326794"/>
                </a:lnTo>
                <a:lnTo>
                  <a:pt x="67227" y="320217"/>
                </a:lnTo>
                <a:lnTo>
                  <a:pt x="63549" y="312402"/>
                </a:lnTo>
                <a:lnTo>
                  <a:pt x="107436" y="295160"/>
                </a:lnTo>
                <a:lnTo>
                  <a:pt x="147299" y="293492"/>
                </a:lnTo>
                <a:lnTo>
                  <a:pt x="162662" y="293459"/>
                </a:lnTo>
                <a:lnTo>
                  <a:pt x="178026" y="293584"/>
                </a:lnTo>
                <a:lnTo>
                  <a:pt x="193377" y="293776"/>
                </a:lnTo>
                <a:lnTo>
                  <a:pt x="206143" y="293977"/>
                </a:lnTo>
                <a:lnTo>
                  <a:pt x="218897" y="294256"/>
                </a:lnTo>
                <a:lnTo>
                  <a:pt x="244418" y="294883"/>
                </a:lnTo>
                <a:lnTo>
                  <a:pt x="245063" y="292083"/>
                </a:lnTo>
                <a:lnTo>
                  <a:pt x="244353" y="291236"/>
                </a:lnTo>
                <a:lnTo>
                  <a:pt x="243708" y="290129"/>
                </a:lnTo>
                <a:lnTo>
                  <a:pt x="242805" y="289608"/>
                </a:lnTo>
                <a:lnTo>
                  <a:pt x="223947" y="277829"/>
                </a:lnTo>
                <a:lnTo>
                  <a:pt x="214494" y="271997"/>
                </a:lnTo>
                <a:lnTo>
                  <a:pt x="204992" y="266294"/>
                </a:lnTo>
                <a:lnTo>
                  <a:pt x="198733" y="262581"/>
                </a:lnTo>
                <a:lnTo>
                  <a:pt x="193184" y="259260"/>
                </a:lnTo>
                <a:lnTo>
                  <a:pt x="189054" y="252357"/>
                </a:lnTo>
                <a:lnTo>
                  <a:pt x="185892" y="247017"/>
                </a:lnTo>
                <a:lnTo>
                  <a:pt x="178020" y="244737"/>
                </a:lnTo>
                <a:lnTo>
                  <a:pt x="172987" y="240309"/>
                </a:lnTo>
                <a:lnTo>
                  <a:pt x="165684" y="233699"/>
                </a:lnTo>
                <a:lnTo>
                  <a:pt x="158508" y="226942"/>
                </a:lnTo>
                <a:lnTo>
                  <a:pt x="151345" y="220161"/>
                </a:lnTo>
                <a:lnTo>
                  <a:pt x="144079" y="213478"/>
                </a:lnTo>
                <a:lnTo>
                  <a:pt x="133100" y="203781"/>
                </a:lnTo>
                <a:lnTo>
                  <a:pt x="122067" y="194176"/>
                </a:lnTo>
                <a:lnTo>
                  <a:pt x="111022" y="184584"/>
                </a:lnTo>
                <a:lnTo>
                  <a:pt x="100007" y="174924"/>
                </a:lnTo>
                <a:lnTo>
                  <a:pt x="91328" y="167203"/>
                </a:lnTo>
                <a:lnTo>
                  <a:pt x="82698" y="159408"/>
                </a:lnTo>
                <a:lnTo>
                  <a:pt x="74091" y="151589"/>
                </a:lnTo>
                <a:lnTo>
                  <a:pt x="64904" y="143273"/>
                </a:lnTo>
                <a:lnTo>
                  <a:pt x="64195" y="142817"/>
                </a:lnTo>
                <a:lnTo>
                  <a:pt x="63549" y="142427"/>
                </a:lnTo>
                <a:lnTo>
                  <a:pt x="56532" y="137478"/>
                </a:lnTo>
                <a:lnTo>
                  <a:pt x="50192" y="131803"/>
                </a:lnTo>
                <a:lnTo>
                  <a:pt x="44240" y="125677"/>
                </a:lnTo>
                <a:lnTo>
                  <a:pt x="38384" y="119373"/>
                </a:lnTo>
                <a:lnTo>
                  <a:pt x="31986" y="112954"/>
                </a:lnTo>
                <a:lnTo>
                  <a:pt x="25333" y="106755"/>
                </a:lnTo>
                <a:lnTo>
                  <a:pt x="18657" y="100580"/>
                </a:lnTo>
                <a:lnTo>
                  <a:pt x="12186" y="94235"/>
                </a:lnTo>
                <a:lnTo>
                  <a:pt x="6470" y="87890"/>
                </a:lnTo>
                <a:lnTo>
                  <a:pt x="2079" y="80990"/>
                </a:lnTo>
                <a:lnTo>
                  <a:pt x="0" y="73125"/>
                </a:lnTo>
                <a:lnTo>
                  <a:pt x="1216" y="63887"/>
                </a:lnTo>
                <a:lnTo>
                  <a:pt x="4707" y="57884"/>
                </a:lnTo>
                <a:lnTo>
                  <a:pt x="10315" y="53426"/>
                </a:lnTo>
                <a:lnTo>
                  <a:pt x="16987" y="51349"/>
                </a:lnTo>
                <a:lnTo>
                  <a:pt x="23672" y="52490"/>
                </a:lnTo>
                <a:lnTo>
                  <a:pt x="28318" y="54704"/>
                </a:lnTo>
                <a:lnTo>
                  <a:pt x="31996" y="59133"/>
                </a:lnTo>
                <a:lnTo>
                  <a:pt x="36706" y="61021"/>
                </a:lnTo>
                <a:lnTo>
                  <a:pt x="43933" y="63887"/>
                </a:lnTo>
                <a:lnTo>
                  <a:pt x="49224" y="68771"/>
                </a:lnTo>
                <a:lnTo>
                  <a:pt x="55677" y="76065"/>
                </a:lnTo>
                <a:lnTo>
                  <a:pt x="56774" y="78344"/>
                </a:lnTo>
                <a:lnTo>
                  <a:pt x="58774" y="81405"/>
                </a:lnTo>
                <a:lnTo>
                  <a:pt x="63614" y="81861"/>
                </a:lnTo>
                <a:lnTo>
                  <a:pt x="62775" y="83880"/>
                </a:lnTo>
                <a:lnTo>
                  <a:pt x="62130" y="85508"/>
                </a:lnTo>
                <a:lnTo>
                  <a:pt x="62388" y="84922"/>
                </a:lnTo>
                <a:lnTo>
                  <a:pt x="66647" y="88634"/>
                </a:lnTo>
                <a:lnTo>
                  <a:pt x="70389" y="91955"/>
                </a:lnTo>
                <a:lnTo>
                  <a:pt x="74261" y="95211"/>
                </a:lnTo>
                <a:lnTo>
                  <a:pt x="77939" y="98272"/>
                </a:lnTo>
                <a:lnTo>
                  <a:pt x="81810" y="101138"/>
                </a:lnTo>
                <a:lnTo>
                  <a:pt x="85488" y="104199"/>
                </a:lnTo>
                <a:lnTo>
                  <a:pt x="91102" y="108757"/>
                </a:lnTo>
                <a:lnTo>
                  <a:pt x="97168" y="112925"/>
                </a:lnTo>
                <a:lnTo>
                  <a:pt x="102136" y="118070"/>
                </a:lnTo>
                <a:lnTo>
                  <a:pt x="108183" y="123737"/>
                </a:lnTo>
                <a:lnTo>
                  <a:pt x="114550" y="128922"/>
                </a:lnTo>
                <a:lnTo>
                  <a:pt x="121001" y="133923"/>
                </a:lnTo>
                <a:lnTo>
                  <a:pt x="127302" y="139040"/>
                </a:lnTo>
                <a:lnTo>
                  <a:pt x="133899" y="144335"/>
                </a:lnTo>
                <a:lnTo>
                  <a:pt x="140635" y="149599"/>
                </a:lnTo>
                <a:lnTo>
                  <a:pt x="147092" y="155314"/>
                </a:lnTo>
                <a:lnTo>
                  <a:pt x="152854" y="161964"/>
                </a:lnTo>
                <a:lnTo>
                  <a:pt x="157782" y="167498"/>
                </a:lnTo>
                <a:lnTo>
                  <a:pt x="163525" y="172433"/>
                </a:lnTo>
                <a:lnTo>
                  <a:pt x="169596" y="177148"/>
                </a:lnTo>
                <a:lnTo>
                  <a:pt x="175503" y="182022"/>
                </a:lnTo>
                <a:lnTo>
                  <a:pt x="180640" y="186396"/>
                </a:lnTo>
                <a:lnTo>
                  <a:pt x="185819" y="190782"/>
                </a:lnTo>
                <a:lnTo>
                  <a:pt x="190648" y="195412"/>
                </a:lnTo>
                <a:lnTo>
                  <a:pt x="194732" y="200518"/>
                </a:lnTo>
                <a:lnTo>
                  <a:pt x="198862" y="206770"/>
                </a:lnTo>
                <a:lnTo>
                  <a:pt x="205250" y="209310"/>
                </a:lnTo>
                <a:lnTo>
                  <a:pt x="214865" y="219404"/>
                </a:lnTo>
                <a:lnTo>
                  <a:pt x="221640" y="222660"/>
                </a:lnTo>
                <a:lnTo>
                  <a:pt x="227318" y="227089"/>
                </a:lnTo>
                <a:lnTo>
                  <a:pt x="233831" y="232236"/>
                </a:lnTo>
                <a:lnTo>
                  <a:pt x="240272" y="237452"/>
                </a:lnTo>
                <a:lnTo>
                  <a:pt x="246737" y="242630"/>
                </a:lnTo>
                <a:lnTo>
                  <a:pt x="253323" y="247668"/>
                </a:lnTo>
                <a:lnTo>
                  <a:pt x="254871" y="248840"/>
                </a:lnTo>
                <a:lnTo>
                  <a:pt x="258485" y="248384"/>
                </a:lnTo>
                <a:lnTo>
                  <a:pt x="262485" y="246431"/>
                </a:lnTo>
                <a:lnTo>
                  <a:pt x="265131" y="241937"/>
                </a:lnTo>
                <a:lnTo>
                  <a:pt x="265841" y="240700"/>
                </a:lnTo>
                <a:lnTo>
                  <a:pt x="265776" y="239006"/>
                </a:lnTo>
                <a:lnTo>
                  <a:pt x="266099" y="237118"/>
                </a:lnTo>
                <a:lnTo>
                  <a:pt x="263776" y="236141"/>
                </a:lnTo>
                <a:lnTo>
                  <a:pt x="266938" y="234578"/>
                </a:lnTo>
                <a:lnTo>
                  <a:pt x="269712" y="233145"/>
                </a:lnTo>
                <a:lnTo>
                  <a:pt x="272551" y="231712"/>
                </a:lnTo>
                <a:lnTo>
                  <a:pt x="271519" y="228977"/>
                </a:lnTo>
                <a:lnTo>
                  <a:pt x="264292" y="230410"/>
                </a:lnTo>
                <a:lnTo>
                  <a:pt x="259453" y="183520"/>
                </a:lnTo>
                <a:lnTo>
                  <a:pt x="264421" y="181501"/>
                </a:lnTo>
                <a:lnTo>
                  <a:pt x="258291" y="176747"/>
                </a:lnTo>
                <a:lnTo>
                  <a:pt x="258291" y="175184"/>
                </a:lnTo>
                <a:lnTo>
                  <a:pt x="261130" y="165481"/>
                </a:lnTo>
                <a:lnTo>
                  <a:pt x="261582" y="163853"/>
                </a:lnTo>
                <a:lnTo>
                  <a:pt x="258420" y="161183"/>
                </a:lnTo>
                <a:lnTo>
                  <a:pt x="257001" y="159099"/>
                </a:lnTo>
                <a:lnTo>
                  <a:pt x="257194" y="157145"/>
                </a:lnTo>
                <a:lnTo>
                  <a:pt x="257710" y="154931"/>
                </a:lnTo>
                <a:lnTo>
                  <a:pt x="257581" y="152782"/>
                </a:lnTo>
                <a:lnTo>
                  <a:pt x="257065" y="145943"/>
                </a:lnTo>
                <a:lnTo>
                  <a:pt x="256355" y="139105"/>
                </a:lnTo>
                <a:lnTo>
                  <a:pt x="255581" y="132202"/>
                </a:lnTo>
                <a:lnTo>
                  <a:pt x="255323" y="129727"/>
                </a:lnTo>
                <a:lnTo>
                  <a:pt x="253581" y="126667"/>
                </a:lnTo>
                <a:lnTo>
                  <a:pt x="258356" y="117354"/>
                </a:lnTo>
                <a:lnTo>
                  <a:pt x="252871" y="110320"/>
                </a:lnTo>
                <a:lnTo>
                  <a:pt x="253839" y="102766"/>
                </a:lnTo>
                <a:lnTo>
                  <a:pt x="254678" y="96058"/>
                </a:lnTo>
                <a:lnTo>
                  <a:pt x="252226" y="89025"/>
                </a:lnTo>
                <a:lnTo>
                  <a:pt x="251645" y="82056"/>
                </a:lnTo>
                <a:lnTo>
                  <a:pt x="251129" y="75544"/>
                </a:lnTo>
                <a:lnTo>
                  <a:pt x="251258" y="69031"/>
                </a:lnTo>
                <a:lnTo>
                  <a:pt x="250935" y="62519"/>
                </a:lnTo>
                <a:lnTo>
                  <a:pt x="250806" y="60240"/>
                </a:lnTo>
                <a:lnTo>
                  <a:pt x="250032" y="57960"/>
                </a:lnTo>
                <a:lnTo>
                  <a:pt x="249644" y="55681"/>
                </a:lnTo>
                <a:lnTo>
                  <a:pt x="248658" y="48031"/>
                </a:lnTo>
                <a:lnTo>
                  <a:pt x="247902" y="40344"/>
                </a:lnTo>
                <a:lnTo>
                  <a:pt x="247049" y="32657"/>
                </a:lnTo>
                <a:lnTo>
                  <a:pt x="245773" y="25007"/>
                </a:lnTo>
                <a:lnTo>
                  <a:pt x="245321" y="22793"/>
                </a:lnTo>
                <a:lnTo>
                  <a:pt x="247451" y="19928"/>
                </a:lnTo>
                <a:lnTo>
                  <a:pt x="248870" y="16215"/>
                </a:lnTo>
                <a:lnTo>
                  <a:pt x="249515" y="14978"/>
                </a:lnTo>
                <a:lnTo>
                  <a:pt x="249967" y="5796"/>
                </a:lnTo>
                <a:lnTo>
                  <a:pt x="255129" y="0"/>
                </a:lnTo>
                <a:close/>
              </a:path>
            </a:pathLst>
          </a:custGeom>
          <a:solidFill>
            <a:srgbClr val="F5F5EF"/>
          </a:solidFill>
        </p:spPr>
        <p:txBody>
          <a:bodyPr wrap="square" lIns="0" tIns="0" rIns="0" bIns="0" rtlCol="0"/>
          <a:lstStyle/>
          <a:p>
            <a:endParaRPr/>
          </a:p>
        </p:txBody>
      </p:sp>
      <p:sp>
        <p:nvSpPr>
          <p:cNvPr id="7" name="object 7"/>
          <p:cNvSpPr/>
          <p:nvPr/>
        </p:nvSpPr>
        <p:spPr>
          <a:xfrm>
            <a:off x="17518923" y="8420100"/>
            <a:ext cx="400050" cy="419100"/>
          </a:xfrm>
          <a:custGeom>
            <a:avLst/>
            <a:gdLst/>
            <a:ahLst/>
            <a:cxnLst/>
            <a:rect l="l" t="t" r="r" b="b"/>
            <a:pathLst>
              <a:path w="400050" h="419100">
                <a:moveTo>
                  <a:pt x="174890" y="0"/>
                </a:moveTo>
                <a:lnTo>
                  <a:pt x="186561" y="998"/>
                </a:lnTo>
                <a:lnTo>
                  <a:pt x="192768" y="2822"/>
                </a:lnTo>
                <a:lnTo>
                  <a:pt x="195653" y="8987"/>
                </a:lnTo>
                <a:lnTo>
                  <a:pt x="197052" y="12027"/>
                </a:lnTo>
                <a:lnTo>
                  <a:pt x="197008" y="15717"/>
                </a:lnTo>
                <a:lnTo>
                  <a:pt x="197795" y="20146"/>
                </a:lnTo>
                <a:lnTo>
                  <a:pt x="201816" y="22925"/>
                </a:lnTo>
                <a:lnTo>
                  <a:pt x="199237" y="28526"/>
                </a:lnTo>
                <a:lnTo>
                  <a:pt x="200286" y="32998"/>
                </a:lnTo>
                <a:lnTo>
                  <a:pt x="200374" y="33433"/>
                </a:lnTo>
                <a:lnTo>
                  <a:pt x="198450" y="34344"/>
                </a:lnTo>
                <a:lnTo>
                  <a:pt x="197183" y="35213"/>
                </a:lnTo>
                <a:lnTo>
                  <a:pt x="200811" y="37731"/>
                </a:lnTo>
                <a:lnTo>
                  <a:pt x="201161" y="40597"/>
                </a:lnTo>
                <a:lnTo>
                  <a:pt x="201161" y="50844"/>
                </a:lnTo>
                <a:lnTo>
                  <a:pt x="202035" y="56966"/>
                </a:lnTo>
                <a:lnTo>
                  <a:pt x="202516" y="62828"/>
                </a:lnTo>
                <a:lnTo>
                  <a:pt x="203128" y="70513"/>
                </a:lnTo>
                <a:lnTo>
                  <a:pt x="203302" y="78198"/>
                </a:lnTo>
                <a:lnTo>
                  <a:pt x="203914" y="85884"/>
                </a:lnTo>
                <a:lnTo>
                  <a:pt x="204532" y="93080"/>
                </a:lnTo>
                <a:lnTo>
                  <a:pt x="205215" y="100277"/>
                </a:lnTo>
                <a:lnTo>
                  <a:pt x="205881" y="107474"/>
                </a:lnTo>
                <a:lnTo>
                  <a:pt x="206450" y="114671"/>
                </a:lnTo>
                <a:lnTo>
                  <a:pt x="206843" y="120750"/>
                </a:lnTo>
                <a:lnTo>
                  <a:pt x="207717" y="126872"/>
                </a:lnTo>
                <a:lnTo>
                  <a:pt x="206056" y="133081"/>
                </a:lnTo>
                <a:lnTo>
                  <a:pt x="205401" y="135469"/>
                </a:lnTo>
                <a:lnTo>
                  <a:pt x="207543" y="138552"/>
                </a:lnTo>
                <a:lnTo>
                  <a:pt x="208023" y="141374"/>
                </a:lnTo>
                <a:lnTo>
                  <a:pt x="209029" y="147626"/>
                </a:lnTo>
                <a:lnTo>
                  <a:pt x="210078" y="153922"/>
                </a:lnTo>
                <a:lnTo>
                  <a:pt x="210515" y="160218"/>
                </a:lnTo>
                <a:lnTo>
                  <a:pt x="210821" y="164821"/>
                </a:lnTo>
                <a:lnTo>
                  <a:pt x="209772" y="169510"/>
                </a:lnTo>
                <a:lnTo>
                  <a:pt x="210340" y="179627"/>
                </a:lnTo>
                <a:lnTo>
                  <a:pt x="211389" y="185011"/>
                </a:lnTo>
                <a:lnTo>
                  <a:pt x="212263" y="191611"/>
                </a:lnTo>
                <a:lnTo>
                  <a:pt x="218444" y="185302"/>
                </a:lnTo>
                <a:lnTo>
                  <a:pt x="246249" y="159122"/>
                </a:lnTo>
                <a:lnTo>
                  <a:pt x="257461" y="150058"/>
                </a:lnTo>
                <a:lnTo>
                  <a:pt x="263799" y="144804"/>
                </a:lnTo>
                <a:lnTo>
                  <a:pt x="270487" y="139941"/>
                </a:lnTo>
                <a:lnTo>
                  <a:pt x="276476" y="134253"/>
                </a:lnTo>
                <a:lnTo>
                  <a:pt x="281284" y="129737"/>
                </a:lnTo>
                <a:lnTo>
                  <a:pt x="285131" y="124223"/>
                </a:lnTo>
                <a:lnTo>
                  <a:pt x="289546" y="119317"/>
                </a:lnTo>
                <a:lnTo>
                  <a:pt x="293043" y="115409"/>
                </a:lnTo>
                <a:lnTo>
                  <a:pt x="296671" y="111588"/>
                </a:lnTo>
                <a:lnTo>
                  <a:pt x="300430" y="107984"/>
                </a:lnTo>
                <a:lnTo>
                  <a:pt x="302091" y="106378"/>
                </a:lnTo>
                <a:lnTo>
                  <a:pt x="304364" y="105422"/>
                </a:lnTo>
                <a:lnTo>
                  <a:pt x="306681" y="103946"/>
                </a:lnTo>
                <a:lnTo>
                  <a:pt x="306724" y="103642"/>
                </a:lnTo>
                <a:lnTo>
                  <a:pt x="306375" y="102079"/>
                </a:lnTo>
                <a:lnTo>
                  <a:pt x="306987" y="101515"/>
                </a:lnTo>
                <a:lnTo>
                  <a:pt x="340426" y="71295"/>
                </a:lnTo>
                <a:lnTo>
                  <a:pt x="349780" y="62394"/>
                </a:lnTo>
                <a:lnTo>
                  <a:pt x="356949" y="65476"/>
                </a:lnTo>
                <a:lnTo>
                  <a:pt x="357386" y="72467"/>
                </a:lnTo>
                <a:lnTo>
                  <a:pt x="355681" y="75810"/>
                </a:lnTo>
                <a:lnTo>
                  <a:pt x="353889" y="78111"/>
                </a:lnTo>
                <a:lnTo>
                  <a:pt x="347039" y="86620"/>
                </a:lnTo>
                <a:lnTo>
                  <a:pt x="340098" y="95051"/>
                </a:lnTo>
                <a:lnTo>
                  <a:pt x="333125" y="103457"/>
                </a:lnTo>
                <a:lnTo>
                  <a:pt x="326176" y="111892"/>
                </a:lnTo>
                <a:lnTo>
                  <a:pt x="321237" y="117971"/>
                </a:lnTo>
                <a:lnTo>
                  <a:pt x="316734" y="124440"/>
                </a:lnTo>
                <a:lnTo>
                  <a:pt x="311489" y="130259"/>
                </a:lnTo>
                <a:lnTo>
                  <a:pt x="279529" y="162776"/>
                </a:lnTo>
                <a:lnTo>
                  <a:pt x="260388" y="180621"/>
                </a:lnTo>
                <a:lnTo>
                  <a:pt x="250817" y="189526"/>
                </a:lnTo>
                <a:lnTo>
                  <a:pt x="249287" y="190959"/>
                </a:lnTo>
                <a:lnTo>
                  <a:pt x="247582" y="192262"/>
                </a:lnTo>
                <a:lnTo>
                  <a:pt x="245266" y="194172"/>
                </a:lnTo>
                <a:lnTo>
                  <a:pt x="247408" y="195041"/>
                </a:lnTo>
                <a:lnTo>
                  <a:pt x="248719" y="196039"/>
                </a:lnTo>
                <a:lnTo>
                  <a:pt x="250074" y="196083"/>
                </a:lnTo>
                <a:lnTo>
                  <a:pt x="256926" y="196412"/>
                </a:lnTo>
                <a:lnTo>
                  <a:pt x="263783" y="196696"/>
                </a:lnTo>
                <a:lnTo>
                  <a:pt x="277525" y="197212"/>
                </a:lnTo>
                <a:lnTo>
                  <a:pt x="323816" y="198905"/>
                </a:lnTo>
                <a:lnTo>
                  <a:pt x="324515" y="198905"/>
                </a:lnTo>
                <a:lnTo>
                  <a:pt x="325258" y="198688"/>
                </a:lnTo>
                <a:lnTo>
                  <a:pt x="326001" y="198731"/>
                </a:lnTo>
                <a:lnTo>
                  <a:pt x="331072" y="199122"/>
                </a:lnTo>
                <a:lnTo>
                  <a:pt x="336273" y="198862"/>
                </a:lnTo>
                <a:lnTo>
                  <a:pt x="345322" y="201206"/>
                </a:lnTo>
                <a:lnTo>
                  <a:pt x="346633" y="206243"/>
                </a:lnTo>
                <a:lnTo>
                  <a:pt x="345409" y="209326"/>
                </a:lnTo>
                <a:lnTo>
                  <a:pt x="344316" y="212105"/>
                </a:lnTo>
                <a:lnTo>
                  <a:pt x="308954" y="217662"/>
                </a:lnTo>
                <a:lnTo>
                  <a:pt x="296667" y="218370"/>
                </a:lnTo>
                <a:lnTo>
                  <a:pt x="284388" y="219057"/>
                </a:lnTo>
                <a:lnTo>
                  <a:pt x="272109" y="219720"/>
                </a:lnTo>
                <a:lnTo>
                  <a:pt x="259822" y="220354"/>
                </a:lnTo>
                <a:lnTo>
                  <a:pt x="255975" y="220528"/>
                </a:lnTo>
                <a:lnTo>
                  <a:pt x="252128" y="220224"/>
                </a:lnTo>
                <a:lnTo>
                  <a:pt x="247714" y="221223"/>
                </a:lnTo>
                <a:lnTo>
                  <a:pt x="250293" y="223003"/>
                </a:lnTo>
                <a:lnTo>
                  <a:pt x="252915" y="224827"/>
                </a:lnTo>
                <a:lnTo>
                  <a:pt x="255494" y="226650"/>
                </a:lnTo>
                <a:lnTo>
                  <a:pt x="260128" y="229950"/>
                </a:lnTo>
                <a:lnTo>
                  <a:pt x="265329" y="232121"/>
                </a:lnTo>
                <a:lnTo>
                  <a:pt x="269176" y="237028"/>
                </a:lnTo>
                <a:lnTo>
                  <a:pt x="271624" y="240110"/>
                </a:lnTo>
                <a:lnTo>
                  <a:pt x="276214" y="241717"/>
                </a:lnTo>
                <a:lnTo>
                  <a:pt x="277263" y="246667"/>
                </a:lnTo>
                <a:lnTo>
                  <a:pt x="277787" y="246971"/>
                </a:lnTo>
                <a:lnTo>
                  <a:pt x="278093" y="246927"/>
                </a:lnTo>
                <a:lnTo>
                  <a:pt x="286923" y="246623"/>
                </a:lnTo>
                <a:lnTo>
                  <a:pt x="290158" y="254265"/>
                </a:lnTo>
                <a:lnTo>
                  <a:pt x="295359" y="258998"/>
                </a:lnTo>
                <a:lnTo>
                  <a:pt x="340994" y="301679"/>
                </a:lnTo>
                <a:lnTo>
                  <a:pt x="342393" y="302852"/>
                </a:lnTo>
                <a:lnTo>
                  <a:pt x="345322" y="302157"/>
                </a:lnTo>
                <a:lnTo>
                  <a:pt x="346895" y="303286"/>
                </a:lnTo>
                <a:lnTo>
                  <a:pt x="352322" y="307256"/>
                </a:lnTo>
                <a:lnTo>
                  <a:pt x="357687" y="311308"/>
                </a:lnTo>
                <a:lnTo>
                  <a:pt x="363043" y="315376"/>
                </a:lnTo>
                <a:lnTo>
                  <a:pt x="368445" y="319395"/>
                </a:lnTo>
                <a:lnTo>
                  <a:pt x="371112" y="321349"/>
                </a:lnTo>
                <a:lnTo>
                  <a:pt x="374215" y="322651"/>
                </a:lnTo>
                <a:lnTo>
                  <a:pt x="376925" y="324518"/>
                </a:lnTo>
                <a:lnTo>
                  <a:pt x="378149" y="325343"/>
                </a:lnTo>
                <a:lnTo>
                  <a:pt x="378849" y="326950"/>
                </a:lnTo>
                <a:lnTo>
                  <a:pt x="379373" y="327601"/>
                </a:lnTo>
                <a:lnTo>
                  <a:pt x="381209" y="328426"/>
                </a:lnTo>
                <a:lnTo>
                  <a:pt x="382826" y="328904"/>
                </a:lnTo>
                <a:lnTo>
                  <a:pt x="384050" y="329815"/>
                </a:lnTo>
                <a:lnTo>
                  <a:pt x="388990" y="333636"/>
                </a:lnTo>
                <a:lnTo>
                  <a:pt x="394322" y="337153"/>
                </a:lnTo>
                <a:lnTo>
                  <a:pt x="398475" y="341712"/>
                </a:lnTo>
                <a:lnTo>
                  <a:pt x="400049" y="343406"/>
                </a:lnTo>
                <a:lnTo>
                  <a:pt x="399961" y="348138"/>
                </a:lnTo>
                <a:lnTo>
                  <a:pt x="398737" y="350440"/>
                </a:lnTo>
                <a:lnTo>
                  <a:pt x="396814" y="353913"/>
                </a:lnTo>
                <a:lnTo>
                  <a:pt x="392705" y="355520"/>
                </a:lnTo>
                <a:lnTo>
                  <a:pt x="382127" y="350483"/>
                </a:lnTo>
                <a:lnTo>
                  <a:pt x="375789" y="347183"/>
                </a:lnTo>
                <a:lnTo>
                  <a:pt x="369582" y="343623"/>
                </a:lnTo>
                <a:lnTo>
                  <a:pt x="365167" y="341104"/>
                </a:lnTo>
                <a:lnTo>
                  <a:pt x="361233" y="337805"/>
                </a:lnTo>
                <a:lnTo>
                  <a:pt x="356774" y="335416"/>
                </a:lnTo>
                <a:lnTo>
                  <a:pt x="351310" y="332507"/>
                </a:lnTo>
                <a:lnTo>
                  <a:pt x="345453" y="330380"/>
                </a:lnTo>
                <a:lnTo>
                  <a:pt x="339901" y="327601"/>
                </a:lnTo>
                <a:lnTo>
                  <a:pt x="337978" y="326646"/>
                </a:lnTo>
                <a:lnTo>
                  <a:pt x="336536" y="324735"/>
                </a:lnTo>
                <a:lnTo>
                  <a:pt x="334831" y="323216"/>
                </a:lnTo>
                <a:lnTo>
                  <a:pt x="334481" y="323259"/>
                </a:lnTo>
                <a:lnTo>
                  <a:pt x="333301" y="323693"/>
                </a:lnTo>
                <a:lnTo>
                  <a:pt x="332558" y="323302"/>
                </a:lnTo>
                <a:lnTo>
                  <a:pt x="292999" y="293082"/>
                </a:lnTo>
                <a:lnTo>
                  <a:pt x="286587" y="287072"/>
                </a:lnTo>
                <a:lnTo>
                  <a:pt x="280060" y="281180"/>
                </a:lnTo>
                <a:lnTo>
                  <a:pt x="246214" y="255584"/>
                </a:lnTo>
                <a:lnTo>
                  <a:pt x="239365" y="250878"/>
                </a:lnTo>
                <a:lnTo>
                  <a:pt x="235125" y="247882"/>
                </a:lnTo>
                <a:lnTo>
                  <a:pt x="231103" y="244496"/>
                </a:lnTo>
                <a:lnTo>
                  <a:pt x="223497" y="238764"/>
                </a:lnTo>
                <a:lnTo>
                  <a:pt x="219957" y="236289"/>
                </a:lnTo>
                <a:lnTo>
                  <a:pt x="214886" y="232642"/>
                </a:lnTo>
                <a:lnTo>
                  <a:pt x="215192" y="239068"/>
                </a:lnTo>
                <a:lnTo>
                  <a:pt x="215148" y="243888"/>
                </a:lnTo>
                <a:lnTo>
                  <a:pt x="215629" y="248664"/>
                </a:lnTo>
                <a:lnTo>
                  <a:pt x="216729" y="258597"/>
                </a:lnTo>
                <a:lnTo>
                  <a:pt x="217902" y="268534"/>
                </a:lnTo>
                <a:lnTo>
                  <a:pt x="219010" y="278479"/>
                </a:lnTo>
                <a:lnTo>
                  <a:pt x="219913" y="288436"/>
                </a:lnTo>
                <a:lnTo>
                  <a:pt x="220227" y="295297"/>
                </a:lnTo>
                <a:lnTo>
                  <a:pt x="220263" y="302190"/>
                </a:lnTo>
                <a:lnTo>
                  <a:pt x="220233" y="309099"/>
                </a:lnTo>
                <a:lnTo>
                  <a:pt x="220350" y="316008"/>
                </a:lnTo>
                <a:lnTo>
                  <a:pt x="220775" y="325419"/>
                </a:lnTo>
                <a:lnTo>
                  <a:pt x="221290" y="334830"/>
                </a:lnTo>
                <a:lnTo>
                  <a:pt x="221838" y="344242"/>
                </a:lnTo>
                <a:lnTo>
                  <a:pt x="222361" y="353653"/>
                </a:lnTo>
                <a:lnTo>
                  <a:pt x="222448" y="354955"/>
                </a:lnTo>
                <a:lnTo>
                  <a:pt x="222011" y="356301"/>
                </a:lnTo>
                <a:lnTo>
                  <a:pt x="221224" y="360947"/>
                </a:lnTo>
                <a:lnTo>
                  <a:pt x="218995" y="366071"/>
                </a:lnTo>
                <a:lnTo>
                  <a:pt x="220394" y="367330"/>
                </a:lnTo>
                <a:lnTo>
                  <a:pt x="224240" y="370847"/>
                </a:lnTo>
                <a:lnTo>
                  <a:pt x="221268" y="374364"/>
                </a:lnTo>
                <a:lnTo>
                  <a:pt x="221530" y="377534"/>
                </a:lnTo>
                <a:lnTo>
                  <a:pt x="222011" y="383699"/>
                </a:lnTo>
                <a:lnTo>
                  <a:pt x="222317" y="390082"/>
                </a:lnTo>
                <a:lnTo>
                  <a:pt x="218645" y="398853"/>
                </a:lnTo>
                <a:lnTo>
                  <a:pt x="220569" y="402587"/>
                </a:lnTo>
                <a:lnTo>
                  <a:pt x="220131" y="405670"/>
                </a:lnTo>
                <a:lnTo>
                  <a:pt x="219563" y="409577"/>
                </a:lnTo>
                <a:lnTo>
                  <a:pt x="219432" y="413311"/>
                </a:lnTo>
                <a:lnTo>
                  <a:pt x="214755" y="416221"/>
                </a:lnTo>
                <a:lnTo>
                  <a:pt x="210602" y="418782"/>
                </a:lnTo>
                <a:lnTo>
                  <a:pt x="207149" y="418001"/>
                </a:lnTo>
                <a:lnTo>
                  <a:pt x="205226" y="415960"/>
                </a:lnTo>
                <a:lnTo>
                  <a:pt x="202603" y="413268"/>
                </a:lnTo>
                <a:lnTo>
                  <a:pt x="199106" y="409968"/>
                </a:lnTo>
                <a:lnTo>
                  <a:pt x="201161" y="404801"/>
                </a:lnTo>
                <a:lnTo>
                  <a:pt x="201860" y="403021"/>
                </a:lnTo>
                <a:lnTo>
                  <a:pt x="200418" y="400503"/>
                </a:lnTo>
                <a:lnTo>
                  <a:pt x="200286" y="398288"/>
                </a:lnTo>
                <a:lnTo>
                  <a:pt x="199095" y="382787"/>
                </a:lnTo>
                <a:lnTo>
                  <a:pt x="198676" y="375037"/>
                </a:lnTo>
                <a:lnTo>
                  <a:pt x="198625" y="367287"/>
                </a:lnTo>
                <a:lnTo>
                  <a:pt x="198756" y="363031"/>
                </a:lnTo>
                <a:lnTo>
                  <a:pt x="197882" y="359341"/>
                </a:lnTo>
                <a:lnTo>
                  <a:pt x="197358" y="355346"/>
                </a:lnTo>
                <a:lnTo>
                  <a:pt x="196702" y="350136"/>
                </a:lnTo>
                <a:lnTo>
                  <a:pt x="197707" y="344665"/>
                </a:lnTo>
                <a:lnTo>
                  <a:pt x="197314" y="339368"/>
                </a:lnTo>
                <a:lnTo>
                  <a:pt x="196686" y="331892"/>
                </a:lnTo>
                <a:lnTo>
                  <a:pt x="195932" y="324437"/>
                </a:lnTo>
                <a:lnTo>
                  <a:pt x="195169" y="316990"/>
                </a:lnTo>
                <a:lnTo>
                  <a:pt x="194516" y="309538"/>
                </a:lnTo>
                <a:lnTo>
                  <a:pt x="193904" y="301158"/>
                </a:lnTo>
                <a:lnTo>
                  <a:pt x="194036" y="292692"/>
                </a:lnTo>
                <a:lnTo>
                  <a:pt x="193074" y="279492"/>
                </a:lnTo>
                <a:lnTo>
                  <a:pt x="191806" y="274803"/>
                </a:lnTo>
                <a:lnTo>
                  <a:pt x="191282" y="270026"/>
                </a:lnTo>
                <a:lnTo>
                  <a:pt x="190888" y="266336"/>
                </a:lnTo>
                <a:lnTo>
                  <a:pt x="191151" y="262602"/>
                </a:lnTo>
                <a:lnTo>
                  <a:pt x="190845" y="258911"/>
                </a:lnTo>
                <a:lnTo>
                  <a:pt x="190670" y="257087"/>
                </a:lnTo>
                <a:lnTo>
                  <a:pt x="189839" y="255351"/>
                </a:lnTo>
                <a:lnTo>
                  <a:pt x="189052" y="252572"/>
                </a:lnTo>
                <a:lnTo>
                  <a:pt x="182714" y="257565"/>
                </a:lnTo>
                <a:lnTo>
                  <a:pt x="177207" y="263253"/>
                </a:lnTo>
                <a:lnTo>
                  <a:pt x="170562" y="266683"/>
                </a:lnTo>
                <a:lnTo>
                  <a:pt x="163875" y="270070"/>
                </a:lnTo>
                <a:lnTo>
                  <a:pt x="160159" y="276626"/>
                </a:lnTo>
                <a:lnTo>
                  <a:pt x="152728" y="279926"/>
                </a:lnTo>
                <a:lnTo>
                  <a:pt x="152160" y="280708"/>
                </a:lnTo>
                <a:lnTo>
                  <a:pt x="151460" y="281229"/>
                </a:lnTo>
                <a:lnTo>
                  <a:pt x="141459" y="289429"/>
                </a:lnTo>
                <a:lnTo>
                  <a:pt x="131998" y="298211"/>
                </a:lnTo>
                <a:lnTo>
                  <a:pt x="122717" y="307197"/>
                </a:lnTo>
                <a:lnTo>
                  <a:pt x="113256" y="316008"/>
                </a:lnTo>
                <a:lnTo>
                  <a:pt x="107063" y="321376"/>
                </a:lnTo>
                <a:lnTo>
                  <a:pt x="100788" y="326651"/>
                </a:lnTo>
                <a:lnTo>
                  <a:pt x="94496" y="331902"/>
                </a:lnTo>
                <a:lnTo>
                  <a:pt x="88253" y="337197"/>
                </a:lnTo>
                <a:lnTo>
                  <a:pt x="85368" y="339672"/>
                </a:lnTo>
                <a:lnTo>
                  <a:pt x="82964" y="342754"/>
                </a:lnTo>
                <a:lnTo>
                  <a:pt x="80079" y="345273"/>
                </a:lnTo>
                <a:lnTo>
                  <a:pt x="74065" y="350461"/>
                </a:lnTo>
                <a:lnTo>
                  <a:pt x="68026" y="355618"/>
                </a:lnTo>
                <a:lnTo>
                  <a:pt x="55907" y="365897"/>
                </a:lnTo>
                <a:lnTo>
                  <a:pt x="49579" y="368806"/>
                </a:lnTo>
                <a:lnTo>
                  <a:pt x="43121" y="368166"/>
                </a:lnTo>
                <a:lnTo>
                  <a:pt x="37810" y="364676"/>
                </a:lnTo>
                <a:lnTo>
                  <a:pt x="34925" y="359037"/>
                </a:lnTo>
                <a:lnTo>
                  <a:pt x="33832" y="353436"/>
                </a:lnTo>
                <a:lnTo>
                  <a:pt x="36455" y="348963"/>
                </a:lnTo>
                <a:lnTo>
                  <a:pt x="40695" y="345316"/>
                </a:lnTo>
                <a:lnTo>
                  <a:pt x="49900" y="337435"/>
                </a:lnTo>
                <a:lnTo>
                  <a:pt x="59092" y="329549"/>
                </a:lnTo>
                <a:lnTo>
                  <a:pt x="68276" y="321656"/>
                </a:lnTo>
                <a:lnTo>
                  <a:pt x="77457" y="313750"/>
                </a:lnTo>
                <a:lnTo>
                  <a:pt x="83795" y="308279"/>
                </a:lnTo>
                <a:lnTo>
                  <a:pt x="90264" y="302939"/>
                </a:lnTo>
                <a:lnTo>
                  <a:pt x="96340" y="297164"/>
                </a:lnTo>
                <a:lnTo>
                  <a:pt x="101381" y="292168"/>
                </a:lnTo>
                <a:lnTo>
                  <a:pt x="106306" y="287058"/>
                </a:lnTo>
                <a:lnTo>
                  <a:pt x="111265" y="281997"/>
                </a:lnTo>
                <a:lnTo>
                  <a:pt x="116404" y="277147"/>
                </a:lnTo>
                <a:lnTo>
                  <a:pt x="122099" y="272332"/>
                </a:lnTo>
                <a:lnTo>
                  <a:pt x="127971" y="267709"/>
                </a:lnTo>
                <a:lnTo>
                  <a:pt x="133916" y="263159"/>
                </a:lnTo>
                <a:lnTo>
                  <a:pt x="139833" y="258564"/>
                </a:lnTo>
                <a:lnTo>
                  <a:pt x="143855" y="255394"/>
                </a:lnTo>
                <a:lnTo>
                  <a:pt x="147658" y="252007"/>
                </a:lnTo>
                <a:lnTo>
                  <a:pt x="151635" y="248794"/>
                </a:lnTo>
                <a:lnTo>
                  <a:pt x="160454" y="241703"/>
                </a:lnTo>
                <a:lnTo>
                  <a:pt x="186911" y="220485"/>
                </a:lnTo>
                <a:lnTo>
                  <a:pt x="186692" y="219877"/>
                </a:lnTo>
                <a:lnTo>
                  <a:pt x="186517" y="219269"/>
                </a:lnTo>
                <a:lnTo>
                  <a:pt x="186299" y="218618"/>
                </a:lnTo>
                <a:lnTo>
                  <a:pt x="179305" y="219008"/>
                </a:lnTo>
                <a:lnTo>
                  <a:pt x="172311" y="219443"/>
                </a:lnTo>
                <a:lnTo>
                  <a:pt x="165317" y="219790"/>
                </a:lnTo>
                <a:lnTo>
                  <a:pt x="163263" y="219920"/>
                </a:lnTo>
                <a:lnTo>
                  <a:pt x="161164" y="219920"/>
                </a:lnTo>
                <a:lnTo>
                  <a:pt x="159066" y="219833"/>
                </a:lnTo>
                <a:lnTo>
                  <a:pt x="152466" y="219399"/>
                </a:lnTo>
                <a:lnTo>
                  <a:pt x="145822" y="219356"/>
                </a:lnTo>
                <a:lnTo>
                  <a:pt x="139177" y="219660"/>
                </a:lnTo>
                <a:lnTo>
                  <a:pt x="132927" y="220050"/>
                </a:lnTo>
                <a:lnTo>
                  <a:pt x="126632" y="219269"/>
                </a:lnTo>
                <a:lnTo>
                  <a:pt x="84057" y="220050"/>
                </a:lnTo>
                <a:lnTo>
                  <a:pt x="71140" y="220387"/>
                </a:lnTo>
                <a:lnTo>
                  <a:pt x="64682" y="220551"/>
                </a:lnTo>
                <a:lnTo>
                  <a:pt x="58223" y="220658"/>
                </a:lnTo>
                <a:lnTo>
                  <a:pt x="53153" y="220702"/>
                </a:lnTo>
                <a:lnTo>
                  <a:pt x="49656" y="217879"/>
                </a:lnTo>
                <a:lnTo>
                  <a:pt x="47602" y="213494"/>
                </a:lnTo>
                <a:lnTo>
                  <a:pt x="45110" y="208284"/>
                </a:lnTo>
                <a:lnTo>
                  <a:pt x="83132" y="196225"/>
                </a:lnTo>
                <a:lnTo>
                  <a:pt x="112251" y="195654"/>
                </a:lnTo>
                <a:lnTo>
                  <a:pt x="122659" y="195737"/>
                </a:lnTo>
                <a:lnTo>
                  <a:pt x="133058" y="195866"/>
                </a:lnTo>
                <a:lnTo>
                  <a:pt x="141706" y="195999"/>
                </a:lnTo>
                <a:lnTo>
                  <a:pt x="150346" y="196186"/>
                </a:lnTo>
                <a:lnTo>
                  <a:pt x="167634" y="196604"/>
                </a:lnTo>
                <a:lnTo>
                  <a:pt x="168071" y="194737"/>
                </a:lnTo>
                <a:lnTo>
                  <a:pt x="167590" y="194172"/>
                </a:lnTo>
                <a:lnTo>
                  <a:pt x="167153" y="193434"/>
                </a:lnTo>
                <a:lnTo>
                  <a:pt x="166541" y="193087"/>
                </a:lnTo>
                <a:lnTo>
                  <a:pt x="153766" y="185233"/>
                </a:lnTo>
                <a:lnTo>
                  <a:pt x="147362" y="181345"/>
                </a:lnTo>
                <a:lnTo>
                  <a:pt x="140926" y="177543"/>
                </a:lnTo>
                <a:lnTo>
                  <a:pt x="136686" y="175068"/>
                </a:lnTo>
                <a:lnTo>
                  <a:pt x="132927" y="172853"/>
                </a:lnTo>
                <a:lnTo>
                  <a:pt x="130129" y="168251"/>
                </a:lnTo>
                <a:lnTo>
                  <a:pt x="127987" y="164690"/>
                </a:lnTo>
                <a:lnTo>
                  <a:pt x="122654" y="163171"/>
                </a:lnTo>
                <a:lnTo>
                  <a:pt x="119245" y="160218"/>
                </a:lnTo>
                <a:lnTo>
                  <a:pt x="114298" y="155811"/>
                </a:lnTo>
                <a:lnTo>
                  <a:pt x="109437" y="151306"/>
                </a:lnTo>
                <a:lnTo>
                  <a:pt x="104584" y="146785"/>
                </a:lnTo>
                <a:lnTo>
                  <a:pt x="99662" y="142329"/>
                </a:lnTo>
                <a:lnTo>
                  <a:pt x="92225" y="135864"/>
                </a:lnTo>
                <a:lnTo>
                  <a:pt x="84751" y="129461"/>
                </a:lnTo>
                <a:lnTo>
                  <a:pt x="77269" y="123065"/>
                </a:lnTo>
                <a:lnTo>
                  <a:pt x="69807" y="116625"/>
                </a:lnTo>
                <a:lnTo>
                  <a:pt x="63928" y="111477"/>
                </a:lnTo>
                <a:lnTo>
                  <a:pt x="58081" y="106280"/>
                </a:lnTo>
                <a:lnTo>
                  <a:pt x="52251" y="101067"/>
                </a:lnTo>
                <a:lnTo>
                  <a:pt x="46028" y="95523"/>
                </a:lnTo>
                <a:lnTo>
                  <a:pt x="45547" y="95219"/>
                </a:lnTo>
                <a:lnTo>
                  <a:pt x="38378" y="90964"/>
                </a:lnTo>
                <a:lnTo>
                  <a:pt x="33395" y="85189"/>
                </a:lnTo>
                <a:lnTo>
                  <a:pt x="28062" y="79588"/>
                </a:lnTo>
                <a:lnTo>
                  <a:pt x="22467" y="73726"/>
                </a:lnTo>
                <a:lnTo>
                  <a:pt x="15998" y="68603"/>
                </a:lnTo>
                <a:lnTo>
                  <a:pt x="10315" y="62828"/>
                </a:lnTo>
                <a:lnTo>
                  <a:pt x="4851" y="57313"/>
                </a:lnTo>
                <a:lnTo>
                  <a:pt x="0" y="51539"/>
                </a:lnTo>
                <a:lnTo>
                  <a:pt x="2884" y="42594"/>
                </a:lnTo>
                <a:lnTo>
                  <a:pt x="4764" y="36819"/>
                </a:lnTo>
                <a:lnTo>
                  <a:pt x="12370" y="32304"/>
                </a:lnTo>
                <a:lnTo>
                  <a:pt x="21243" y="36472"/>
                </a:lnTo>
                <a:lnTo>
                  <a:pt x="23735" y="39425"/>
                </a:lnTo>
                <a:lnTo>
                  <a:pt x="26926" y="40684"/>
                </a:lnTo>
                <a:lnTo>
                  <a:pt x="31822" y="42594"/>
                </a:lnTo>
                <a:lnTo>
                  <a:pt x="35406" y="45851"/>
                </a:lnTo>
                <a:lnTo>
                  <a:pt x="39777" y="50714"/>
                </a:lnTo>
                <a:lnTo>
                  <a:pt x="40520" y="52233"/>
                </a:lnTo>
                <a:lnTo>
                  <a:pt x="41875" y="54274"/>
                </a:lnTo>
                <a:lnTo>
                  <a:pt x="45154" y="54578"/>
                </a:lnTo>
                <a:lnTo>
                  <a:pt x="44585" y="55924"/>
                </a:lnTo>
                <a:lnTo>
                  <a:pt x="44148" y="57010"/>
                </a:lnTo>
                <a:lnTo>
                  <a:pt x="44323" y="56619"/>
                </a:lnTo>
                <a:lnTo>
                  <a:pt x="47208" y="59094"/>
                </a:lnTo>
                <a:lnTo>
                  <a:pt x="49743" y="61308"/>
                </a:lnTo>
                <a:lnTo>
                  <a:pt x="52366" y="63479"/>
                </a:lnTo>
                <a:lnTo>
                  <a:pt x="54858" y="65520"/>
                </a:lnTo>
                <a:lnTo>
                  <a:pt x="57480" y="67430"/>
                </a:lnTo>
                <a:lnTo>
                  <a:pt x="59972" y="69471"/>
                </a:lnTo>
                <a:lnTo>
                  <a:pt x="63775" y="72510"/>
                </a:lnTo>
                <a:lnTo>
                  <a:pt x="67884" y="75289"/>
                </a:lnTo>
                <a:lnTo>
                  <a:pt x="76495" y="84060"/>
                </a:lnTo>
                <a:lnTo>
                  <a:pt x="82746" y="88011"/>
                </a:lnTo>
                <a:lnTo>
                  <a:pt x="94067" y="97564"/>
                </a:lnTo>
                <a:lnTo>
                  <a:pt x="100842" y="101515"/>
                </a:lnTo>
                <a:lnTo>
                  <a:pt x="105607" y="107984"/>
                </a:lnTo>
                <a:lnTo>
                  <a:pt x="109541" y="113281"/>
                </a:lnTo>
                <a:lnTo>
                  <a:pt x="115835" y="116842"/>
                </a:lnTo>
                <a:lnTo>
                  <a:pt x="120950" y="121357"/>
                </a:lnTo>
                <a:lnTo>
                  <a:pt x="125452" y="125309"/>
                </a:lnTo>
                <a:lnTo>
                  <a:pt x="130741" y="128869"/>
                </a:lnTo>
                <a:lnTo>
                  <a:pt x="136773" y="137857"/>
                </a:lnTo>
                <a:lnTo>
                  <a:pt x="141101" y="139550"/>
                </a:lnTo>
                <a:lnTo>
                  <a:pt x="147614" y="146280"/>
                </a:lnTo>
                <a:lnTo>
                  <a:pt x="152204" y="148451"/>
                </a:lnTo>
                <a:lnTo>
                  <a:pt x="156050" y="151404"/>
                </a:lnTo>
                <a:lnTo>
                  <a:pt x="161995" y="155920"/>
                </a:lnTo>
                <a:lnTo>
                  <a:pt x="167634" y="160739"/>
                </a:lnTo>
                <a:lnTo>
                  <a:pt x="173666" y="165125"/>
                </a:lnTo>
                <a:lnTo>
                  <a:pt x="174715" y="165906"/>
                </a:lnTo>
                <a:lnTo>
                  <a:pt x="177163" y="165602"/>
                </a:lnTo>
                <a:lnTo>
                  <a:pt x="179873" y="164300"/>
                </a:lnTo>
                <a:lnTo>
                  <a:pt x="181665" y="161304"/>
                </a:lnTo>
                <a:lnTo>
                  <a:pt x="182146" y="160479"/>
                </a:lnTo>
                <a:lnTo>
                  <a:pt x="182102" y="159350"/>
                </a:lnTo>
                <a:lnTo>
                  <a:pt x="182321" y="158091"/>
                </a:lnTo>
                <a:lnTo>
                  <a:pt x="180747" y="157439"/>
                </a:lnTo>
                <a:lnTo>
                  <a:pt x="182889" y="156397"/>
                </a:lnTo>
                <a:lnTo>
                  <a:pt x="184769" y="155442"/>
                </a:lnTo>
                <a:lnTo>
                  <a:pt x="186692" y="154487"/>
                </a:lnTo>
                <a:lnTo>
                  <a:pt x="185993" y="152663"/>
                </a:lnTo>
                <a:lnTo>
                  <a:pt x="181097" y="153618"/>
                </a:lnTo>
                <a:lnTo>
                  <a:pt x="177819" y="122356"/>
                </a:lnTo>
                <a:lnTo>
                  <a:pt x="181184" y="121010"/>
                </a:lnTo>
                <a:lnTo>
                  <a:pt x="177032" y="117841"/>
                </a:lnTo>
                <a:lnTo>
                  <a:pt x="177032" y="116798"/>
                </a:lnTo>
                <a:lnTo>
                  <a:pt x="178955" y="110329"/>
                </a:lnTo>
                <a:lnTo>
                  <a:pt x="179261" y="109243"/>
                </a:lnTo>
                <a:lnTo>
                  <a:pt x="177119" y="107463"/>
                </a:lnTo>
                <a:lnTo>
                  <a:pt x="176158" y="106074"/>
                </a:lnTo>
                <a:lnTo>
                  <a:pt x="176289" y="104771"/>
                </a:lnTo>
                <a:lnTo>
                  <a:pt x="176638" y="103295"/>
                </a:lnTo>
                <a:lnTo>
                  <a:pt x="176551" y="101862"/>
                </a:lnTo>
                <a:lnTo>
                  <a:pt x="176201" y="97303"/>
                </a:lnTo>
                <a:lnTo>
                  <a:pt x="175720" y="92744"/>
                </a:lnTo>
                <a:lnTo>
                  <a:pt x="175196" y="88141"/>
                </a:lnTo>
                <a:lnTo>
                  <a:pt x="175021" y="86491"/>
                </a:lnTo>
                <a:lnTo>
                  <a:pt x="173841" y="84451"/>
                </a:lnTo>
                <a:lnTo>
                  <a:pt x="177075" y="78242"/>
                </a:lnTo>
                <a:lnTo>
                  <a:pt x="173360" y="73552"/>
                </a:lnTo>
                <a:lnTo>
                  <a:pt x="174016" y="68516"/>
                </a:lnTo>
                <a:lnTo>
                  <a:pt x="174584" y="64044"/>
                </a:lnTo>
                <a:lnTo>
                  <a:pt x="172923" y="59354"/>
                </a:lnTo>
                <a:lnTo>
                  <a:pt x="172529" y="54708"/>
                </a:lnTo>
                <a:lnTo>
                  <a:pt x="172180" y="50366"/>
                </a:lnTo>
                <a:lnTo>
                  <a:pt x="172267" y="46024"/>
                </a:lnTo>
                <a:lnTo>
                  <a:pt x="172049" y="41682"/>
                </a:lnTo>
                <a:lnTo>
                  <a:pt x="171961" y="40163"/>
                </a:lnTo>
                <a:lnTo>
                  <a:pt x="171437" y="38643"/>
                </a:lnTo>
                <a:lnTo>
                  <a:pt x="171174" y="37123"/>
                </a:lnTo>
                <a:lnTo>
                  <a:pt x="170082" y="30350"/>
                </a:lnTo>
                <a:lnTo>
                  <a:pt x="169994" y="23446"/>
                </a:lnTo>
                <a:lnTo>
                  <a:pt x="168552" y="16673"/>
                </a:lnTo>
                <a:lnTo>
                  <a:pt x="168246" y="15196"/>
                </a:lnTo>
                <a:lnTo>
                  <a:pt x="169688" y="13286"/>
                </a:lnTo>
                <a:lnTo>
                  <a:pt x="170650" y="10811"/>
                </a:lnTo>
                <a:lnTo>
                  <a:pt x="171087" y="9986"/>
                </a:lnTo>
                <a:lnTo>
                  <a:pt x="171393" y="3864"/>
                </a:lnTo>
                <a:lnTo>
                  <a:pt x="174890" y="0"/>
                </a:lnTo>
                <a:close/>
              </a:path>
            </a:pathLst>
          </a:custGeom>
          <a:solidFill>
            <a:srgbClr val="F5F5EF"/>
          </a:solidFill>
        </p:spPr>
        <p:txBody>
          <a:bodyPr wrap="square" lIns="0" tIns="0" rIns="0" bIns="0" rtlCol="0"/>
          <a:lstStyle/>
          <a:p>
            <a:endParaRPr/>
          </a:p>
        </p:txBody>
      </p:sp>
      <p:sp>
        <p:nvSpPr>
          <p:cNvPr id="8" name="object 8"/>
          <p:cNvSpPr/>
          <p:nvPr/>
        </p:nvSpPr>
        <p:spPr>
          <a:xfrm>
            <a:off x="17214759" y="1274194"/>
            <a:ext cx="504190" cy="434975"/>
          </a:xfrm>
          <a:custGeom>
            <a:avLst/>
            <a:gdLst/>
            <a:ahLst/>
            <a:cxnLst/>
            <a:rect l="l" t="t" r="r" b="b"/>
            <a:pathLst>
              <a:path w="504190" h="434975">
                <a:moveTo>
                  <a:pt x="252981" y="247616"/>
                </a:moveTo>
                <a:lnTo>
                  <a:pt x="286594" y="219726"/>
                </a:lnTo>
                <a:lnTo>
                  <a:pt x="289168" y="222541"/>
                </a:lnTo>
                <a:lnTo>
                  <a:pt x="294094" y="228355"/>
                </a:lnTo>
                <a:lnTo>
                  <a:pt x="297708" y="231957"/>
                </a:lnTo>
                <a:lnTo>
                  <a:pt x="326145" y="259520"/>
                </a:lnTo>
                <a:lnTo>
                  <a:pt x="344322" y="280743"/>
                </a:lnTo>
                <a:lnTo>
                  <a:pt x="355528" y="292899"/>
                </a:lnTo>
                <a:lnTo>
                  <a:pt x="370266" y="308724"/>
                </a:lnTo>
                <a:lnTo>
                  <a:pt x="370741" y="309980"/>
                </a:lnTo>
                <a:lnTo>
                  <a:pt x="373379" y="314392"/>
                </a:lnTo>
                <a:lnTo>
                  <a:pt x="374907" y="319725"/>
                </a:lnTo>
                <a:lnTo>
                  <a:pt x="382188" y="320285"/>
                </a:lnTo>
                <a:lnTo>
                  <a:pt x="382333" y="325115"/>
                </a:lnTo>
                <a:lnTo>
                  <a:pt x="388582" y="331482"/>
                </a:lnTo>
                <a:lnTo>
                  <a:pt x="392872" y="336174"/>
                </a:lnTo>
                <a:lnTo>
                  <a:pt x="395723" y="345360"/>
                </a:lnTo>
                <a:lnTo>
                  <a:pt x="399636" y="347064"/>
                </a:lnTo>
                <a:lnTo>
                  <a:pt x="402917" y="352593"/>
                </a:lnTo>
                <a:lnTo>
                  <a:pt x="405249" y="355608"/>
                </a:lnTo>
                <a:lnTo>
                  <a:pt x="401698" y="365156"/>
                </a:lnTo>
                <a:lnTo>
                  <a:pt x="399040" y="367361"/>
                </a:lnTo>
                <a:lnTo>
                  <a:pt x="395938" y="366635"/>
                </a:lnTo>
                <a:lnTo>
                  <a:pt x="392298" y="366355"/>
                </a:lnTo>
                <a:lnTo>
                  <a:pt x="387985" y="366633"/>
                </a:lnTo>
                <a:lnTo>
                  <a:pt x="385238" y="359010"/>
                </a:lnTo>
                <a:lnTo>
                  <a:pt x="382506" y="357977"/>
                </a:lnTo>
                <a:lnTo>
                  <a:pt x="380784" y="356106"/>
                </a:lnTo>
                <a:lnTo>
                  <a:pt x="370135" y="345138"/>
                </a:lnTo>
                <a:lnTo>
                  <a:pt x="364947" y="339542"/>
                </a:lnTo>
                <a:lnTo>
                  <a:pt x="357710" y="330694"/>
                </a:lnTo>
                <a:lnTo>
                  <a:pt x="354604" y="328320"/>
                </a:lnTo>
                <a:lnTo>
                  <a:pt x="347208" y="321255"/>
                </a:lnTo>
                <a:lnTo>
                  <a:pt x="344738" y="316703"/>
                </a:lnTo>
                <a:lnTo>
                  <a:pt x="335843" y="307582"/>
                </a:lnTo>
                <a:lnTo>
                  <a:pt x="324943" y="296823"/>
                </a:lnTo>
                <a:lnTo>
                  <a:pt x="315128" y="286814"/>
                </a:lnTo>
                <a:lnTo>
                  <a:pt x="308663" y="278976"/>
                </a:lnTo>
                <a:lnTo>
                  <a:pt x="299813" y="269817"/>
                </a:lnTo>
                <a:lnTo>
                  <a:pt x="295594" y="266717"/>
                </a:lnTo>
                <a:lnTo>
                  <a:pt x="289211" y="260461"/>
                </a:lnTo>
                <a:lnTo>
                  <a:pt x="287790" y="258339"/>
                </a:lnTo>
                <a:lnTo>
                  <a:pt x="283366" y="253759"/>
                </a:lnTo>
                <a:lnTo>
                  <a:pt x="281916" y="253312"/>
                </a:lnTo>
                <a:lnTo>
                  <a:pt x="279688" y="251860"/>
                </a:lnTo>
                <a:lnTo>
                  <a:pt x="246856" y="279102"/>
                </a:lnTo>
                <a:lnTo>
                  <a:pt x="247020" y="277316"/>
                </a:lnTo>
                <a:lnTo>
                  <a:pt x="252981" y="247616"/>
                </a:lnTo>
                <a:close/>
              </a:path>
              <a:path w="504190" h="434975">
                <a:moveTo>
                  <a:pt x="246856" y="279102"/>
                </a:moveTo>
                <a:lnTo>
                  <a:pt x="279688" y="251860"/>
                </a:lnTo>
                <a:lnTo>
                  <a:pt x="278054" y="259817"/>
                </a:lnTo>
                <a:lnTo>
                  <a:pt x="277059" y="267243"/>
                </a:lnTo>
                <a:lnTo>
                  <a:pt x="274379" y="274418"/>
                </a:lnTo>
                <a:lnTo>
                  <a:pt x="270854" y="280643"/>
                </a:lnTo>
                <a:lnTo>
                  <a:pt x="272861" y="288880"/>
                </a:lnTo>
                <a:lnTo>
                  <a:pt x="268764" y="295580"/>
                </a:lnTo>
                <a:lnTo>
                  <a:pt x="269138" y="296920"/>
                </a:lnTo>
                <a:lnTo>
                  <a:pt x="268599" y="297367"/>
                </a:lnTo>
                <a:lnTo>
                  <a:pt x="266579" y="310595"/>
                </a:lnTo>
                <a:lnTo>
                  <a:pt x="264975" y="323478"/>
                </a:lnTo>
                <a:lnTo>
                  <a:pt x="263509" y="336245"/>
                </a:lnTo>
                <a:lnTo>
                  <a:pt x="261905" y="349128"/>
                </a:lnTo>
                <a:lnTo>
                  <a:pt x="260383" y="356992"/>
                </a:lnTo>
                <a:lnTo>
                  <a:pt x="255639" y="380732"/>
                </a:lnTo>
                <a:lnTo>
                  <a:pt x="255041" y="384529"/>
                </a:lnTo>
                <a:lnTo>
                  <a:pt x="249398" y="423866"/>
                </a:lnTo>
                <a:lnTo>
                  <a:pt x="234660" y="434444"/>
                </a:lnTo>
                <a:lnTo>
                  <a:pt x="228385" y="431400"/>
                </a:lnTo>
                <a:lnTo>
                  <a:pt x="224300" y="428188"/>
                </a:lnTo>
                <a:lnTo>
                  <a:pt x="223886" y="423581"/>
                </a:lnTo>
                <a:lnTo>
                  <a:pt x="230534" y="381760"/>
                </a:lnTo>
                <a:lnTo>
                  <a:pt x="233556" y="361099"/>
                </a:lnTo>
                <a:lnTo>
                  <a:pt x="235290" y="353059"/>
                </a:lnTo>
                <a:lnTo>
                  <a:pt x="236722" y="345270"/>
                </a:lnTo>
                <a:lnTo>
                  <a:pt x="237358" y="338142"/>
                </a:lnTo>
                <a:lnTo>
                  <a:pt x="238477" y="324011"/>
                </a:lnTo>
                <a:lnTo>
                  <a:pt x="239187" y="316820"/>
                </a:lnTo>
                <a:lnTo>
                  <a:pt x="240327" y="309274"/>
                </a:lnTo>
                <a:lnTo>
                  <a:pt x="242413" y="302592"/>
                </a:lnTo>
                <a:lnTo>
                  <a:pt x="245054" y="287199"/>
                </a:lnTo>
                <a:lnTo>
                  <a:pt x="246527" y="282676"/>
                </a:lnTo>
                <a:lnTo>
                  <a:pt x="246856" y="279102"/>
                </a:lnTo>
                <a:close/>
              </a:path>
              <a:path w="504190" h="434975">
                <a:moveTo>
                  <a:pt x="256955" y="227816"/>
                </a:moveTo>
                <a:lnTo>
                  <a:pt x="307145" y="186171"/>
                </a:lnTo>
                <a:lnTo>
                  <a:pt x="304558" y="189968"/>
                </a:lnTo>
                <a:lnTo>
                  <a:pt x="310994" y="189578"/>
                </a:lnTo>
                <a:lnTo>
                  <a:pt x="319789" y="188882"/>
                </a:lnTo>
                <a:lnTo>
                  <a:pt x="325414" y="187515"/>
                </a:lnTo>
                <a:lnTo>
                  <a:pt x="330807" y="187991"/>
                </a:lnTo>
                <a:lnTo>
                  <a:pt x="335124" y="189360"/>
                </a:lnTo>
                <a:lnTo>
                  <a:pt x="339467" y="187407"/>
                </a:lnTo>
                <a:lnTo>
                  <a:pt x="343518" y="190646"/>
                </a:lnTo>
                <a:lnTo>
                  <a:pt x="350952" y="184478"/>
                </a:lnTo>
                <a:lnTo>
                  <a:pt x="358307" y="188276"/>
                </a:lnTo>
                <a:lnTo>
                  <a:pt x="365554" y="188864"/>
                </a:lnTo>
                <a:lnTo>
                  <a:pt x="429323" y="192061"/>
                </a:lnTo>
                <a:lnTo>
                  <a:pt x="431577" y="190191"/>
                </a:lnTo>
                <a:lnTo>
                  <a:pt x="433599" y="190163"/>
                </a:lnTo>
                <a:lnTo>
                  <a:pt x="459915" y="188131"/>
                </a:lnTo>
                <a:lnTo>
                  <a:pt x="463589" y="188383"/>
                </a:lnTo>
                <a:lnTo>
                  <a:pt x="466788" y="187378"/>
                </a:lnTo>
                <a:lnTo>
                  <a:pt x="471438" y="186821"/>
                </a:lnTo>
                <a:lnTo>
                  <a:pt x="472787" y="187352"/>
                </a:lnTo>
                <a:lnTo>
                  <a:pt x="474002" y="187994"/>
                </a:lnTo>
                <a:lnTo>
                  <a:pt x="475415" y="186822"/>
                </a:lnTo>
                <a:lnTo>
                  <a:pt x="477470" y="186766"/>
                </a:lnTo>
                <a:lnTo>
                  <a:pt x="478412" y="185985"/>
                </a:lnTo>
                <a:lnTo>
                  <a:pt x="484646" y="185763"/>
                </a:lnTo>
                <a:lnTo>
                  <a:pt x="491183" y="185290"/>
                </a:lnTo>
                <a:lnTo>
                  <a:pt x="497623" y="186547"/>
                </a:lnTo>
                <a:lnTo>
                  <a:pt x="499640" y="186524"/>
                </a:lnTo>
                <a:lnTo>
                  <a:pt x="502821" y="190485"/>
                </a:lnTo>
                <a:lnTo>
                  <a:pt x="503501" y="193222"/>
                </a:lnTo>
                <a:lnTo>
                  <a:pt x="503643" y="196404"/>
                </a:lnTo>
                <a:lnTo>
                  <a:pt x="502103" y="200983"/>
                </a:lnTo>
                <a:lnTo>
                  <a:pt x="490718" y="203828"/>
                </a:lnTo>
                <a:lnTo>
                  <a:pt x="471178" y="206839"/>
                </a:lnTo>
                <a:lnTo>
                  <a:pt x="466529" y="207397"/>
                </a:lnTo>
                <a:lnTo>
                  <a:pt x="455649" y="209823"/>
                </a:lnTo>
                <a:lnTo>
                  <a:pt x="449519" y="211609"/>
                </a:lnTo>
                <a:lnTo>
                  <a:pt x="441334" y="213450"/>
                </a:lnTo>
                <a:lnTo>
                  <a:pt x="438602" y="212416"/>
                </a:lnTo>
                <a:lnTo>
                  <a:pt x="436479" y="212527"/>
                </a:lnTo>
                <a:lnTo>
                  <a:pt x="397589" y="216742"/>
                </a:lnTo>
                <a:lnTo>
                  <a:pt x="385634" y="216760"/>
                </a:lnTo>
                <a:lnTo>
                  <a:pt x="376644" y="215968"/>
                </a:lnTo>
                <a:lnTo>
                  <a:pt x="367567" y="215249"/>
                </a:lnTo>
                <a:lnTo>
                  <a:pt x="359199" y="215591"/>
                </a:lnTo>
                <a:lnTo>
                  <a:pt x="349907" y="215049"/>
                </a:lnTo>
                <a:lnTo>
                  <a:pt x="341544" y="215388"/>
                </a:lnTo>
                <a:lnTo>
                  <a:pt x="333853" y="216819"/>
                </a:lnTo>
                <a:lnTo>
                  <a:pt x="316785" y="217778"/>
                </a:lnTo>
                <a:lnTo>
                  <a:pt x="311900" y="218531"/>
                </a:lnTo>
                <a:lnTo>
                  <a:pt x="306373" y="218167"/>
                </a:lnTo>
                <a:lnTo>
                  <a:pt x="297275" y="219114"/>
                </a:lnTo>
                <a:lnTo>
                  <a:pt x="292929" y="219420"/>
                </a:lnTo>
                <a:lnTo>
                  <a:pt x="286594" y="219726"/>
                </a:lnTo>
                <a:lnTo>
                  <a:pt x="252981" y="247616"/>
                </a:lnTo>
                <a:lnTo>
                  <a:pt x="256955" y="227816"/>
                </a:lnTo>
                <a:close/>
              </a:path>
              <a:path w="504190" h="434975">
                <a:moveTo>
                  <a:pt x="434730" y="213979"/>
                </a:moveTo>
                <a:lnTo>
                  <a:pt x="436210" y="212751"/>
                </a:lnTo>
                <a:lnTo>
                  <a:pt x="436113" y="214482"/>
                </a:lnTo>
                <a:lnTo>
                  <a:pt x="434730" y="213979"/>
                </a:lnTo>
                <a:close/>
              </a:path>
              <a:path w="504190" h="434975">
                <a:moveTo>
                  <a:pt x="151412" y="313739"/>
                </a:moveTo>
                <a:lnTo>
                  <a:pt x="204944" y="269322"/>
                </a:lnTo>
                <a:lnTo>
                  <a:pt x="198767" y="276098"/>
                </a:lnTo>
                <a:lnTo>
                  <a:pt x="157920" y="309990"/>
                </a:lnTo>
                <a:lnTo>
                  <a:pt x="154829" y="314205"/>
                </a:lnTo>
                <a:lnTo>
                  <a:pt x="151412" y="313739"/>
                </a:lnTo>
                <a:close/>
              </a:path>
              <a:path w="504190" h="434975">
                <a:moveTo>
                  <a:pt x="358115" y="115825"/>
                </a:moveTo>
                <a:lnTo>
                  <a:pt x="366700" y="112002"/>
                </a:lnTo>
                <a:lnTo>
                  <a:pt x="370953" y="115074"/>
                </a:lnTo>
                <a:lnTo>
                  <a:pt x="373225" y="121440"/>
                </a:lnTo>
                <a:lnTo>
                  <a:pt x="371718" y="125991"/>
                </a:lnTo>
                <a:lnTo>
                  <a:pt x="369330" y="127972"/>
                </a:lnTo>
                <a:lnTo>
                  <a:pt x="360128" y="138908"/>
                </a:lnTo>
                <a:lnTo>
                  <a:pt x="349254" y="147931"/>
                </a:lnTo>
                <a:lnTo>
                  <a:pt x="331160" y="164595"/>
                </a:lnTo>
                <a:lnTo>
                  <a:pt x="322521" y="173413"/>
                </a:lnTo>
                <a:lnTo>
                  <a:pt x="256786" y="227956"/>
                </a:lnTo>
                <a:lnTo>
                  <a:pt x="255841" y="227090"/>
                </a:lnTo>
                <a:lnTo>
                  <a:pt x="151412" y="313739"/>
                </a:lnTo>
                <a:lnTo>
                  <a:pt x="149704" y="313506"/>
                </a:lnTo>
                <a:lnTo>
                  <a:pt x="145691" y="311886"/>
                </a:lnTo>
                <a:lnTo>
                  <a:pt x="140529" y="309568"/>
                </a:lnTo>
                <a:lnTo>
                  <a:pt x="138833" y="304374"/>
                </a:lnTo>
                <a:lnTo>
                  <a:pt x="139629" y="298763"/>
                </a:lnTo>
                <a:lnTo>
                  <a:pt x="354922" y="120124"/>
                </a:lnTo>
                <a:lnTo>
                  <a:pt x="358115" y="115825"/>
                </a:lnTo>
                <a:close/>
              </a:path>
              <a:path w="504190" h="434975">
                <a:moveTo>
                  <a:pt x="224522" y="253077"/>
                </a:moveTo>
                <a:lnTo>
                  <a:pt x="250290" y="231696"/>
                </a:lnTo>
                <a:lnTo>
                  <a:pt x="245719" y="237139"/>
                </a:lnTo>
                <a:lnTo>
                  <a:pt x="230447" y="249811"/>
                </a:lnTo>
                <a:lnTo>
                  <a:pt x="224522" y="253077"/>
                </a:lnTo>
                <a:close/>
              </a:path>
              <a:path w="504190" h="434975">
                <a:moveTo>
                  <a:pt x="209755" y="265330"/>
                </a:moveTo>
                <a:lnTo>
                  <a:pt x="224522" y="253077"/>
                </a:lnTo>
                <a:lnTo>
                  <a:pt x="220220" y="258297"/>
                </a:lnTo>
                <a:lnTo>
                  <a:pt x="215410" y="262288"/>
                </a:lnTo>
                <a:lnTo>
                  <a:pt x="209755" y="265330"/>
                </a:lnTo>
                <a:close/>
              </a:path>
              <a:path w="504190" h="434975">
                <a:moveTo>
                  <a:pt x="139895" y="296892"/>
                </a:moveTo>
                <a:lnTo>
                  <a:pt x="349637" y="122859"/>
                </a:lnTo>
                <a:lnTo>
                  <a:pt x="354922" y="120124"/>
                </a:lnTo>
                <a:lnTo>
                  <a:pt x="139629" y="298763"/>
                </a:lnTo>
                <a:lnTo>
                  <a:pt x="139895" y="296892"/>
                </a:lnTo>
                <a:close/>
              </a:path>
              <a:path w="504190" h="434975">
                <a:moveTo>
                  <a:pt x="226237" y="220299"/>
                </a:moveTo>
                <a:lnTo>
                  <a:pt x="287292" y="169639"/>
                </a:lnTo>
                <a:lnTo>
                  <a:pt x="289113" y="169779"/>
                </a:lnTo>
                <a:lnTo>
                  <a:pt x="295429" y="164538"/>
                </a:lnTo>
                <a:lnTo>
                  <a:pt x="312092" y="152362"/>
                </a:lnTo>
                <a:lnTo>
                  <a:pt x="348527" y="123780"/>
                </a:lnTo>
                <a:lnTo>
                  <a:pt x="142250" y="294938"/>
                </a:lnTo>
                <a:lnTo>
                  <a:pt x="149734" y="287077"/>
                </a:lnTo>
                <a:lnTo>
                  <a:pt x="227522" y="222533"/>
                </a:lnTo>
                <a:lnTo>
                  <a:pt x="226237" y="220299"/>
                </a:lnTo>
                <a:close/>
              </a:path>
              <a:path w="504190" h="434975">
                <a:moveTo>
                  <a:pt x="161680" y="275515"/>
                </a:moveTo>
                <a:lnTo>
                  <a:pt x="206758" y="238112"/>
                </a:lnTo>
                <a:lnTo>
                  <a:pt x="227522" y="222533"/>
                </a:lnTo>
                <a:lnTo>
                  <a:pt x="156110" y="281788"/>
                </a:lnTo>
                <a:lnTo>
                  <a:pt x="161680" y="275515"/>
                </a:lnTo>
                <a:close/>
              </a:path>
              <a:path w="504190" h="434975">
                <a:moveTo>
                  <a:pt x="281736" y="2622"/>
                </a:moveTo>
                <a:lnTo>
                  <a:pt x="295370" y="34216"/>
                </a:lnTo>
                <a:lnTo>
                  <a:pt x="294869" y="44533"/>
                </a:lnTo>
                <a:lnTo>
                  <a:pt x="295452" y="63853"/>
                </a:lnTo>
                <a:lnTo>
                  <a:pt x="296042" y="71615"/>
                </a:lnTo>
                <a:lnTo>
                  <a:pt x="295102" y="87247"/>
                </a:lnTo>
                <a:lnTo>
                  <a:pt x="294873" y="95688"/>
                </a:lnTo>
                <a:lnTo>
                  <a:pt x="293745" y="103225"/>
                </a:lnTo>
                <a:lnTo>
                  <a:pt x="293333" y="111818"/>
                </a:lnTo>
                <a:lnTo>
                  <a:pt x="291739" y="124693"/>
                </a:lnTo>
                <a:lnTo>
                  <a:pt x="290066" y="137633"/>
                </a:lnTo>
                <a:lnTo>
                  <a:pt x="286306" y="165506"/>
                </a:lnTo>
                <a:lnTo>
                  <a:pt x="285805" y="167572"/>
                </a:lnTo>
                <a:lnTo>
                  <a:pt x="285644" y="171006"/>
                </a:lnTo>
                <a:lnTo>
                  <a:pt x="225867" y="220606"/>
                </a:lnTo>
                <a:lnTo>
                  <a:pt x="224719" y="219908"/>
                </a:lnTo>
                <a:lnTo>
                  <a:pt x="224248" y="220299"/>
                </a:lnTo>
                <a:lnTo>
                  <a:pt x="221797" y="220682"/>
                </a:lnTo>
                <a:lnTo>
                  <a:pt x="258624" y="190125"/>
                </a:lnTo>
                <a:lnTo>
                  <a:pt x="259326" y="181292"/>
                </a:lnTo>
                <a:lnTo>
                  <a:pt x="259707" y="172725"/>
                </a:lnTo>
                <a:lnTo>
                  <a:pt x="260734" y="165271"/>
                </a:lnTo>
                <a:lnTo>
                  <a:pt x="260944" y="156846"/>
                </a:lnTo>
                <a:lnTo>
                  <a:pt x="262671" y="150462"/>
                </a:lnTo>
                <a:lnTo>
                  <a:pt x="263694" y="143012"/>
                </a:lnTo>
                <a:lnTo>
                  <a:pt x="268280" y="121054"/>
                </a:lnTo>
                <a:lnTo>
                  <a:pt x="270183" y="112874"/>
                </a:lnTo>
                <a:lnTo>
                  <a:pt x="270736" y="104164"/>
                </a:lnTo>
                <a:lnTo>
                  <a:pt x="272004" y="98161"/>
                </a:lnTo>
                <a:lnTo>
                  <a:pt x="275329" y="62397"/>
                </a:lnTo>
                <a:lnTo>
                  <a:pt x="274552" y="61392"/>
                </a:lnTo>
                <a:lnTo>
                  <a:pt x="273472" y="60638"/>
                </a:lnTo>
                <a:lnTo>
                  <a:pt x="275031" y="52743"/>
                </a:lnTo>
                <a:lnTo>
                  <a:pt x="275340" y="44235"/>
                </a:lnTo>
                <a:lnTo>
                  <a:pt x="276485" y="36684"/>
                </a:lnTo>
                <a:lnTo>
                  <a:pt x="278442" y="21858"/>
                </a:lnTo>
                <a:lnTo>
                  <a:pt x="280214" y="15437"/>
                </a:lnTo>
                <a:lnTo>
                  <a:pt x="281736" y="2622"/>
                </a:lnTo>
                <a:close/>
              </a:path>
              <a:path w="504190" h="434975">
                <a:moveTo>
                  <a:pt x="107407" y="66409"/>
                </a:moveTo>
                <a:lnTo>
                  <a:pt x="117199" y="59934"/>
                </a:lnTo>
                <a:lnTo>
                  <a:pt x="122787" y="56947"/>
                </a:lnTo>
                <a:lnTo>
                  <a:pt x="129062" y="59992"/>
                </a:lnTo>
                <a:lnTo>
                  <a:pt x="131761" y="61054"/>
                </a:lnTo>
                <a:lnTo>
                  <a:pt x="134160" y="64014"/>
                </a:lnTo>
                <a:lnTo>
                  <a:pt x="138009" y="67421"/>
                </a:lnTo>
                <a:lnTo>
                  <a:pt x="142726" y="66807"/>
                </a:lnTo>
                <a:lnTo>
                  <a:pt x="143985" y="72364"/>
                </a:lnTo>
                <a:lnTo>
                  <a:pt x="148036" y="75603"/>
                </a:lnTo>
                <a:lnTo>
                  <a:pt x="147434" y="77753"/>
                </a:lnTo>
                <a:lnTo>
                  <a:pt x="146459" y="78562"/>
                </a:lnTo>
                <a:lnTo>
                  <a:pt x="150873" y="78200"/>
                </a:lnTo>
                <a:lnTo>
                  <a:pt x="152674" y="80006"/>
                </a:lnTo>
                <a:lnTo>
                  <a:pt x="160063" y="88728"/>
                </a:lnTo>
                <a:lnTo>
                  <a:pt x="164790" y="93057"/>
                </a:lnTo>
                <a:lnTo>
                  <a:pt x="173741" y="102132"/>
                </a:lnTo>
                <a:lnTo>
                  <a:pt x="178741" y="107885"/>
                </a:lnTo>
                <a:lnTo>
                  <a:pt x="189419" y="118828"/>
                </a:lnTo>
                <a:lnTo>
                  <a:pt x="199378" y="128717"/>
                </a:lnTo>
                <a:lnTo>
                  <a:pt x="204681" y="134219"/>
                </a:lnTo>
                <a:lnTo>
                  <a:pt x="209039" y="138854"/>
                </a:lnTo>
                <a:lnTo>
                  <a:pt x="213767" y="143183"/>
                </a:lnTo>
                <a:lnTo>
                  <a:pt x="216849" y="150526"/>
                </a:lnTo>
                <a:lnTo>
                  <a:pt x="220931" y="152091"/>
                </a:lnTo>
                <a:lnTo>
                  <a:pt x="222923" y="153738"/>
                </a:lnTo>
                <a:lnTo>
                  <a:pt x="227751" y="157983"/>
                </a:lnTo>
                <a:lnTo>
                  <a:pt x="232613" y="162200"/>
                </a:lnTo>
                <a:lnTo>
                  <a:pt x="240484" y="170522"/>
                </a:lnTo>
                <a:lnTo>
                  <a:pt x="242109" y="174124"/>
                </a:lnTo>
                <a:lnTo>
                  <a:pt x="249035" y="181580"/>
                </a:lnTo>
                <a:lnTo>
                  <a:pt x="253086" y="184819"/>
                </a:lnTo>
                <a:lnTo>
                  <a:pt x="258624" y="190125"/>
                </a:lnTo>
                <a:lnTo>
                  <a:pt x="221797" y="220682"/>
                </a:lnTo>
                <a:lnTo>
                  <a:pt x="194804" y="224927"/>
                </a:lnTo>
                <a:lnTo>
                  <a:pt x="185404" y="226126"/>
                </a:lnTo>
                <a:lnTo>
                  <a:pt x="177280" y="222965"/>
                </a:lnTo>
                <a:lnTo>
                  <a:pt x="214581" y="192014"/>
                </a:lnTo>
                <a:lnTo>
                  <a:pt x="215856" y="189306"/>
                </a:lnTo>
                <a:lnTo>
                  <a:pt x="215173" y="184923"/>
                </a:lnTo>
                <a:lnTo>
                  <a:pt x="214328" y="183973"/>
                </a:lnTo>
                <a:lnTo>
                  <a:pt x="213685" y="182856"/>
                </a:lnTo>
                <a:lnTo>
                  <a:pt x="212474" y="183861"/>
                </a:lnTo>
                <a:lnTo>
                  <a:pt x="213311" y="181516"/>
                </a:lnTo>
                <a:lnTo>
                  <a:pt x="214616" y="177133"/>
                </a:lnTo>
                <a:lnTo>
                  <a:pt x="213267" y="176602"/>
                </a:lnTo>
                <a:lnTo>
                  <a:pt x="209398" y="179812"/>
                </a:lnTo>
                <a:lnTo>
                  <a:pt x="187513" y="158365"/>
                </a:lnTo>
                <a:lnTo>
                  <a:pt x="189292" y="155239"/>
                </a:lnTo>
                <a:lnTo>
                  <a:pt x="184475" y="155936"/>
                </a:lnTo>
                <a:lnTo>
                  <a:pt x="183664" y="154958"/>
                </a:lnTo>
                <a:lnTo>
                  <a:pt x="181089" y="148843"/>
                </a:lnTo>
                <a:lnTo>
                  <a:pt x="180514" y="147671"/>
                </a:lnTo>
                <a:lnTo>
                  <a:pt x="177243" y="147084"/>
                </a:lnTo>
                <a:lnTo>
                  <a:pt x="175692" y="146720"/>
                </a:lnTo>
                <a:lnTo>
                  <a:pt x="174982" y="145659"/>
                </a:lnTo>
                <a:lnTo>
                  <a:pt x="174440" y="144459"/>
                </a:lnTo>
                <a:lnTo>
                  <a:pt x="170049" y="139851"/>
                </a:lnTo>
                <a:lnTo>
                  <a:pt x="167246" y="137226"/>
                </a:lnTo>
                <a:lnTo>
                  <a:pt x="162653" y="132786"/>
                </a:lnTo>
                <a:lnTo>
                  <a:pt x="160123" y="131585"/>
                </a:lnTo>
                <a:lnTo>
                  <a:pt x="158558" y="124632"/>
                </a:lnTo>
                <a:lnTo>
                  <a:pt x="153265" y="124073"/>
                </a:lnTo>
                <a:lnTo>
                  <a:pt x="147719" y="115472"/>
                </a:lnTo>
                <a:lnTo>
                  <a:pt x="143197" y="112623"/>
                </a:lnTo>
                <a:lnTo>
                  <a:pt x="137841" y="107166"/>
                </a:lnTo>
                <a:lnTo>
                  <a:pt x="134583" y="103269"/>
                </a:lnTo>
                <a:lnTo>
                  <a:pt x="130293" y="98577"/>
                </a:lnTo>
                <a:lnTo>
                  <a:pt x="129078" y="97935"/>
                </a:lnTo>
                <a:lnTo>
                  <a:pt x="128065" y="97125"/>
                </a:lnTo>
                <a:lnTo>
                  <a:pt x="123169" y="92936"/>
                </a:lnTo>
                <a:lnTo>
                  <a:pt x="118236" y="87128"/>
                </a:lnTo>
                <a:lnTo>
                  <a:pt x="112025" y="82380"/>
                </a:lnTo>
                <a:lnTo>
                  <a:pt x="111513" y="79504"/>
                </a:lnTo>
                <a:lnTo>
                  <a:pt x="110631" y="76935"/>
                </a:lnTo>
                <a:lnTo>
                  <a:pt x="110968" y="76656"/>
                </a:lnTo>
                <a:lnTo>
                  <a:pt x="107148" y="71574"/>
                </a:lnTo>
                <a:lnTo>
                  <a:pt x="107407" y="66409"/>
                </a:lnTo>
                <a:close/>
              </a:path>
              <a:path w="504190" h="434975">
                <a:moveTo>
                  <a:pt x="42932" y="192796"/>
                </a:moveTo>
                <a:lnTo>
                  <a:pt x="46450" y="192899"/>
                </a:lnTo>
                <a:lnTo>
                  <a:pt x="50023" y="193235"/>
                </a:lnTo>
                <a:lnTo>
                  <a:pt x="56392" y="192901"/>
                </a:lnTo>
                <a:lnTo>
                  <a:pt x="60032" y="193181"/>
                </a:lnTo>
                <a:lnTo>
                  <a:pt x="62760" y="192568"/>
                </a:lnTo>
                <a:lnTo>
                  <a:pt x="68120" y="193071"/>
                </a:lnTo>
                <a:lnTo>
                  <a:pt x="72904" y="192402"/>
                </a:lnTo>
                <a:lnTo>
                  <a:pt x="85208" y="193745"/>
                </a:lnTo>
                <a:lnTo>
                  <a:pt x="92451" y="192686"/>
                </a:lnTo>
                <a:lnTo>
                  <a:pt x="107651" y="193275"/>
                </a:lnTo>
                <a:lnTo>
                  <a:pt x="115299" y="191881"/>
                </a:lnTo>
                <a:lnTo>
                  <a:pt x="123020" y="193726"/>
                </a:lnTo>
                <a:lnTo>
                  <a:pt x="129291" y="195123"/>
                </a:lnTo>
                <a:lnTo>
                  <a:pt x="136568" y="194036"/>
                </a:lnTo>
                <a:lnTo>
                  <a:pt x="148835" y="193759"/>
                </a:lnTo>
                <a:lnTo>
                  <a:pt x="155338" y="193314"/>
                </a:lnTo>
                <a:lnTo>
                  <a:pt x="165657" y="196303"/>
                </a:lnTo>
                <a:lnTo>
                  <a:pt x="170610" y="195495"/>
                </a:lnTo>
                <a:lnTo>
                  <a:pt x="179677" y="196223"/>
                </a:lnTo>
                <a:lnTo>
                  <a:pt x="184831" y="195247"/>
                </a:lnTo>
                <a:lnTo>
                  <a:pt x="189413" y="194745"/>
                </a:lnTo>
                <a:lnTo>
                  <a:pt x="197232" y="194858"/>
                </a:lnTo>
                <a:lnTo>
                  <a:pt x="204004" y="194190"/>
                </a:lnTo>
                <a:lnTo>
                  <a:pt x="211890" y="194247"/>
                </a:lnTo>
                <a:lnTo>
                  <a:pt x="177280" y="222965"/>
                </a:lnTo>
                <a:lnTo>
                  <a:pt x="175926" y="222438"/>
                </a:lnTo>
                <a:lnTo>
                  <a:pt x="171011" y="224866"/>
                </a:lnTo>
                <a:lnTo>
                  <a:pt x="166765" y="225089"/>
                </a:lnTo>
                <a:lnTo>
                  <a:pt x="159714" y="224338"/>
                </a:lnTo>
                <a:lnTo>
                  <a:pt x="146562" y="223699"/>
                </a:lnTo>
                <a:lnTo>
                  <a:pt x="140341" y="223910"/>
                </a:lnTo>
                <a:lnTo>
                  <a:pt x="101146" y="223427"/>
                </a:lnTo>
                <a:lnTo>
                  <a:pt x="93378" y="223272"/>
                </a:lnTo>
                <a:lnTo>
                  <a:pt x="69060" y="221996"/>
                </a:lnTo>
                <a:lnTo>
                  <a:pt x="68353" y="222583"/>
                </a:lnTo>
                <a:lnTo>
                  <a:pt x="59929" y="222972"/>
                </a:lnTo>
                <a:lnTo>
                  <a:pt x="52850" y="222244"/>
                </a:lnTo>
                <a:lnTo>
                  <a:pt x="37142" y="220426"/>
                </a:lnTo>
                <a:lnTo>
                  <a:pt x="28919" y="220648"/>
                </a:lnTo>
                <a:lnTo>
                  <a:pt x="20491" y="219389"/>
                </a:lnTo>
                <a:lnTo>
                  <a:pt x="13042" y="218969"/>
                </a:lnTo>
                <a:lnTo>
                  <a:pt x="43284" y="193876"/>
                </a:lnTo>
                <a:lnTo>
                  <a:pt x="42932" y="192796"/>
                </a:lnTo>
                <a:close/>
              </a:path>
              <a:path w="504190" h="434975">
                <a:moveTo>
                  <a:pt x="209398" y="179812"/>
                </a:moveTo>
                <a:lnTo>
                  <a:pt x="213267" y="176602"/>
                </a:lnTo>
                <a:lnTo>
                  <a:pt x="210310" y="180706"/>
                </a:lnTo>
                <a:lnTo>
                  <a:pt x="209398" y="179812"/>
                </a:lnTo>
                <a:close/>
              </a:path>
              <a:path w="504190" h="434975">
                <a:moveTo>
                  <a:pt x="42608" y="192787"/>
                </a:moveTo>
                <a:lnTo>
                  <a:pt x="42932" y="192796"/>
                </a:lnTo>
                <a:lnTo>
                  <a:pt x="43284" y="193876"/>
                </a:lnTo>
                <a:lnTo>
                  <a:pt x="42608" y="192787"/>
                </a:lnTo>
                <a:close/>
              </a:path>
              <a:path w="504190" h="434975">
                <a:moveTo>
                  <a:pt x="11484" y="218611"/>
                </a:moveTo>
                <a:lnTo>
                  <a:pt x="42608" y="192787"/>
                </a:lnTo>
                <a:lnTo>
                  <a:pt x="43284" y="193876"/>
                </a:lnTo>
                <a:lnTo>
                  <a:pt x="13042" y="218969"/>
                </a:lnTo>
                <a:lnTo>
                  <a:pt x="11484" y="218611"/>
                </a:lnTo>
                <a:close/>
              </a:path>
              <a:path w="504190" h="434975">
                <a:moveTo>
                  <a:pt x="2609" y="194621"/>
                </a:moveTo>
                <a:lnTo>
                  <a:pt x="11871" y="191887"/>
                </a:lnTo>
                <a:lnTo>
                  <a:pt x="16221" y="193228"/>
                </a:lnTo>
                <a:lnTo>
                  <a:pt x="24066" y="190019"/>
                </a:lnTo>
                <a:lnTo>
                  <a:pt x="29258" y="190662"/>
                </a:lnTo>
                <a:lnTo>
                  <a:pt x="35865" y="191780"/>
                </a:lnTo>
                <a:lnTo>
                  <a:pt x="37248" y="192283"/>
                </a:lnTo>
                <a:lnTo>
                  <a:pt x="39102" y="192395"/>
                </a:lnTo>
                <a:lnTo>
                  <a:pt x="42436" y="191279"/>
                </a:lnTo>
                <a:lnTo>
                  <a:pt x="42932" y="192796"/>
                </a:lnTo>
                <a:lnTo>
                  <a:pt x="42608" y="192787"/>
                </a:lnTo>
                <a:lnTo>
                  <a:pt x="11484" y="218611"/>
                </a:lnTo>
                <a:lnTo>
                  <a:pt x="5253" y="217180"/>
                </a:lnTo>
                <a:lnTo>
                  <a:pt x="0" y="203387"/>
                </a:lnTo>
                <a:lnTo>
                  <a:pt x="2609" y="194621"/>
                </a:lnTo>
                <a:close/>
              </a:path>
            </a:pathLst>
          </a:custGeom>
          <a:solidFill>
            <a:srgbClr val="F5F5EF"/>
          </a:solidFill>
        </p:spPr>
        <p:txBody>
          <a:bodyPr wrap="square" lIns="0" tIns="0" rIns="0" bIns="0" rtlCol="0"/>
          <a:lstStyle/>
          <a:p>
            <a:endParaRPr/>
          </a:p>
        </p:txBody>
      </p:sp>
      <p:sp>
        <p:nvSpPr>
          <p:cNvPr id="9" name="object 9"/>
          <p:cNvSpPr/>
          <p:nvPr/>
        </p:nvSpPr>
        <p:spPr>
          <a:xfrm>
            <a:off x="17507811" y="4419600"/>
            <a:ext cx="422275" cy="366395"/>
          </a:xfrm>
          <a:custGeom>
            <a:avLst/>
            <a:gdLst/>
            <a:ahLst/>
            <a:cxnLst/>
            <a:rect l="l" t="t" r="r" b="b"/>
            <a:pathLst>
              <a:path w="422275" h="366394">
                <a:moveTo>
                  <a:pt x="211837" y="205949"/>
                </a:moveTo>
                <a:lnTo>
                  <a:pt x="239368" y="183105"/>
                </a:lnTo>
                <a:lnTo>
                  <a:pt x="241919" y="185940"/>
                </a:lnTo>
                <a:lnTo>
                  <a:pt x="246024" y="190785"/>
                </a:lnTo>
                <a:lnTo>
                  <a:pt x="248765" y="193461"/>
                </a:lnTo>
                <a:lnTo>
                  <a:pt x="277912" y="222085"/>
                </a:lnTo>
                <a:lnTo>
                  <a:pt x="280894" y="226211"/>
                </a:lnTo>
                <a:lnTo>
                  <a:pt x="284084" y="230166"/>
                </a:lnTo>
                <a:lnTo>
                  <a:pt x="292575" y="239623"/>
                </a:lnTo>
                <a:lnTo>
                  <a:pt x="309906" y="258248"/>
                </a:lnTo>
                <a:lnTo>
                  <a:pt x="310437" y="259458"/>
                </a:lnTo>
                <a:lnTo>
                  <a:pt x="312365" y="262808"/>
                </a:lnTo>
                <a:lnTo>
                  <a:pt x="314179" y="267904"/>
                </a:lnTo>
                <a:lnTo>
                  <a:pt x="319976" y="268045"/>
                </a:lnTo>
                <a:lnTo>
                  <a:pt x="319692" y="271581"/>
                </a:lnTo>
                <a:lnTo>
                  <a:pt x="325034" y="277050"/>
                </a:lnTo>
                <a:lnTo>
                  <a:pt x="328474" y="280797"/>
                </a:lnTo>
                <a:lnTo>
                  <a:pt x="330985" y="288615"/>
                </a:lnTo>
                <a:lnTo>
                  <a:pt x="334651" y="290523"/>
                </a:lnTo>
                <a:lnTo>
                  <a:pt x="337251" y="294968"/>
                </a:lnTo>
                <a:lnTo>
                  <a:pt x="339599" y="297970"/>
                </a:lnTo>
                <a:lnTo>
                  <a:pt x="336370" y="305600"/>
                </a:lnTo>
                <a:lnTo>
                  <a:pt x="334155" y="307438"/>
                </a:lnTo>
                <a:lnTo>
                  <a:pt x="332111" y="307484"/>
                </a:lnTo>
                <a:lnTo>
                  <a:pt x="328807" y="306925"/>
                </a:lnTo>
                <a:lnTo>
                  <a:pt x="324942" y="306831"/>
                </a:lnTo>
                <a:lnTo>
                  <a:pt x="322653" y="300479"/>
                </a:lnTo>
                <a:lnTo>
                  <a:pt x="320106" y="299292"/>
                </a:lnTo>
                <a:lnTo>
                  <a:pt x="310338" y="289244"/>
                </a:lnTo>
                <a:lnTo>
                  <a:pt x="306014" y="284581"/>
                </a:lnTo>
                <a:lnTo>
                  <a:pt x="299578" y="276719"/>
                </a:lnTo>
                <a:lnTo>
                  <a:pt x="296584" y="274252"/>
                </a:lnTo>
                <a:lnTo>
                  <a:pt x="290962" y="269016"/>
                </a:lnTo>
                <a:lnTo>
                  <a:pt x="288363" y="264571"/>
                </a:lnTo>
                <a:lnTo>
                  <a:pt x="279552" y="255379"/>
                </a:lnTo>
                <a:lnTo>
                  <a:pt x="273817" y="250236"/>
                </a:lnTo>
                <a:lnTo>
                  <a:pt x="264100" y="240146"/>
                </a:lnTo>
                <a:lnTo>
                  <a:pt x="257556" y="232374"/>
                </a:lnTo>
                <a:lnTo>
                  <a:pt x="250520" y="225010"/>
                </a:lnTo>
                <a:lnTo>
                  <a:pt x="247274" y="222753"/>
                </a:lnTo>
                <a:lnTo>
                  <a:pt x="242630" y="218355"/>
                </a:lnTo>
                <a:lnTo>
                  <a:pt x="240366" y="215283"/>
                </a:lnTo>
                <a:lnTo>
                  <a:pt x="238548" y="213491"/>
                </a:lnTo>
                <a:lnTo>
                  <a:pt x="236813" y="211629"/>
                </a:lnTo>
                <a:lnTo>
                  <a:pt x="235470" y="211094"/>
                </a:lnTo>
                <a:lnTo>
                  <a:pt x="233343" y="209558"/>
                </a:lnTo>
                <a:lnTo>
                  <a:pt x="206796" y="231585"/>
                </a:lnTo>
                <a:lnTo>
                  <a:pt x="211837" y="205949"/>
                </a:lnTo>
                <a:close/>
              </a:path>
              <a:path w="422275" h="366394">
                <a:moveTo>
                  <a:pt x="206796" y="231585"/>
                </a:moveTo>
                <a:lnTo>
                  <a:pt x="233343" y="209558"/>
                </a:lnTo>
                <a:lnTo>
                  <a:pt x="232522" y="216840"/>
                </a:lnTo>
                <a:lnTo>
                  <a:pt x="232234" y="223680"/>
                </a:lnTo>
                <a:lnTo>
                  <a:pt x="226928" y="234684"/>
                </a:lnTo>
                <a:lnTo>
                  <a:pt x="227789" y="240571"/>
                </a:lnTo>
                <a:lnTo>
                  <a:pt x="225456" y="247457"/>
                </a:lnTo>
                <a:lnTo>
                  <a:pt x="224643" y="248132"/>
                </a:lnTo>
                <a:lnTo>
                  <a:pt x="223095" y="259318"/>
                </a:lnTo>
                <a:lnTo>
                  <a:pt x="221893" y="270217"/>
                </a:lnTo>
                <a:lnTo>
                  <a:pt x="220807" y="281019"/>
                </a:lnTo>
                <a:lnTo>
                  <a:pt x="218795" y="290940"/>
                </a:lnTo>
                <a:lnTo>
                  <a:pt x="218067" y="298145"/>
                </a:lnTo>
                <a:lnTo>
                  <a:pt x="215684" y="311674"/>
                </a:lnTo>
                <a:lnTo>
                  <a:pt x="213885" y="321418"/>
                </a:lnTo>
                <a:lnTo>
                  <a:pt x="213965" y="324652"/>
                </a:lnTo>
                <a:lnTo>
                  <a:pt x="212313" y="334275"/>
                </a:lnTo>
                <a:lnTo>
                  <a:pt x="208777" y="353711"/>
                </a:lnTo>
                <a:lnTo>
                  <a:pt x="207842" y="362738"/>
                </a:lnTo>
                <a:lnTo>
                  <a:pt x="198009" y="365947"/>
                </a:lnTo>
                <a:lnTo>
                  <a:pt x="188133" y="357638"/>
                </a:lnTo>
                <a:lnTo>
                  <a:pt x="187382" y="353311"/>
                </a:lnTo>
                <a:lnTo>
                  <a:pt x="193192" y="318785"/>
                </a:lnTo>
                <a:lnTo>
                  <a:pt x="195846" y="301731"/>
                </a:lnTo>
                <a:lnTo>
                  <a:pt x="197562" y="295356"/>
                </a:lnTo>
                <a:lnTo>
                  <a:pt x="199372" y="280652"/>
                </a:lnTo>
                <a:lnTo>
                  <a:pt x="199269" y="272486"/>
                </a:lnTo>
                <a:lnTo>
                  <a:pt x="201250" y="255990"/>
                </a:lnTo>
                <a:lnTo>
                  <a:pt x="204059" y="248709"/>
                </a:lnTo>
                <a:lnTo>
                  <a:pt x="205979" y="235564"/>
                </a:lnTo>
                <a:lnTo>
                  <a:pt x="206796" y="231585"/>
                </a:lnTo>
                <a:close/>
              </a:path>
              <a:path w="422275" h="366394">
                <a:moveTo>
                  <a:pt x="360323" y="158655"/>
                </a:moveTo>
                <a:lnTo>
                  <a:pt x="369258" y="157843"/>
                </a:lnTo>
                <a:lnTo>
                  <a:pt x="376987" y="158031"/>
                </a:lnTo>
                <a:lnTo>
                  <a:pt x="387405" y="157637"/>
                </a:lnTo>
                <a:lnTo>
                  <a:pt x="390206" y="156963"/>
                </a:lnTo>
                <a:lnTo>
                  <a:pt x="394351" y="156825"/>
                </a:lnTo>
                <a:lnTo>
                  <a:pt x="395611" y="157430"/>
                </a:lnTo>
                <a:lnTo>
                  <a:pt x="395947" y="157151"/>
                </a:lnTo>
                <a:lnTo>
                  <a:pt x="397935" y="157151"/>
                </a:lnTo>
                <a:lnTo>
                  <a:pt x="398973" y="156291"/>
                </a:lnTo>
                <a:lnTo>
                  <a:pt x="400569" y="156617"/>
                </a:lnTo>
                <a:lnTo>
                  <a:pt x="405358" y="155943"/>
                </a:lnTo>
                <a:lnTo>
                  <a:pt x="410400" y="155060"/>
                </a:lnTo>
                <a:lnTo>
                  <a:pt x="415496" y="155782"/>
                </a:lnTo>
                <a:lnTo>
                  <a:pt x="418123" y="156903"/>
                </a:lnTo>
                <a:lnTo>
                  <a:pt x="420504" y="159878"/>
                </a:lnTo>
                <a:lnTo>
                  <a:pt x="420530" y="161507"/>
                </a:lnTo>
                <a:lnTo>
                  <a:pt x="421730" y="165462"/>
                </a:lnTo>
                <a:lnTo>
                  <a:pt x="419905" y="168626"/>
                </a:lnTo>
                <a:lnTo>
                  <a:pt x="409878" y="170346"/>
                </a:lnTo>
                <a:lnTo>
                  <a:pt x="404191" y="171764"/>
                </a:lnTo>
                <a:lnTo>
                  <a:pt x="394135" y="173507"/>
                </a:lnTo>
                <a:lnTo>
                  <a:pt x="389990" y="173645"/>
                </a:lnTo>
                <a:lnTo>
                  <a:pt x="380383" y="175016"/>
                </a:lnTo>
                <a:lnTo>
                  <a:pt x="375815" y="177155"/>
                </a:lnTo>
                <a:lnTo>
                  <a:pt x="368589" y="178201"/>
                </a:lnTo>
                <a:lnTo>
                  <a:pt x="366853" y="177991"/>
                </a:lnTo>
                <a:lnTo>
                  <a:pt x="364949" y="177921"/>
                </a:lnTo>
                <a:lnTo>
                  <a:pt x="363491" y="179130"/>
                </a:lnTo>
                <a:lnTo>
                  <a:pt x="353378" y="180921"/>
                </a:lnTo>
                <a:lnTo>
                  <a:pt x="342866" y="181391"/>
                </a:lnTo>
                <a:lnTo>
                  <a:pt x="334713" y="181555"/>
                </a:lnTo>
                <a:lnTo>
                  <a:pt x="359256" y="161191"/>
                </a:lnTo>
                <a:lnTo>
                  <a:pt x="360323" y="158655"/>
                </a:lnTo>
                <a:close/>
              </a:path>
              <a:path w="422275" h="366394">
                <a:moveTo>
                  <a:pt x="363491" y="179130"/>
                </a:moveTo>
                <a:lnTo>
                  <a:pt x="364724" y="178107"/>
                </a:lnTo>
                <a:lnTo>
                  <a:pt x="364778" y="179712"/>
                </a:lnTo>
                <a:lnTo>
                  <a:pt x="363491" y="179130"/>
                </a:lnTo>
                <a:close/>
              </a:path>
              <a:path w="422275" h="366394">
                <a:moveTo>
                  <a:pt x="214939" y="190173"/>
                </a:moveTo>
                <a:lnTo>
                  <a:pt x="256765" y="155469"/>
                </a:lnTo>
                <a:lnTo>
                  <a:pt x="254744" y="158795"/>
                </a:lnTo>
                <a:lnTo>
                  <a:pt x="259702" y="157982"/>
                </a:lnTo>
                <a:lnTo>
                  <a:pt x="266761" y="157076"/>
                </a:lnTo>
                <a:lnTo>
                  <a:pt x="271718" y="156263"/>
                </a:lnTo>
                <a:lnTo>
                  <a:pt x="279810" y="157800"/>
                </a:lnTo>
                <a:lnTo>
                  <a:pt x="283564" y="156335"/>
                </a:lnTo>
                <a:lnTo>
                  <a:pt x="287481" y="159687"/>
                </a:lnTo>
                <a:lnTo>
                  <a:pt x="293676" y="154546"/>
                </a:lnTo>
                <a:lnTo>
                  <a:pt x="299806" y="157712"/>
                </a:lnTo>
                <a:lnTo>
                  <a:pt x="305574" y="157876"/>
                </a:lnTo>
                <a:lnTo>
                  <a:pt x="357548" y="160958"/>
                </a:lnTo>
                <a:lnTo>
                  <a:pt x="359256" y="161191"/>
                </a:lnTo>
                <a:lnTo>
                  <a:pt x="334713" y="181555"/>
                </a:lnTo>
                <a:lnTo>
                  <a:pt x="332675" y="181596"/>
                </a:lnTo>
                <a:lnTo>
                  <a:pt x="321902" y="180634"/>
                </a:lnTo>
                <a:lnTo>
                  <a:pt x="314546" y="180136"/>
                </a:lnTo>
                <a:lnTo>
                  <a:pt x="307116" y="179700"/>
                </a:lnTo>
                <a:lnTo>
                  <a:pt x="300414" y="180311"/>
                </a:lnTo>
                <a:lnTo>
                  <a:pt x="292805" y="180022"/>
                </a:lnTo>
                <a:lnTo>
                  <a:pt x="286106" y="180630"/>
                </a:lnTo>
                <a:lnTo>
                  <a:pt x="279291" y="181334"/>
                </a:lnTo>
                <a:lnTo>
                  <a:pt x="271624" y="181095"/>
                </a:lnTo>
                <a:lnTo>
                  <a:pt x="264798" y="181808"/>
                </a:lnTo>
                <a:lnTo>
                  <a:pt x="260457" y="182109"/>
                </a:lnTo>
                <a:lnTo>
                  <a:pt x="256256" y="182295"/>
                </a:lnTo>
                <a:lnTo>
                  <a:pt x="248135" y="182432"/>
                </a:lnTo>
                <a:lnTo>
                  <a:pt x="245053" y="183339"/>
                </a:lnTo>
                <a:lnTo>
                  <a:pt x="239368" y="183105"/>
                </a:lnTo>
                <a:lnTo>
                  <a:pt x="211837" y="205949"/>
                </a:lnTo>
                <a:lnTo>
                  <a:pt x="214939" y="190173"/>
                </a:lnTo>
                <a:close/>
              </a:path>
              <a:path w="422275" h="366394">
                <a:moveTo>
                  <a:pt x="117525" y="247899"/>
                </a:moveTo>
                <a:lnTo>
                  <a:pt x="299375" y="97010"/>
                </a:lnTo>
                <a:lnTo>
                  <a:pt x="305988" y="93172"/>
                </a:lnTo>
                <a:lnTo>
                  <a:pt x="310073" y="96384"/>
                </a:lnTo>
                <a:lnTo>
                  <a:pt x="311831" y="101526"/>
                </a:lnTo>
                <a:lnTo>
                  <a:pt x="310846" y="105644"/>
                </a:lnTo>
                <a:lnTo>
                  <a:pt x="308856" y="107295"/>
                </a:lnTo>
                <a:lnTo>
                  <a:pt x="303696" y="113227"/>
                </a:lnTo>
                <a:lnTo>
                  <a:pt x="297613" y="118275"/>
                </a:lnTo>
                <a:lnTo>
                  <a:pt x="276642" y="137325"/>
                </a:lnTo>
                <a:lnTo>
                  <a:pt x="261698" y="151375"/>
                </a:lnTo>
                <a:lnTo>
                  <a:pt x="214799" y="190289"/>
                </a:lnTo>
                <a:lnTo>
                  <a:pt x="213736" y="189521"/>
                </a:lnTo>
                <a:lnTo>
                  <a:pt x="127226" y="261302"/>
                </a:lnTo>
                <a:lnTo>
                  <a:pt x="125294" y="261255"/>
                </a:lnTo>
                <a:lnTo>
                  <a:pt x="122355" y="260394"/>
                </a:lnTo>
                <a:lnTo>
                  <a:pt x="117513" y="257810"/>
                </a:lnTo>
                <a:lnTo>
                  <a:pt x="116369" y="253808"/>
                </a:lnTo>
                <a:lnTo>
                  <a:pt x="117525" y="247899"/>
                </a:lnTo>
                <a:close/>
              </a:path>
              <a:path w="422275" h="366394">
                <a:moveTo>
                  <a:pt x="192039" y="207525"/>
                </a:moveTo>
                <a:lnTo>
                  <a:pt x="209251" y="193243"/>
                </a:lnTo>
                <a:lnTo>
                  <a:pt x="205576" y="197942"/>
                </a:lnTo>
                <a:lnTo>
                  <a:pt x="197082" y="204990"/>
                </a:lnTo>
                <a:lnTo>
                  <a:pt x="192039" y="207525"/>
                </a:lnTo>
                <a:close/>
              </a:path>
              <a:path w="422275" h="366394">
                <a:moveTo>
                  <a:pt x="175471" y="221271"/>
                </a:moveTo>
                <a:lnTo>
                  <a:pt x="187778" y="211060"/>
                </a:lnTo>
                <a:lnTo>
                  <a:pt x="184327" y="215573"/>
                </a:lnTo>
                <a:lnTo>
                  <a:pt x="180319" y="218899"/>
                </a:lnTo>
                <a:lnTo>
                  <a:pt x="175471" y="221271"/>
                </a:lnTo>
                <a:close/>
              </a:path>
              <a:path w="422275" h="366394">
                <a:moveTo>
                  <a:pt x="127226" y="261302"/>
                </a:moveTo>
                <a:lnTo>
                  <a:pt x="171462" y="224598"/>
                </a:lnTo>
                <a:lnTo>
                  <a:pt x="166449" y="230407"/>
                </a:lnTo>
                <a:lnTo>
                  <a:pt x="129159" y="261349"/>
                </a:lnTo>
                <a:lnTo>
                  <a:pt x="127226" y="261302"/>
                </a:lnTo>
                <a:close/>
              </a:path>
              <a:path w="422275" h="366394">
                <a:moveTo>
                  <a:pt x="135409" y="229759"/>
                </a:moveTo>
                <a:lnTo>
                  <a:pt x="248331" y="136063"/>
                </a:lnTo>
                <a:lnTo>
                  <a:pt x="255000" y="132179"/>
                </a:lnTo>
                <a:lnTo>
                  <a:pt x="291385" y="103639"/>
                </a:lnTo>
                <a:lnTo>
                  <a:pt x="119487" y="246271"/>
                </a:lnTo>
                <a:lnTo>
                  <a:pt x="125589" y="239557"/>
                </a:lnTo>
                <a:lnTo>
                  <a:pt x="130902" y="235149"/>
                </a:lnTo>
                <a:lnTo>
                  <a:pt x="135409" y="229759"/>
                </a:lnTo>
                <a:close/>
              </a:path>
              <a:path w="422275" h="366394">
                <a:moveTo>
                  <a:pt x="189071" y="183583"/>
                </a:moveTo>
                <a:lnTo>
                  <a:pt x="239951" y="141366"/>
                </a:lnTo>
                <a:lnTo>
                  <a:pt x="241603" y="141645"/>
                </a:lnTo>
                <a:lnTo>
                  <a:pt x="189602" y="184793"/>
                </a:lnTo>
                <a:lnTo>
                  <a:pt x="189071" y="183583"/>
                </a:lnTo>
                <a:close/>
              </a:path>
              <a:path w="422275" h="366394">
                <a:moveTo>
                  <a:pt x="235050" y="1859"/>
                </a:moveTo>
                <a:lnTo>
                  <a:pt x="246267" y="18956"/>
                </a:lnTo>
                <a:lnTo>
                  <a:pt x="245871" y="27536"/>
                </a:lnTo>
                <a:lnTo>
                  <a:pt x="246265" y="37111"/>
                </a:lnTo>
                <a:lnTo>
                  <a:pt x="245863" y="45696"/>
                </a:lnTo>
                <a:lnTo>
                  <a:pt x="245939" y="52233"/>
                </a:lnTo>
                <a:lnTo>
                  <a:pt x="247107" y="59516"/>
                </a:lnTo>
                <a:lnTo>
                  <a:pt x="245918" y="72054"/>
                </a:lnTo>
                <a:lnTo>
                  <a:pt x="239534" y="138411"/>
                </a:lnTo>
                <a:lnTo>
                  <a:pt x="188763" y="183839"/>
                </a:lnTo>
                <a:lnTo>
                  <a:pt x="187671" y="183094"/>
                </a:lnTo>
                <a:lnTo>
                  <a:pt x="187279" y="183420"/>
                </a:lnTo>
                <a:lnTo>
                  <a:pt x="184646" y="183954"/>
                </a:lnTo>
                <a:lnTo>
                  <a:pt x="215790" y="158112"/>
                </a:lnTo>
                <a:lnTo>
                  <a:pt x="216510" y="150913"/>
                </a:lnTo>
                <a:lnTo>
                  <a:pt x="216963" y="143937"/>
                </a:lnTo>
                <a:lnTo>
                  <a:pt x="217278" y="137075"/>
                </a:lnTo>
                <a:lnTo>
                  <a:pt x="218399" y="131193"/>
                </a:lnTo>
                <a:lnTo>
                  <a:pt x="218886" y="122539"/>
                </a:lnTo>
                <a:lnTo>
                  <a:pt x="221359" y="115536"/>
                </a:lnTo>
                <a:lnTo>
                  <a:pt x="222880" y="107672"/>
                </a:lnTo>
                <a:lnTo>
                  <a:pt x="223701" y="100390"/>
                </a:lnTo>
                <a:lnTo>
                  <a:pt x="225557" y="93899"/>
                </a:lnTo>
                <a:lnTo>
                  <a:pt x="226154" y="86803"/>
                </a:lnTo>
                <a:lnTo>
                  <a:pt x="226805" y="81312"/>
                </a:lnTo>
                <a:lnTo>
                  <a:pt x="226028" y="75356"/>
                </a:lnTo>
                <a:lnTo>
                  <a:pt x="227047" y="66259"/>
                </a:lnTo>
                <a:lnTo>
                  <a:pt x="226941" y="61396"/>
                </a:lnTo>
                <a:lnTo>
                  <a:pt x="227984" y="55580"/>
                </a:lnTo>
                <a:lnTo>
                  <a:pt x="229306" y="51183"/>
                </a:lnTo>
                <a:lnTo>
                  <a:pt x="228298" y="50368"/>
                </a:lnTo>
                <a:lnTo>
                  <a:pt x="229057" y="43138"/>
                </a:lnTo>
                <a:lnTo>
                  <a:pt x="229450" y="36211"/>
                </a:lnTo>
                <a:lnTo>
                  <a:pt x="230674" y="30244"/>
                </a:lnTo>
                <a:lnTo>
                  <a:pt x="232035" y="17564"/>
                </a:lnTo>
                <a:lnTo>
                  <a:pt x="233106" y="11724"/>
                </a:lnTo>
                <a:lnTo>
                  <a:pt x="235050" y="1859"/>
                </a:lnTo>
                <a:close/>
              </a:path>
              <a:path w="422275" h="366394">
                <a:moveTo>
                  <a:pt x="88830" y="53875"/>
                </a:moveTo>
                <a:lnTo>
                  <a:pt x="97126" y="48641"/>
                </a:lnTo>
                <a:lnTo>
                  <a:pt x="101917" y="46316"/>
                </a:lnTo>
                <a:lnTo>
                  <a:pt x="109530" y="49900"/>
                </a:lnTo>
                <a:lnTo>
                  <a:pt x="111935" y="52856"/>
                </a:lnTo>
                <a:lnTo>
                  <a:pt x="114873" y="55369"/>
                </a:lnTo>
                <a:lnTo>
                  <a:pt x="118263" y="54207"/>
                </a:lnTo>
                <a:lnTo>
                  <a:pt x="119852" y="59488"/>
                </a:lnTo>
                <a:lnTo>
                  <a:pt x="123014" y="61816"/>
                </a:lnTo>
                <a:lnTo>
                  <a:pt x="122592" y="63817"/>
                </a:lnTo>
                <a:lnTo>
                  <a:pt x="122590" y="65469"/>
                </a:lnTo>
                <a:lnTo>
                  <a:pt x="125727" y="64515"/>
                </a:lnTo>
                <a:lnTo>
                  <a:pt x="127574" y="66284"/>
                </a:lnTo>
                <a:lnTo>
                  <a:pt x="133250" y="73125"/>
                </a:lnTo>
                <a:lnTo>
                  <a:pt x="137055" y="76570"/>
                </a:lnTo>
                <a:lnTo>
                  <a:pt x="145054" y="84784"/>
                </a:lnTo>
                <a:lnTo>
                  <a:pt x="149221" y="89578"/>
                </a:lnTo>
                <a:lnTo>
                  <a:pt x="159011" y="99608"/>
                </a:lnTo>
                <a:lnTo>
                  <a:pt x="165417" y="105845"/>
                </a:lnTo>
                <a:lnTo>
                  <a:pt x="174199" y="115060"/>
                </a:lnTo>
                <a:lnTo>
                  <a:pt x="178003" y="118505"/>
                </a:lnTo>
                <a:lnTo>
                  <a:pt x="181383" y="125602"/>
                </a:lnTo>
                <a:lnTo>
                  <a:pt x="184379" y="126416"/>
                </a:lnTo>
                <a:lnTo>
                  <a:pt x="190198" y="131490"/>
                </a:lnTo>
                <a:lnTo>
                  <a:pt x="194115" y="134841"/>
                </a:lnTo>
                <a:lnTo>
                  <a:pt x="200268" y="141287"/>
                </a:lnTo>
                <a:lnTo>
                  <a:pt x="202028" y="144777"/>
                </a:lnTo>
                <a:lnTo>
                  <a:pt x="208069" y="151317"/>
                </a:lnTo>
                <a:lnTo>
                  <a:pt x="211986" y="154668"/>
                </a:lnTo>
                <a:lnTo>
                  <a:pt x="215790" y="158112"/>
                </a:lnTo>
                <a:lnTo>
                  <a:pt x="184646" y="183954"/>
                </a:lnTo>
                <a:lnTo>
                  <a:pt x="179379" y="185023"/>
                </a:lnTo>
                <a:lnTo>
                  <a:pt x="170697" y="185626"/>
                </a:lnTo>
                <a:lnTo>
                  <a:pt x="158401" y="187578"/>
                </a:lnTo>
                <a:lnTo>
                  <a:pt x="155179" y="188601"/>
                </a:lnTo>
                <a:lnTo>
                  <a:pt x="148484" y="185905"/>
                </a:lnTo>
                <a:lnTo>
                  <a:pt x="179493" y="160175"/>
                </a:lnTo>
                <a:lnTo>
                  <a:pt x="180421" y="157755"/>
                </a:lnTo>
                <a:lnTo>
                  <a:pt x="179445" y="153614"/>
                </a:lnTo>
                <a:lnTo>
                  <a:pt x="178747" y="152543"/>
                </a:lnTo>
                <a:lnTo>
                  <a:pt x="176926" y="152403"/>
                </a:lnTo>
                <a:lnTo>
                  <a:pt x="178300" y="151264"/>
                </a:lnTo>
                <a:lnTo>
                  <a:pt x="179928" y="148263"/>
                </a:lnTo>
                <a:lnTo>
                  <a:pt x="177857" y="146680"/>
                </a:lnTo>
                <a:lnTo>
                  <a:pt x="174618" y="149368"/>
                </a:lnTo>
                <a:lnTo>
                  <a:pt x="156396" y="131482"/>
                </a:lnTo>
                <a:lnTo>
                  <a:pt x="157744" y="128714"/>
                </a:lnTo>
                <a:lnTo>
                  <a:pt x="153459" y="128969"/>
                </a:lnTo>
                <a:lnTo>
                  <a:pt x="150833" y="122896"/>
                </a:lnTo>
                <a:lnTo>
                  <a:pt x="147838" y="122081"/>
                </a:lnTo>
                <a:lnTo>
                  <a:pt x="146410" y="121615"/>
                </a:lnTo>
                <a:lnTo>
                  <a:pt x="145908" y="120382"/>
                </a:lnTo>
                <a:lnTo>
                  <a:pt x="142383" y="116705"/>
                </a:lnTo>
                <a:lnTo>
                  <a:pt x="139642" y="114029"/>
                </a:lnTo>
                <a:lnTo>
                  <a:pt x="135139" y="109514"/>
                </a:lnTo>
                <a:lnTo>
                  <a:pt x="133571" y="109165"/>
                </a:lnTo>
                <a:lnTo>
                  <a:pt x="132401" y="103534"/>
                </a:lnTo>
                <a:lnTo>
                  <a:pt x="127586" y="102579"/>
                </a:lnTo>
                <a:lnTo>
                  <a:pt x="123505" y="96064"/>
                </a:lnTo>
                <a:lnTo>
                  <a:pt x="120007" y="94016"/>
                </a:lnTo>
                <a:lnTo>
                  <a:pt x="115555" y="89458"/>
                </a:lnTo>
                <a:lnTo>
                  <a:pt x="112288" y="85568"/>
                </a:lnTo>
                <a:lnTo>
                  <a:pt x="108848" y="81822"/>
                </a:lnTo>
                <a:lnTo>
                  <a:pt x="107700" y="81124"/>
                </a:lnTo>
                <a:lnTo>
                  <a:pt x="101965" y="75980"/>
                </a:lnTo>
                <a:lnTo>
                  <a:pt x="98665" y="72117"/>
                </a:lnTo>
                <a:lnTo>
                  <a:pt x="92678" y="67184"/>
                </a:lnTo>
                <a:lnTo>
                  <a:pt x="92792" y="65439"/>
                </a:lnTo>
                <a:lnTo>
                  <a:pt x="91787" y="62972"/>
                </a:lnTo>
                <a:lnTo>
                  <a:pt x="92068" y="62740"/>
                </a:lnTo>
                <a:lnTo>
                  <a:pt x="89020" y="58667"/>
                </a:lnTo>
                <a:lnTo>
                  <a:pt x="88830" y="53875"/>
                </a:lnTo>
                <a:close/>
              </a:path>
              <a:path w="422275" h="366394">
                <a:moveTo>
                  <a:pt x="2444" y="161858"/>
                </a:moveTo>
                <a:lnTo>
                  <a:pt x="9757" y="159091"/>
                </a:lnTo>
                <a:lnTo>
                  <a:pt x="12977" y="159720"/>
                </a:lnTo>
                <a:lnTo>
                  <a:pt x="19785" y="157372"/>
                </a:lnTo>
                <a:lnTo>
                  <a:pt x="24516" y="158396"/>
                </a:lnTo>
                <a:lnTo>
                  <a:pt x="29753" y="159002"/>
                </a:lnTo>
                <a:lnTo>
                  <a:pt x="31040" y="159584"/>
                </a:lnTo>
                <a:lnTo>
                  <a:pt x="32720" y="159841"/>
                </a:lnTo>
                <a:lnTo>
                  <a:pt x="34823" y="158096"/>
                </a:lnTo>
                <a:lnTo>
                  <a:pt x="35800" y="160586"/>
                </a:lnTo>
                <a:lnTo>
                  <a:pt x="38573" y="159935"/>
                </a:lnTo>
                <a:lnTo>
                  <a:pt x="41821" y="160541"/>
                </a:lnTo>
                <a:lnTo>
                  <a:pt x="47534" y="160751"/>
                </a:lnTo>
                <a:lnTo>
                  <a:pt x="50027" y="160333"/>
                </a:lnTo>
                <a:lnTo>
                  <a:pt x="52435" y="159984"/>
                </a:lnTo>
                <a:lnTo>
                  <a:pt x="56496" y="159916"/>
                </a:lnTo>
                <a:lnTo>
                  <a:pt x="60753" y="159684"/>
                </a:lnTo>
                <a:lnTo>
                  <a:pt x="71141" y="160966"/>
                </a:lnTo>
                <a:lnTo>
                  <a:pt x="77583" y="160572"/>
                </a:lnTo>
                <a:lnTo>
                  <a:pt x="89709" y="160411"/>
                </a:lnTo>
                <a:lnTo>
                  <a:pt x="95676" y="158761"/>
                </a:lnTo>
                <a:lnTo>
                  <a:pt x="107743" y="161951"/>
                </a:lnTo>
                <a:lnTo>
                  <a:pt x="114212" y="161533"/>
                </a:lnTo>
                <a:lnTo>
                  <a:pt x="124434" y="161303"/>
                </a:lnTo>
                <a:lnTo>
                  <a:pt x="130259" y="161421"/>
                </a:lnTo>
                <a:lnTo>
                  <a:pt x="138994" y="164075"/>
                </a:lnTo>
                <a:lnTo>
                  <a:pt x="142580" y="162749"/>
                </a:lnTo>
                <a:lnTo>
                  <a:pt x="150001" y="163193"/>
                </a:lnTo>
                <a:lnTo>
                  <a:pt x="154566" y="162706"/>
                </a:lnTo>
                <a:lnTo>
                  <a:pt x="164089" y="161405"/>
                </a:lnTo>
                <a:lnTo>
                  <a:pt x="170949" y="162314"/>
                </a:lnTo>
                <a:lnTo>
                  <a:pt x="177924" y="161477"/>
                </a:lnTo>
                <a:lnTo>
                  <a:pt x="148484" y="185905"/>
                </a:lnTo>
                <a:lnTo>
                  <a:pt x="147145" y="185365"/>
                </a:lnTo>
                <a:lnTo>
                  <a:pt x="142914" y="187226"/>
                </a:lnTo>
                <a:lnTo>
                  <a:pt x="131573" y="186735"/>
                </a:lnTo>
                <a:lnTo>
                  <a:pt x="124320" y="186151"/>
                </a:lnTo>
                <a:lnTo>
                  <a:pt x="116816" y="185778"/>
                </a:lnTo>
                <a:lnTo>
                  <a:pt x="92723" y="185965"/>
                </a:lnTo>
                <a:lnTo>
                  <a:pt x="83883" y="185049"/>
                </a:lnTo>
                <a:lnTo>
                  <a:pt x="77679" y="185246"/>
                </a:lnTo>
                <a:lnTo>
                  <a:pt x="57279" y="184020"/>
                </a:lnTo>
                <a:lnTo>
                  <a:pt x="49941" y="185158"/>
                </a:lnTo>
                <a:lnTo>
                  <a:pt x="44312" y="184878"/>
                </a:lnTo>
                <a:lnTo>
                  <a:pt x="30816" y="182874"/>
                </a:lnTo>
                <a:lnTo>
                  <a:pt x="24234" y="183384"/>
                </a:lnTo>
                <a:lnTo>
                  <a:pt x="10598" y="181497"/>
                </a:lnTo>
                <a:lnTo>
                  <a:pt x="4246" y="180166"/>
                </a:lnTo>
                <a:lnTo>
                  <a:pt x="0" y="168838"/>
                </a:lnTo>
                <a:lnTo>
                  <a:pt x="2444" y="161858"/>
                </a:lnTo>
                <a:close/>
              </a:path>
              <a:path w="422275" h="366394">
                <a:moveTo>
                  <a:pt x="174618" y="149368"/>
                </a:moveTo>
                <a:lnTo>
                  <a:pt x="177857" y="146680"/>
                </a:lnTo>
                <a:lnTo>
                  <a:pt x="175529" y="150263"/>
                </a:lnTo>
                <a:lnTo>
                  <a:pt x="174618" y="149368"/>
                </a:lnTo>
                <a:close/>
              </a:path>
            </a:pathLst>
          </a:custGeom>
          <a:solidFill>
            <a:srgbClr val="F5F5EF"/>
          </a:solidFill>
        </p:spPr>
        <p:txBody>
          <a:bodyPr wrap="square" lIns="0" tIns="0" rIns="0" bIns="0" rtlCol="0"/>
          <a:lstStyle/>
          <a:p>
            <a:endParaRPr/>
          </a:p>
        </p:txBody>
      </p:sp>
    </p:spTree>
    <p:extLst>
      <p:ext uri="{BB962C8B-B14F-4D97-AF65-F5344CB8AC3E}">
        <p14:creationId xmlns:p14="http://schemas.microsoft.com/office/powerpoint/2010/main" val="2960113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257800" y="3924300"/>
            <a:ext cx="9840615" cy="913712"/>
          </a:xfrm>
          <a:prstGeom prst="rect">
            <a:avLst/>
          </a:prstGeom>
        </p:spPr>
        <p:txBody>
          <a:bodyPr vert="horz" wrap="square" lIns="0" tIns="53975" rIns="0" bIns="0" rtlCol="0">
            <a:spAutoFit/>
          </a:bodyPr>
          <a:lstStyle/>
          <a:p>
            <a:pPr marL="12700" marR="5080" indent="663575">
              <a:lnSpc>
                <a:spcPts val="6680"/>
              </a:lnSpc>
              <a:spcBef>
                <a:spcPts val="425"/>
              </a:spcBef>
            </a:pPr>
            <a:r>
              <a:rPr lang="en-US" spc="100" dirty="0" err="1" smtClean="0"/>
              <a:t>Tài</a:t>
            </a:r>
            <a:r>
              <a:rPr lang="en-US" spc="100" dirty="0" smtClean="0"/>
              <a:t> </a:t>
            </a:r>
            <a:r>
              <a:rPr lang="en-US" spc="100" dirty="0" err="1" smtClean="0"/>
              <a:t>liệu</a:t>
            </a:r>
            <a:r>
              <a:rPr lang="en-US" spc="100" dirty="0" smtClean="0"/>
              <a:t> </a:t>
            </a:r>
            <a:r>
              <a:rPr lang="en-US" spc="100" dirty="0" err="1" smtClean="0"/>
              <a:t>tham</a:t>
            </a:r>
            <a:r>
              <a:rPr lang="en-US" spc="100" dirty="0" smtClean="0"/>
              <a:t> </a:t>
            </a:r>
            <a:r>
              <a:rPr lang="en-US" spc="100" dirty="0" err="1" smtClean="0"/>
              <a:t>khảo</a:t>
            </a:r>
            <a:endParaRPr spc="215" dirty="0"/>
          </a:p>
        </p:txBody>
      </p:sp>
      <p:sp>
        <p:nvSpPr>
          <p:cNvPr id="3" name="object 3"/>
          <p:cNvSpPr/>
          <p:nvPr/>
        </p:nvSpPr>
        <p:spPr>
          <a:xfrm>
            <a:off x="4076027" y="3548900"/>
            <a:ext cx="9963150" cy="3190875"/>
          </a:xfrm>
          <a:custGeom>
            <a:avLst/>
            <a:gdLst/>
            <a:ahLst/>
            <a:cxnLst/>
            <a:rect l="l" t="t" r="r" b="b"/>
            <a:pathLst>
              <a:path w="9963150" h="3190875">
                <a:moveTo>
                  <a:pt x="9963150" y="3142932"/>
                </a:moveTo>
                <a:lnTo>
                  <a:pt x="0" y="3142932"/>
                </a:lnTo>
                <a:lnTo>
                  <a:pt x="0" y="3190557"/>
                </a:lnTo>
                <a:lnTo>
                  <a:pt x="9963150" y="3190557"/>
                </a:lnTo>
                <a:lnTo>
                  <a:pt x="9963150" y="3142932"/>
                </a:lnTo>
                <a:close/>
              </a:path>
              <a:path w="9963150" h="3190875">
                <a:moveTo>
                  <a:pt x="9963150" y="0"/>
                </a:moveTo>
                <a:lnTo>
                  <a:pt x="0" y="0"/>
                </a:lnTo>
                <a:lnTo>
                  <a:pt x="0" y="47625"/>
                </a:lnTo>
                <a:lnTo>
                  <a:pt x="9963150" y="47625"/>
                </a:lnTo>
                <a:lnTo>
                  <a:pt x="9963150" y="0"/>
                </a:lnTo>
                <a:close/>
              </a:path>
            </a:pathLst>
          </a:custGeom>
          <a:solidFill>
            <a:srgbClr val="F5F5EF">
              <a:alpha val="39999"/>
            </a:srgbClr>
          </a:solidFill>
        </p:spPr>
        <p:txBody>
          <a:bodyPr wrap="square" lIns="0" tIns="0" rIns="0" bIns="0" rtlCol="0"/>
          <a:lstStyle/>
          <a:p>
            <a:endParaRPr/>
          </a:p>
        </p:txBody>
      </p:sp>
      <p:sp>
        <p:nvSpPr>
          <p:cNvPr id="4" name="object 4"/>
          <p:cNvSpPr txBox="1"/>
          <p:nvPr/>
        </p:nvSpPr>
        <p:spPr>
          <a:xfrm>
            <a:off x="4838664" y="5905500"/>
            <a:ext cx="10254308" cy="513080"/>
          </a:xfrm>
          <a:prstGeom prst="rect">
            <a:avLst/>
          </a:prstGeom>
        </p:spPr>
        <p:txBody>
          <a:bodyPr vert="horz" wrap="square" lIns="0" tIns="12700" rIns="0" bIns="0" rtlCol="0">
            <a:spAutoFit/>
          </a:bodyPr>
          <a:lstStyle/>
          <a:p>
            <a:pPr marL="12700">
              <a:lnSpc>
                <a:spcPct val="100000"/>
              </a:lnSpc>
              <a:spcBef>
                <a:spcPts val="100"/>
              </a:spcBef>
            </a:pPr>
            <a:r>
              <a:rPr lang="en-US" sz="3200" i="1" spc="-65" dirty="0" err="1" smtClean="0">
                <a:solidFill>
                  <a:srgbClr val="F5F5EF"/>
                </a:solidFill>
                <a:latin typeface="Times New Roman"/>
                <a:cs typeface="Times New Roman"/>
              </a:rPr>
              <a:t>Các</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tài</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liệu</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và</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bài</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học</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Thầy</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Phúc</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đã</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gửi</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và</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giảng</a:t>
            </a:r>
            <a:r>
              <a:rPr lang="en-US" sz="3200" i="1" spc="-65" dirty="0" smtClean="0">
                <a:solidFill>
                  <a:srgbClr val="F5F5EF"/>
                </a:solidFill>
                <a:latin typeface="Times New Roman"/>
                <a:cs typeface="Times New Roman"/>
              </a:rPr>
              <a:t> </a:t>
            </a:r>
            <a:r>
              <a:rPr lang="en-US" sz="3200" i="1" spc="-65" dirty="0" err="1" smtClean="0">
                <a:solidFill>
                  <a:srgbClr val="F5F5EF"/>
                </a:solidFill>
                <a:latin typeface="Times New Roman"/>
                <a:cs typeface="Times New Roman"/>
              </a:rPr>
              <a:t>dạy</a:t>
            </a:r>
            <a:endParaRPr sz="3200" dirty="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3000" y="2105025"/>
            <a:ext cx="12613969" cy="5922134"/>
          </a:xfrm>
          <a:prstGeom prst="rect">
            <a:avLst/>
          </a:prstGeom>
        </p:spPr>
        <p:txBody>
          <a:bodyPr vert="horz" wrap="square" lIns="0" tIns="12700" rIns="0" bIns="0" rtlCol="0">
            <a:spAutoFit/>
          </a:bodyPr>
          <a:lstStyle/>
          <a:p>
            <a:r>
              <a:rPr lang="en-US" sz="3200" dirty="0"/>
              <a:t>Công nghệ thông tin là một trong những </a:t>
            </a:r>
            <a:r>
              <a:rPr lang="en-US" sz="3200" dirty="0" err="1"/>
              <a:t>ngành</a:t>
            </a:r>
            <a:r>
              <a:rPr lang="en-US" sz="3200" dirty="0"/>
              <a:t> khoa học ngày càng phát triển mạnh </a:t>
            </a:r>
            <a:r>
              <a:rPr lang="en-US" sz="3200" dirty="0" err="1"/>
              <a:t>mẽ</a:t>
            </a:r>
            <a:r>
              <a:rPr lang="en-US" sz="3200" dirty="0"/>
              <a:t> và ứng dụng rộng </a:t>
            </a:r>
            <a:r>
              <a:rPr lang="en-US" sz="3200" dirty="0" err="1"/>
              <a:t>rãi</a:t>
            </a:r>
            <a:r>
              <a:rPr lang="en-US" sz="3200" dirty="0"/>
              <a:t> trong mọi </a:t>
            </a:r>
            <a:r>
              <a:rPr lang="en-US" sz="3200" dirty="0" err="1"/>
              <a:t>lĩnh</a:t>
            </a:r>
            <a:r>
              <a:rPr lang="en-US" sz="3200" dirty="0"/>
              <a:t> </a:t>
            </a:r>
            <a:r>
              <a:rPr lang="en-US" sz="3200" dirty="0" err="1"/>
              <a:t>vực</a:t>
            </a:r>
            <a:r>
              <a:rPr lang="en-US" sz="3200" dirty="0" smtClean="0"/>
              <a:t>, </a:t>
            </a:r>
            <a:r>
              <a:rPr lang="en-US" sz="3200" dirty="0"/>
              <a:t>đặt biệt là trong công tác quản lý. </a:t>
            </a:r>
            <a:r>
              <a:rPr lang="en-US" sz="3200" dirty="0" smtClean="0"/>
              <a:t/>
            </a:r>
            <a:br>
              <a:rPr lang="en-US" sz="3200" dirty="0" smtClean="0"/>
            </a:br>
            <a:r>
              <a:rPr lang="en-US" sz="3200" dirty="0" smtClean="0"/>
              <a:t/>
            </a:r>
            <a:br>
              <a:rPr lang="en-US" sz="3200" dirty="0" smtClean="0"/>
            </a:br>
            <a:r>
              <a:rPr lang="en-US" sz="3200" dirty="0"/>
              <a:t>Ứng dụng Công nghệ thông tin vào trong quản lý giúp người dùng giảm </a:t>
            </a:r>
            <a:r>
              <a:rPr lang="en-US" sz="3200" dirty="0" err="1"/>
              <a:t>thiểu</a:t>
            </a:r>
            <a:r>
              <a:rPr lang="en-US" sz="3200" dirty="0"/>
              <a:t> đi việc quản lý thủ công mất nhiều thời </a:t>
            </a:r>
            <a:r>
              <a:rPr lang="en-US" sz="3200" dirty="0" err="1"/>
              <a:t>gian</a:t>
            </a:r>
            <a:r>
              <a:rPr lang="en-US" sz="3200" dirty="0"/>
              <a:t>, tiết </a:t>
            </a:r>
            <a:r>
              <a:rPr lang="en-US" sz="3200" dirty="0" err="1"/>
              <a:t>kệm</a:t>
            </a:r>
            <a:r>
              <a:rPr lang="en-US" sz="3200" dirty="0"/>
              <a:t> chi phí và nguồn nhân </a:t>
            </a:r>
            <a:r>
              <a:rPr lang="en-US" sz="3200" dirty="0" smtClean="0"/>
              <a:t>lực</a:t>
            </a:r>
            <a:br>
              <a:rPr lang="en-US" sz="3200" dirty="0" smtClean="0"/>
            </a:br>
            <a:r>
              <a:rPr lang="en-US" sz="3200" dirty="0" smtClean="0"/>
              <a:t/>
            </a:r>
            <a:br>
              <a:rPr lang="en-US" sz="3200" dirty="0" smtClean="0"/>
            </a:br>
            <a:r>
              <a:rPr lang="en-US" sz="3200" dirty="0" smtClean="0"/>
              <a:t>Nắm </a:t>
            </a:r>
            <a:r>
              <a:rPr lang="en-US" sz="3200" dirty="0"/>
              <a:t>bắt được </a:t>
            </a:r>
            <a:r>
              <a:rPr lang="en-US" sz="3200" dirty="0" err="1"/>
              <a:t>xu</a:t>
            </a:r>
            <a:r>
              <a:rPr lang="en-US" sz="3200" dirty="0"/>
              <a:t> thế đó, nên chúng tôi đã tìm hiểu và xây dựng chương trình Quản lý nhà sách để </a:t>
            </a:r>
            <a:r>
              <a:rPr lang="en-US" sz="3200" dirty="0" err="1"/>
              <a:t>hỗ</a:t>
            </a:r>
            <a:r>
              <a:rPr lang="en-US" sz="3200" dirty="0"/>
              <a:t> trợ các nhà quản lý trong công việc quản lí và bán hàng một cách hiện đại và chuyên nghiệp.</a:t>
            </a:r>
            <a:br>
              <a:rPr lang="en-US" sz="3200" dirty="0"/>
            </a:br>
            <a:endParaRPr lang="en-US" sz="3200" dirty="0"/>
          </a:p>
        </p:txBody>
      </p:sp>
      <p:sp>
        <p:nvSpPr>
          <p:cNvPr id="5" name="object 5"/>
          <p:cNvSpPr/>
          <p:nvPr/>
        </p:nvSpPr>
        <p:spPr>
          <a:xfrm>
            <a:off x="0" y="3201234"/>
            <a:ext cx="5020135" cy="690304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16062" y="1080519"/>
            <a:ext cx="588010" cy="628650"/>
          </a:xfrm>
          <a:custGeom>
            <a:avLst/>
            <a:gdLst/>
            <a:ahLst/>
            <a:cxnLst/>
            <a:rect l="l" t="t" r="r" b="b"/>
            <a:pathLst>
              <a:path w="588009" h="628650">
                <a:moveTo>
                  <a:pt x="255129" y="0"/>
                </a:moveTo>
                <a:lnTo>
                  <a:pt x="287844" y="18039"/>
                </a:lnTo>
                <a:lnTo>
                  <a:pt x="287780" y="23575"/>
                </a:lnTo>
                <a:lnTo>
                  <a:pt x="288941" y="30217"/>
                </a:lnTo>
                <a:lnTo>
                  <a:pt x="294878" y="34385"/>
                </a:lnTo>
                <a:lnTo>
                  <a:pt x="291071" y="42786"/>
                </a:lnTo>
                <a:lnTo>
                  <a:pt x="292619" y="49494"/>
                </a:lnTo>
                <a:lnTo>
                  <a:pt x="292748" y="50145"/>
                </a:lnTo>
                <a:lnTo>
                  <a:pt x="289909" y="51513"/>
                </a:lnTo>
                <a:lnTo>
                  <a:pt x="288038" y="52815"/>
                </a:lnTo>
                <a:lnTo>
                  <a:pt x="293394" y="56593"/>
                </a:lnTo>
                <a:lnTo>
                  <a:pt x="293910" y="60891"/>
                </a:lnTo>
                <a:lnTo>
                  <a:pt x="293910" y="67859"/>
                </a:lnTo>
                <a:lnTo>
                  <a:pt x="294123" y="74288"/>
                </a:lnTo>
                <a:lnTo>
                  <a:pt x="294644" y="80900"/>
                </a:lnTo>
                <a:lnTo>
                  <a:pt x="295298" y="87586"/>
                </a:lnTo>
                <a:lnTo>
                  <a:pt x="295910" y="94235"/>
                </a:lnTo>
                <a:lnTo>
                  <a:pt x="296487" y="102880"/>
                </a:lnTo>
                <a:lnTo>
                  <a:pt x="297398" y="120170"/>
                </a:lnTo>
                <a:lnTo>
                  <a:pt x="297975" y="128816"/>
                </a:lnTo>
                <a:lnTo>
                  <a:pt x="298886" y="139610"/>
                </a:lnTo>
                <a:lnTo>
                  <a:pt x="299895" y="150404"/>
                </a:lnTo>
                <a:lnTo>
                  <a:pt x="300879" y="161199"/>
                </a:lnTo>
                <a:lnTo>
                  <a:pt x="301718" y="171993"/>
                </a:lnTo>
                <a:lnTo>
                  <a:pt x="302217" y="178845"/>
                </a:lnTo>
                <a:lnTo>
                  <a:pt x="302565" y="185726"/>
                </a:lnTo>
                <a:lnTo>
                  <a:pt x="302344" y="192645"/>
                </a:lnTo>
                <a:lnTo>
                  <a:pt x="301137" y="199606"/>
                </a:lnTo>
                <a:lnTo>
                  <a:pt x="300169" y="203188"/>
                </a:lnTo>
                <a:lnTo>
                  <a:pt x="303331" y="207812"/>
                </a:lnTo>
                <a:lnTo>
                  <a:pt x="308170" y="247212"/>
                </a:lnTo>
                <a:lnTo>
                  <a:pt x="306622" y="254245"/>
                </a:lnTo>
                <a:lnTo>
                  <a:pt x="307009" y="261214"/>
                </a:lnTo>
                <a:lnTo>
                  <a:pt x="307532" y="267374"/>
                </a:lnTo>
                <a:lnTo>
                  <a:pt x="308340" y="273669"/>
                </a:lnTo>
                <a:lnTo>
                  <a:pt x="309305" y="280281"/>
                </a:lnTo>
                <a:lnTo>
                  <a:pt x="310300" y="287394"/>
                </a:lnTo>
                <a:lnTo>
                  <a:pt x="319424" y="277932"/>
                </a:lnTo>
                <a:lnTo>
                  <a:pt x="327932" y="269045"/>
                </a:lnTo>
                <a:lnTo>
                  <a:pt x="336124" y="260670"/>
                </a:lnTo>
                <a:lnTo>
                  <a:pt x="384110" y="219241"/>
                </a:lnTo>
                <a:lnTo>
                  <a:pt x="391248" y="213461"/>
                </a:lnTo>
                <a:lnTo>
                  <a:pt x="398290" y="207559"/>
                </a:lnTo>
                <a:lnTo>
                  <a:pt x="405089" y="201364"/>
                </a:lnTo>
                <a:lnTo>
                  <a:pt x="410182" y="196041"/>
                </a:lnTo>
                <a:lnTo>
                  <a:pt x="414954" y="190383"/>
                </a:lnTo>
                <a:lnTo>
                  <a:pt x="419617" y="184614"/>
                </a:lnTo>
                <a:lnTo>
                  <a:pt x="424383" y="178962"/>
                </a:lnTo>
                <a:lnTo>
                  <a:pt x="429545" y="173100"/>
                </a:lnTo>
                <a:lnTo>
                  <a:pt x="434901" y="167369"/>
                </a:lnTo>
                <a:lnTo>
                  <a:pt x="440450" y="161964"/>
                </a:lnTo>
                <a:lnTo>
                  <a:pt x="442902" y="159554"/>
                </a:lnTo>
                <a:lnTo>
                  <a:pt x="446258" y="158122"/>
                </a:lnTo>
                <a:lnTo>
                  <a:pt x="449677" y="155908"/>
                </a:lnTo>
                <a:lnTo>
                  <a:pt x="449742" y="155452"/>
                </a:lnTo>
                <a:lnTo>
                  <a:pt x="449226" y="153107"/>
                </a:lnTo>
                <a:lnTo>
                  <a:pt x="450129" y="152261"/>
                </a:lnTo>
                <a:lnTo>
                  <a:pt x="483683" y="120871"/>
                </a:lnTo>
                <a:lnTo>
                  <a:pt x="495435" y="110329"/>
                </a:lnTo>
                <a:lnTo>
                  <a:pt x="501296" y="105036"/>
                </a:lnTo>
                <a:lnTo>
                  <a:pt x="507042" y="99640"/>
                </a:lnTo>
                <a:lnTo>
                  <a:pt x="513301" y="93583"/>
                </a:lnTo>
                <a:lnTo>
                  <a:pt x="523883" y="98207"/>
                </a:lnTo>
                <a:lnTo>
                  <a:pt x="499008" y="142565"/>
                </a:lnTo>
                <a:lnTo>
                  <a:pt x="488714" y="155174"/>
                </a:lnTo>
                <a:lnTo>
                  <a:pt x="478456" y="167825"/>
                </a:lnTo>
                <a:lnTo>
                  <a:pt x="473082" y="174749"/>
                </a:lnTo>
                <a:lnTo>
                  <a:pt x="467785" y="181746"/>
                </a:lnTo>
                <a:lnTo>
                  <a:pt x="462404" y="188669"/>
                </a:lnTo>
                <a:lnTo>
                  <a:pt x="432112" y="222051"/>
                </a:lnTo>
                <a:lnTo>
                  <a:pt x="395499" y="257559"/>
                </a:lnTo>
                <a:lnTo>
                  <a:pt x="381341" y="270910"/>
                </a:lnTo>
                <a:lnTo>
                  <a:pt x="367212" y="284268"/>
                </a:lnTo>
                <a:lnTo>
                  <a:pt x="364954" y="286417"/>
                </a:lnTo>
                <a:lnTo>
                  <a:pt x="362437" y="288371"/>
                </a:lnTo>
                <a:lnTo>
                  <a:pt x="359017" y="291236"/>
                </a:lnTo>
                <a:lnTo>
                  <a:pt x="362179" y="292539"/>
                </a:lnTo>
                <a:lnTo>
                  <a:pt x="364115" y="294037"/>
                </a:lnTo>
                <a:lnTo>
                  <a:pt x="366115" y="294102"/>
                </a:lnTo>
                <a:lnTo>
                  <a:pt x="376231" y="294595"/>
                </a:lnTo>
                <a:lnTo>
                  <a:pt x="386353" y="295022"/>
                </a:lnTo>
                <a:lnTo>
                  <a:pt x="406638" y="295795"/>
                </a:lnTo>
                <a:lnTo>
                  <a:pt x="474972" y="298335"/>
                </a:lnTo>
                <a:lnTo>
                  <a:pt x="476004" y="298335"/>
                </a:lnTo>
                <a:lnTo>
                  <a:pt x="477101" y="298009"/>
                </a:lnTo>
                <a:lnTo>
                  <a:pt x="478198" y="298074"/>
                </a:lnTo>
                <a:lnTo>
                  <a:pt x="485683" y="298660"/>
                </a:lnTo>
                <a:lnTo>
                  <a:pt x="493362" y="298270"/>
                </a:lnTo>
                <a:lnTo>
                  <a:pt x="506719" y="301786"/>
                </a:lnTo>
                <a:lnTo>
                  <a:pt x="508655" y="309341"/>
                </a:lnTo>
                <a:lnTo>
                  <a:pt x="506848" y="313965"/>
                </a:lnTo>
                <a:lnTo>
                  <a:pt x="505235" y="318133"/>
                </a:lnTo>
                <a:lnTo>
                  <a:pt x="463456" y="325924"/>
                </a:lnTo>
                <a:lnTo>
                  <a:pt x="453033" y="326469"/>
                </a:lnTo>
                <a:lnTo>
                  <a:pt x="434895" y="327530"/>
                </a:lnTo>
                <a:lnTo>
                  <a:pt x="416769" y="328561"/>
                </a:lnTo>
                <a:lnTo>
                  <a:pt x="398643" y="329555"/>
                </a:lnTo>
                <a:lnTo>
                  <a:pt x="380505" y="330506"/>
                </a:lnTo>
                <a:lnTo>
                  <a:pt x="374826" y="330767"/>
                </a:lnTo>
                <a:lnTo>
                  <a:pt x="369148" y="330311"/>
                </a:lnTo>
                <a:lnTo>
                  <a:pt x="362631" y="331809"/>
                </a:lnTo>
                <a:lnTo>
                  <a:pt x="366438" y="334479"/>
                </a:lnTo>
                <a:lnTo>
                  <a:pt x="370310" y="337214"/>
                </a:lnTo>
                <a:lnTo>
                  <a:pt x="374117" y="339949"/>
                </a:lnTo>
                <a:lnTo>
                  <a:pt x="379359" y="343434"/>
                </a:lnTo>
                <a:lnTo>
                  <a:pt x="384651" y="346828"/>
                </a:lnTo>
                <a:lnTo>
                  <a:pt x="389724" y="350673"/>
                </a:lnTo>
                <a:lnTo>
                  <a:pt x="394314" y="355514"/>
                </a:lnTo>
                <a:lnTo>
                  <a:pt x="397927" y="360138"/>
                </a:lnTo>
                <a:lnTo>
                  <a:pt x="404702" y="362547"/>
                </a:lnTo>
                <a:lnTo>
                  <a:pt x="406251" y="369972"/>
                </a:lnTo>
                <a:lnTo>
                  <a:pt x="407025" y="370428"/>
                </a:lnTo>
                <a:lnTo>
                  <a:pt x="407477" y="370362"/>
                </a:lnTo>
                <a:lnTo>
                  <a:pt x="415879" y="372001"/>
                </a:lnTo>
                <a:lnTo>
                  <a:pt x="422229" y="376582"/>
                </a:lnTo>
                <a:lnTo>
                  <a:pt x="427576" y="382579"/>
                </a:lnTo>
                <a:lnTo>
                  <a:pt x="432965" y="388467"/>
                </a:lnTo>
                <a:lnTo>
                  <a:pt x="500331" y="452484"/>
                </a:lnTo>
                <a:lnTo>
                  <a:pt x="502396" y="454243"/>
                </a:lnTo>
                <a:lnTo>
                  <a:pt x="506719" y="453201"/>
                </a:lnTo>
                <a:lnTo>
                  <a:pt x="509042" y="454894"/>
                </a:lnTo>
                <a:lnTo>
                  <a:pt x="517052" y="460849"/>
                </a:lnTo>
                <a:lnTo>
                  <a:pt x="524972" y="466926"/>
                </a:lnTo>
                <a:lnTo>
                  <a:pt x="532880" y="473027"/>
                </a:lnTo>
                <a:lnTo>
                  <a:pt x="540854" y="479055"/>
                </a:lnTo>
                <a:lnTo>
                  <a:pt x="544790" y="481986"/>
                </a:lnTo>
                <a:lnTo>
                  <a:pt x="549371" y="483940"/>
                </a:lnTo>
                <a:lnTo>
                  <a:pt x="553372" y="486740"/>
                </a:lnTo>
                <a:lnTo>
                  <a:pt x="555179" y="487977"/>
                </a:lnTo>
                <a:lnTo>
                  <a:pt x="556211" y="490387"/>
                </a:lnTo>
                <a:lnTo>
                  <a:pt x="556985" y="491364"/>
                </a:lnTo>
                <a:lnTo>
                  <a:pt x="559696" y="492601"/>
                </a:lnTo>
                <a:lnTo>
                  <a:pt x="562083" y="493317"/>
                </a:lnTo>
                <a:lnTo>
                  <a:pt x="563890" y="494685"/>
                </a:lnTo>
                <a:lnTo>
                  <a:pt x="587507" y="515069"/>
                </a:lnTo>
                <a:lnTo>
                  <a:pt x="587378" y="522168"/>
                </a:lnTo>
                <a:lnTo>
                  <a:pt x="585571" y="525619"/>
                </a:lnTo>
                <a:lnTo>
                  <a:pt x="582732" y="530829"/>
                </a:lnTo>
                <a:lnTo>
                  <a:pt x="576666" y="533239"/>
                </a:lnTo>
                <a:lnTo>
                  <a:pt x="570601" y="530308"/>
                </a:lnTo>
                <a:lnTo>
                  <a:pt x="536014" y="511617"/>
                </a:lnTo>
                <a:lnTo>
                  <a:pt x="530207" y="506668"/>
                </a:lnTo>
                <a:lnTo>
                  <a:pt x="523625" y="503086"/>
                </a:lnTo>
                <a:lnTo>
                  <a:pt x="517483" y="500000"/>
                </a:lnTo>
                <a:lnTo>
                  <a:pt x="511220" y="497152"/>
                </a:lnTo>
                <a:lnTo>
                  <a:pt x="504933" y="494340"/>
                </a:lnTo>
                <a:lnTo>
                  <a:pt x="498718" y="491364"/>
                </a:lnTo>
                <a:lnTo>
                  <a:pt x="495879" y="489931"/>
                </a:lnTo>
                <a:lnTo>
                  <a:pt x="493749" y="487066"/>
                </a:lnTo>
                <a:lnTo>
                  <a:pt x="491233" y="484786"/>
                </a:lnTo>
                <a:lnTo>
                  <a:pt x="490716" y="484851"/>
                </a:lnTo>
                <a:lnTo>
                  <a:pt x="488974" y="485503"/>
                </a:lnTo>
                <a:lnTo>
                  <a:pt x="487877" y="484916"/>
                </a:lnTo>
                <a:lnTo>
                  <a:pt x="443079" y="452259"/>
                </a:lnTo>
                <a:lnTo>
                  <a:pt x="420015" y="430575"/>
                </a:lnTo>
                <a:lnTo>
                  <a:pt x="410381" y="421738"/>
                </a:lnTo>
                <a:lnTo>
                  <a:pt x="380686" y="397389"/>
                </a:lnTo>
                <a:lnTo>
                  <a:pt x="360417" y="383347"/>
                </a:lnTo>
                <a:lnTo>
                  <a:pt x="350306" y="376289"/>
                </a:lnTo>
                <a:lnTo>
                  <a:pt x="344047" y="371795"/>
                </a:lnTo>
                <a:lnTo>
                  <a:pt x="338111" y="366715"/>
                </a:lnTo>
                <a:lnTo>
                  <a:pt x="326883" y="358119"/>
                </a:lnTo>
                <a:lnTo>
                  <a:pt x="321656" y="354407"/>
                </a:lnTo>
                <a:lnTo>
                  <a:pt x="314171" y="348936"/>
                </a:lnTo>
                <a:lnTo>
                  <a:pt x="314623" y="358575"/>
                </a:lnTo>
                <a:lnTo>
                  <a:pt x="314558" y="365804"/>
                </a:lnTo>
                <a:lnTo>
                  <a:pt x="315268" y="372967"/>
                </a:lnTo>
                <a:lnTo>
                  <a:pt x="316891" y="387866"/>
                </a:lnTo>
                <a:lnTo>
                  <a:pt x="318624" y="402770"/>
                </a:lnTo>
                <a:lnTo>
                  <a:pt x="320259" y="417687"/>
                </a:lnTo>
                <a:lnTo>
                  <a:pt x="321592" y="432621"/>
                </a:lnTo>
                <a:lnTo>
                  <a:pt x="322056" y="442911"/>
                </a:lnTo>
                <a:lnTo>
                  <a:pt x="322108" y="453250"/>
                </a:lnTo>
                <a:lnTo>
                  <a:pt x="322064" y="463613"/>
                </a:lnTo>
                <a:lnTo>
                  <a:pt x="322237" y="473975"/>
                </a:lnTo>
                <a:lnTo>
                  <a:pt x="322864" y="488091"/>
                </a:lnTo>
                <a:lnTo>
                  <a:pt x="323624" y="502207"/>
                </a:lnTo>
                <a:lnTo>
                  <a:pt x="324433" y="516323"/>
                </a:lnTo>
                <a:lnTo>
                  <a:pt x="325205" y="530438"/>
                </a:lnTo>
                <a:lnTo>
                  <a:pt x="325334" y="532392"/>
                </a:lnTo>
                <a:lnTo>
                  <a:pt x="324689" y="534411"/>
                </a:lnTo>
                <a:lnTo>
                  <a:pt x="323528" y="541379"/>
                </a:lnTo>
                <a:lnTo>
                  <a:pt x="320237" y="549064"/>
                </a:lnTo>
                <a:lnTo>
                  <a:pt x="322302" y="550953"/>
                </a:lnTo>
                <a:lnTo>
                  <a:pt x="327980" y="556228"/>
                </a:lnTo>
                <a:lnTo>
                  <a:pt x="323592" y="561503"/>
                </a:lnTo>
                <a:lnTo>
                  <a:pt x="323979" y="566257"/>
                </a:lnTo>
                <a:lnTo>
                  <a:pt x="324401" y="573244"/>
                </a:lnTo>
                <a:lnTo>
                  <a:pt x="324350" y="580291"/>
                </a:lnTo>
                <a:lnTo>
                  <a:pt x="323453" y="587339"/>
                </a:lnTo>
                <a:lnTo>
                  <a:pt x="321334" y="594326"/>
                </a:lnTo>
                <a:lnTo>
                  <a:pt x="319721" y="598233"/>
                </a:lnTo>
                <a:lnTo>
                  <a:pt x="322560" y="603834"/>
                </a:lnTo>
                <a:lnTo>
                  <a:pt x="321914" y="608458"/>
                </a:lnTo>
                <a:lnTo>
                  <a:pt x="321076" y="614319"/>
                </a:lnTo>
                <a:lnTo>
                  <a:pt x="320882" y="619920"/>
                </a:lnTo>
                <a:lnTo>
                  <a:pt x="313978" y="624283"/>
                </a:lnTo>
                <a:lnTo>
                  <a:pt x="307848" y="628125"/>
                </a:lnTo>
                <a:lnTo>
                  <a:pt x="302750" y="626953"/>
                </a:lnTo>
                <a:lnTo>
                  <a:pt x="299911" y="623892"/>
                </a:lnTo>
                <a:lnTo>
                  <a:pt x="296039" y="619854"/>
                </a:lnTo>
                <a:lnTo>
                  <a:pt x="290877" y="614905"/>
                </a:lnTo>
                <a:lnTo>
                  <a:pt x="293910" y="607155"/>
                </a:lnTo>
                <a:lnTo>
                  <a:pt x="294942" y="604485"/>
                </a:lnTo>
                <a:lnTo>
                  <a:pt x="292813" y="600708"/>
                </a:lnTo>
                <a:lnTo>
                  <a:pt x="292619" y="597386"/>
                </a:lnTo>
                <a:lnTo>
                  <a:pt x="290861" y="574137"/>
                </a:lnTo>
                <a:lnTo>
                  <a:pt x="290242" y="562512"/>
                </a:lnTo>
                <a:lnTo>
                  <a:pt x="290167" y="550887"/>
                </a:lnTo>
                <a:lnTo>
                  <a:pt x="290361" y="544505"/>
                </a:lnTo>
                <a:lnTo>
                  <a:pt x="289070" y="538970"/>
                </a:lnTo>
                <a:lnTo>
                  <a:pt x="288296" y="532978"/>
                </a:lnTo>
                <a:lnTo>
                  <a:pt x="287328" y="525163"/>
                </a:lnTo>
                <a:lnTo>
                  <a:pt x="288812" y="516958"/>
                </a:lnTo>
                <a:lnTo>
                  <a:pt x="288231" y="509012"/>
                </a:lnTo>
                <a:lnTo>
                  <a:pt x="287305" y="497800"/>
                </a:lnTo>
                <a:lnTo>
                  <a:pt x="286191" y="486618"/>
                </a:lnTo>
                <a:lnTo>
                  <a:pt x="285065" y="475448"/>
                </a:lnTo>
                <a:lnTo>
                  <a:pt x="284102" y="464272"/>
                </a:lnTo>
                <a:lnTo>
                  <a:pt x="283596" y="454824"/>
                </a:lnTo>
                <a:lnTo>
                  <a:pt x="282995" y="435854"/>
                </a:lnTo>
                <a:lnTo>
                  <a:pt x="282489" y="426369"/>
                </a:lnTo>
                <a:lnTo>
                  <a:pt x="281972" y="419206"/>
                </a:lnTo>
                <a:lnTo>
                  <a:pt x="280101" y="412172"/>
                </a:lnTo>
                <a:lnTo>
                  <a:pt x="279327" y="405009"/>
                </a:lnTo>
                <a:lnTo>
                  <a:pt x="278746" y="399473"/>
                </a:lnTo>
                <a:lnTo>
                  <a:pt x="279133" y="393872"/>
                </a:lnTo>
                <a:lnTo>
                  <a:pt x="278682" y="388337"/>
                </a:lnTo>
                <a:lnTo>
                  <a:pt x="278423" y="385602"/>
                </a:lnTo>
                <a:lnTo>
                  <a:pt x="277197" y="382997"/>
                </a:lnTo>
                <a:lnTo>
                  <a:pt x="276036" y="378829"/>
                </a:lnTo>
                <a:lnTo>
                  <a:pt x="269203" y="384572"/>
                </a:lnTo>
                <a:lnTo>
                  <a:pt x="262558" y="390291"/>
                </a:lnTo>
                <a:lnTo>
                  <a:pt x="255828" y="395570"/>
                </a:lnTo>
                <a:lnTo>
                  <a:pt x="248741" y="399994"/>
                </a:lnTo>
                <a:lnTo>
                  <a:pt x="242023" y="404537"/>
                </a:lnTo>
                <a:lnTo>
                  <a:pt x="236134" y="409909"/>
                </a:lnTo>
                <a:lnTo>
                  <a:pt x="230257" y="415160"/>
                </a:lnTo>
                <a:lnTo>
                  <a:pt x="223576" y="419336"/>
                </a:lnTo>
                <a:lnTo>
                  <a:pt x="222414" y="419857"/>
                </a:lnTo>
                <a:lnTo>
                  <a:pt x="221575" y="421029"/>
                </a:lnTo>
                <a:lnTo>
                  <a:pt x="220543" y="421811"/>
                </a:lnTo>
                <a:lnTo>
                  <a:pt x="205778" y="434110"/>
                </a:lnTo>
                <a:lnTo>
                  <a:pt x="191812" y="447283"/>
                </a:lnTo>
                <a:lnTo>
                  <a:pt x="178113" y="460760"/>
                </a:lnTo>
                <a:lnTo>
                  <a:pt x="164147" y="473975"/>
                </a:lnTo>
                <a:lnTo>
                  <a:pt x="155004" y="482028"/>
                </a:lnTo>
                <a:lnTo>
                  <a:pt x="145740" y="489939"/>
                </a:lnTo>
                <a:lnTo>
                  <a:pt x="136452" y="497814"/>
                </a:lnTo>
                <a:lnTo>
                  <a:pt x="127237" y="505756"/>
                </a:lnTo>
                <a:lnTo>
                  <a:pt x="122978" y="509468"/>
                </a:lnTo>
                <a:lnTo>
                  <a:pt x="119429" y="514092"/>
                </a:lnTo>
                <a:lnTo>
                  <a:pt x="115171" y="517869"/>
                </a:lnTo>
                <a:lnTo>
                  <a:pt x="106292" y="525652"/>
                </a:lnTo>
                <a:lnTo>
                  <a:pt x="97377" y="533385"/>
                </a:lnTo>
                <a:lnTo>
                  <a:pt x="79487" y="548804"/>
                </a:lnTo>
                <a:lnTo>
                  <a:pt x="70147" y="553167"/>
                </a:lnTo>
                <a:lnTo>
                  <a:pt x="60613" y="552206"/>
                </a:lnTo>
                <a:lnTo>
                  <a:pt x="52773" y="546972"/>
                </a:lnTo>
                <a:lnTo>
                  <a:pt x="48515" y="538514"/>
                </a:lnTo>
                <a:lnTo>
                  <a:pt x="46901" y="530113"/>
                </a:lnTo>
                <a:lnTo>
                  <a:pt x="50773" y="523405"/>
                </a:lnTo>
                <a:lnTo>
                  <a:pt x="57032" y="517935"/>
                </a:lnTo>
                <a:lnTo>
                  <a:pt x="70620" y="506113"/>
                </a:lnTo>
                <a:lnTo>
                  <a:pt x="84190" y="494286"/>
                </a:lnTo>
                <a:lnTo>
                  <a:pt x="97747" y="482447"/>
                </a:lnTo>
                <a:lnTo>
                  <a:pt x="111299" y="470589"/>
                </a:lnTo>
                <a:lnTo>
                  <a:pt x="125382" y="458321"/>
                </a:lnTo>
                <a:lnTo>
                  <a:pt x="132351" y="452099"/>
                </a:lnTo>
                <a:lnTo>
                  <a:pt x="139175" y="445711"/>
                </a:lnTo>
                <a:lnTo>
                  <a:pt x="146615" y="438218"/>
                </a:lnTo>
                <a:lnTo>
                  <a:pt x="153887" y="430554"/>
                </a:lnTo>
                <a:lnTo>
                  <a:pt x="161207" y="422963"/>
                </a:lnTo>
                <a:lnTo>
                  <a:pt x="168792" y="415689"/>
                </a:lnTo>
                <a:lnTo>
                  <a:pt x="177200" y="408467"/>
                </a:lnTo>
                <a:lnTo>
                  <a:pt x="185868" y="401533"/>
                </a:lnTo>
                <a:lnTo>
                  <a:pt x="194644" y="394708"/>
                </a:lnTo>
                <a:lnTo>
                  <a:pt x="203379" y="387816"/>
                </a:lnTo>
                <a:lnTo>
                  <a:pt x="209315" y="383062"/>
                </a:lnTo>
                <a:lnTo>
                  <a:pt x="214929" y="377982"/>
                </a:lnTo>
                <a:lnTo>
                  <a:pt x="220801" y="373163"/>
                </a:lnTo>
                <a:lnTo>
                  <a:pt x="233819" y="362526"/>
                </a:lnTo>
                <a:lnTo>
                  <a:pt x="272874" y="330702"/>
                </a:lnTo>
                <a:lnTo>
                  <a:pt x="272551" y="329790"/>
                </a:lnTo>
                <a:lnTo>
                  <a:pt x="272293" y="328878"/>
                </a:lnTo>
                <a:lnTo>
                  <a:pt x="271971" y="327901"/>
                </a:lnTo>
                <a:lnTo>
                  <a:pt x="248741" y="329248"/>
                </a:lnTo>
                <a:lnTo>
                  <a:pt x="240998" y="329660"/>
                </a:lnTo>
                <a:lnTo>
                  <a:pt x="237965" y="329855"/>
                </a:lnTo>
                <a:lnTo>
                  <a:pt x="234868" y="329855"/>
                </a:lnTo>
                <a:lnTo>
                  <a:pt x="231771" y="329725"/>
                </a:lnTo>
                <a:lnTo>
                  <a:pt x="224452" y="329345"/>
                </a:lnTo>
                <a:lnTo>
                  <a:pt x="217115" y="329179"/>
                </a:lnTo>
                <a:lnTo>
                  <a:pt x="209766" y="329221"/>
                </a:lnTo>
                <a:lnTo>
                  <a:pt x="202411" y="329464"/>
                </a:lnTo>
                <a:lnTo>
                  <a:pt x="195480" y="329621"/>
                </a:lnTo>
                <a:lnTo>
                  <a:pt x="188538" y="329399"/>
                </a:lnTo>
                <a:lnTo>
                  <a:pt x="181595" y="329080"/>
                </a:lnTo>
                <a:lnTo>
                  <a:pt x="174664" y="328943"/>
                </a:lnTo>
                <a:lnTo>
                  <a:pt x="121043" y="330050"/>
                </a:lnTo>
                <a:lnTo>
                  <a:pt x="101975" y="330555"/>
                </a:lnTo>
                <a:lnTo>
                  <a:pt x="92441" y="330801"/>
                </a:lnTo>
                <a:lnTo>
                  <a:pt x="82907" y="330962"/>
                </a:lnTo>
                <a:lnTo>
                  <a:pt x="75422" y="331027"/>
                </a:lnTo>
                <a:lnTo>
                  <a:pt x="70260" y="326794"/>
                </a:lnTo>
                <a:lnTo>
                  <a:pt x="67227" y="320217"/>
                </a:lnTo>
                <a:lnTo>
                  <a:pt x="63549" y="312402"/>
                </a:lnTo>
                <a:lnTo>
                  <a:pt x="107436" y="295160"/>
                </a:lnTo>
                <a:lnTo>
                  <a:pt x="147299" y="293492"/>
                </a:lnTo>
                <a:lnTo>
                  <a:pt x="162662" y="293459"/>
                </a:lnTo>
                <a:lnTo>
                  <a:pt x="178026" y="293584"/>
                </a:lnTo>
                <a:lnTo>
                  <a:pt x="193377" y="293776"/>
                </a:lnTo>
                <a:lnTo>
                  <a:pt x="206143" y="293977"/>
                </a:lnTo>
                <a:lnTo>
                  <a:pt x="218897" y="294256"/>
                </a:lnTo>
                <a:lnTo>
                  <a:pt x="244418" y="294883"/>
                </a:lnTo>
                <a:lnTo>
                  <a:pt x="245063" y="292083"/>
                </a:lnTo>
                <a:lnTo>
                  <a:pt x="244353" y="291236"/>
                </a:lnTo>
                <a:lnTo>
                  <a:pt x="243708" y="290129"/>
                </a:lnTo>
                <a:lnTo>
                  <a:pt x="242805" y="289608"/>
                </a:lnTo>
                <a:lnTo>
                  <a:pt x="223947" y="277829"/>
                </a:lnTo>
                <a:lnTo>
                  <a:pt x="214494" y="271997"/>
                </a:lnTo>
                <a:lnTo>
                  <a:pt x="204992" y="266294"/>
                </a:lnTo>
                <a:lnTo>
                  <a:pt x="198733" y="262581"/>
                </a:lnTo>
                <a:lnTo>
                  <a:pt x="193184" y="259260"/>
                </a:lnTo>
                <a:lnTo>
                  <a:pt x="189054" y="252357"/>
                </a:lnTo>
                <a:lnTo>
                  <a:pt x="185892" y="247017"/>
                </a:lnTo>
                <a:lnTo>
                  <a:pt x="178020" y="244737"/>
                </a:lnTo>
                <a:lnTo>
                  <a:pt x="172987" y="240309"/>
                </a:lnTo>
                <a:lnTo>
                  <a:pt x="165684" y="233699"/>
                </a:lnTo>
                <a:lnTo>
                  <a:pt x="158508" y="226942"/>
                </a:lnTo>
                <a:lnTo>
                  <a:pt x="151345" y="220161"/>
                </a:lnTo>
                <a:lnTo>
                  <a:pt x="144079" y="213478"/>
                </a:lnTo>
                <a:lnTo>
                  <a:pt x="133100" y="203781"/>
                </a:lnTo>
                <a:lnTo>
                  <a:pt x="122067" y="194176"/>
                </a:lnTo>
                <a:lnTo>
                  <a:pt x="111022" y="184584"/>
                </a:lnTo>
                <a:lnTo>
                  <a:pt x="100007" y="174924"/>
                </a:lnTo>
                <a:lnTo>
                  <a:pt x="91328" y="167203"/>
                </a:lnTo>
                <a:lnTo>
                  <a:pt x="82698" y="159408"/>
                </a:lnTo>
                <a:lnTo>
                  <a:pt x="74091" y="151589"/>
                </a:lnTo>
                <a:lnTo>
                  <a:pt x="64904" y="143273"/>
                </a:lnTo>
                <a:lnTo>
                  <a:pt x="64195" y="142817"/>
                </a:lnTo>
                <a:lnTo>
                  <a:pt x="63549" y="142427"/>
                </a:lnTo>
                <a:lnTo>
                  <a:pt x="56532" y="137478"/>
                </a:lnTo>
                <a:lnTo>
                  <a:pt x="50192" y="131803"/>
                </a:lnTo>
                <a:lnTo>
                  <a:pt x="44240" y="125677"/>
                </a:lnTo>
                <a:lnTo>
                  <a:pt x="38384" y="119373"/>
                </a:lnTo>
                <a:lnTo>
                  <a:pt x="31986" y="112954"/>
                </a:lnTo>
                <a:lnTo>
                  <a:pt x="25333" y="106755"/>
                </a:lnTo>
                <a:lnTo>
                  <a:pt x="18657" y="100580"/>
                </a:lnTo>
                <a:lnTo>
                  <a:pt x="12186" y="94235"/>
                </a:lnTo>
                <a:lnTo>
                  <a:pt x="6470" y="87890"/>
                </a:lnTo>
                <a:lnTo>
                  <a:pt x="2079" y="80990"/>
                </a:lnTo>
                <a:lnTo>
                  <a:pt x="0" y="73125"/>
                </a:lnTo>
                <a:lnTo>
                  <a:pt x="1216" y="63887"/>
                </a:lnTo>
                <a:lnTo>
                  <a:pt x="4707" y="57884"/>
                </a:lnTo>
                <a:lnTo>
                  <a:pt x="10315" y="53426"/>
                </a:lnTo>
                <a:lnTo>
                  <a:pt x="16987" y="51349"/>
                </a:lnTo>
                <a:lnTo>
                  <a:pt x="23672" y="52490"/>
                </a:lnTo>
                <a:lnTo>
                  <a:pt x="28318" y="54704"/>
                </a:lnTo>
                <a:lnTo>
                  <a:pt x="31996" y="59133"/>
                </a:lnTo>
                <a:lnTo>
                  <a:pt x="36706" y="61021"/>
                </a:lnTo>
                <a:lnTo>
                  <a:pt x="43933" y="63887"/>
                </a:lnTo>
                <a:lnTo>
                  <a:pt x="49224" y="68771"/>
                </a:lnTo>
                <a:lnTo>
                  <a:pt x="55677" y="76065"/>
                </a:lnTo>
                <a:lnTo>
                  <a:pt x="56774" y="78344"/>
                </a:lnTo>
                <a:lnTo>
                  <a:pt x="58774" y="81405"/>
                </a:lnTo>
                <a:lnTo>
                  <a:pt x="63614" y="81861"/>
                </a:lnTo>
                <a:lnTo>
                  <a:pt x="62775" y="83880"/>
                </a:lnTo>
                <a:lnTo>
                  <a:pt x="62130" y="85508"/>
                </a:lnTo>
                <a:lnTo>
                  <a:pt x="62388" y="84922"/>
                </a:lnTo>
                <a:lnTo>
                  <a:pt x="66647" y="88634"/>
                </a:lnTo>
                <a:lnTo>
                  <a:pt x="70389" y="91955"/>
                </a:lnTo>
                <a:lnTo>
                  <a:pt x="74261" y="95211"/>
                </a:lnTo>
                <a:lnTo>
                  <a:pt x="77939" y="98272"/>
                </a:lnTo>
                <a:lnTo>
                  <a:pt x="81810" y="101138"/>
                </a:lnTo>
                <a:lnTo>
                  <a:pt x="85488" y="104199"/>
                </a:lnTo>
                <a:lnTo>
                  <a:pt x="91102" y="108757"/>
                </a:lnTo>
                <a:lnTo>
                  <a:pt x="97168" y="112925"/>
                </a:lnTo>
                <a:lnTo>
                  <a:pt x="102136" y="118070"/>
                </a:lnTo>
                <a:lnTo>
                  <a:pt x="108183" y="123737"/>
                </a:lnTo>
                <a:lnTo>
                  <a:pt x="114550" y="128922"/>
                </a:lnTo>
                <a:lnTo>
                  <a:pt x="121001" y="133923"/>
                </a:lnTo>
                <a:lnTo>
                  <a:pt x="127302" y="139040"/>
                </a:lnTo>
                <a:lnTo>
                  <a:pt x="133899" y="144335"/>
                </a:lnTo>
                <a:lnTo>
                  <a:pt x="140635" y="149599"/>
                </a:lnTo>
                <a:lnTo>
                  <a:pt x="147092" y="155314"/>
                </a:lnTo>
                <a:lnTo>
                  <a:pt x="152854" y="161964"/>
                </a:lnTo>
                <a:lnTo>
                  <a:pt x="157782" y="167498"/>
                </a:lnTo>
                <a:lnTo>
                  <a:pt x="163525" y="172433"/>
                </a:lnTo>
                <a:lnTo>
                  <a:pt x="169596" y="177148"/>
                </a:lnTo>
                <a:lnTo>
                  <a:pt x="175503" y="182022"/>
                </a:lnTo>
                <a:lnTo>
                  <a:pt x="180640" y="186396"/>
                </a:lnTo>
                <a:lnTo>
                  <a:pt x="185819" y="190782"/>
                </a:lnTo>
                <a:lnTo>
                  <a:pt x="190648" y="195412"/>
                </a:lnTo>
                <a:lnTo>
                  <a:pt x="194732" y="200518"/>
                </a:lnTo>
                <a:lnTo>
                  <a:pt x="198862" y="206770"/>
                </a:lnTo>
                <a:lnTo>
                  <a:pt x="205250" y="209310"/>
                </a:lnTo>
                <a:lnTo>
                  <a:pt x="214865" y="219404"/>
                </a:lnTo>
                <a:lnTo>
                  <a:pt x="221640" y="222660"/>
                </a:lnTo>
                <a:lnTo>
                  <a:pt x="227318" y="227089"/>
                </a:lnTo>
                <a:lnTo>
                  <a:pt x="233831" y="232236"/>
                </a:lnTo>
                <a:lnTo>
                  <a:pt x="240272" y="237452"/>
                </a:lnTo>
                <a:lnTo>
                  <a:pt x="246737" y="242630"/>
                </a:lnTo>
                <a:lnTo>
                  <a:pt x="253323" y="247668"/>
                </a:lnTo>
                <a:lnTo>
                  <a:pt x="254871" y="248840"/>
                </a:lnTo>
                <a:lnTo>
                  <a:pt x="258485" y="248384"/>
                </a:lnTo>
                <a:lnTo>
                  <a:pt x="262485" y="246431"/>
                </a:lnTo>
                <a:lnTo>
                  <a:pt x="265131" y="241937"/>
                </a:lnTo>
                <a:lnTo>
                  <a:pt x="265841" y="240700"/>
                </a:lnTo>
                <a:lnTo>
                  <a:pt x="265776" y="239006"/>
                </a:lnTo>
                <a:lnTo>
                  <a:pt x="266099" y="237118"/>
                </a:lnTo>
                <a:lnTo>
                  <a:pt x="263776" y="236141"/>
                </a:lnTo>
                <a:lnTo>
                  <a:pt x="266938" y="234578"/>
                </a:lnTo>
                <a:lnTo>
                  <a:pt x="269712" y="233145"/>
                </a:lnTo>
                <a:lnTo>
                  <a:pt x="272551" y="231712"/>
                </a:lnTo>
                <a:lnTo>
                  <a:pt x="271519" y="228977"/>
                </a:lnTo>
                <a:lnTo>
                  <a:pt x="264292" y="230410"/>
                </a:lnTo>
                <a:lnTo>
                  <a:pt x="259453" y="183520"/>
                </a:lnTo>
                <a:lnTo>
                  <a:pt x="264421" y="181501"/>
                </a:lnTo>
                <a:lnTo>
                  <a:pt x="258291" y="176747"/>
                </a:lnTo>
                <a:lnTo>
                  <a:pt x="258291" y="175184"/>
                </a:lnTo>
                <a:lnTo>
                  <a:pt x="261130" y="165481"/>
                </a:lnTo>
                <a:lnTo>
                  <a:pt x="261582" y="163853"/>
                </a:lnTo>
                <a:lnTo>
                  <a:pt x="258420" y="161183"/>
                </a:lnTo>
                <a:lnTo>
                  <a:pt x="257001" y="159099"/>
                </a:lnTo>
                <a:lnTo>
                  <a:pt x="257194" y="157145"/>
                </a:lnTo>
                <a:lnTo>
                  <a:pt x="257710" y="154931"/>
                </a:lnTo>
                <a:lnTo>
                  <a:pt x="257581" y="152782"/>
                </a:lnTo>
                <a:lnTo>
                  <a:pt x="257065" y="145943"/>
                </a:lnTo>
                <a:lnTo>
                  <a:pt x="256355" y="139105"/>
                </a:lnTo>
                <a:lnTo>
                  <a:pt x="255581" y="132202"/>
                </a:lnTo>
                <a:lnTo>
                  <a:pt x="255323" y="129727"/>
                </a:lnTo>
                <a:lnTo>
                  <a:pt x="253581" y="126667"/>
                </a:lnTo>
                <a:lnTo>
                  <a:pt x="258356" y="117354"/>
                </a:lnTo>
                <a:lnTo>
                  <a:pt x="252871" y="110320"/>
                </a:lnTo>
                <a:lnTo>
                  <a:pt x="253839" y="102766"/>
                </a:lnTo>
                <a:lnTo>
                  <a:pt x="254678" y="96058"/>
                </a:lnTo>
                <a:lnTo>
                  <a:pt x="252226" y="89025"/>
                </a:lnTo>
                <a:lnTo>
                  <a:pt x="251645" y="82056"/>
                </a:lnTo>
                <a:lnTo>
                  <a:pt x="251129" y="75544"/>
                </a:lnTo>
                <a:lnTo>
                  <a:pt x="251258" y="69031"/>
                </a:lnTo>
                <a:lnTo>
                  <a:pt x="250935" y="62519"/>
                </a:lnTo>
                <a:lnTo>
                  <a:pt x="250806" y="60240"/>
                </a:lnTo>
                <a:lnTo>
                  <a:pt x="250032" y="57960"/>
                </a:lnTo>
                <a:lnTo>
                  <a:pt x="249644" y="55681"/>
                </a:lnTo>
                <a:lnTo>
                  <a:pt x="248658" y="48031"/>
                </a:lnTo>
                <a:lnTo>
                  <a:pt x="247902" y="40344"/>
                </a:lnTo>
                <a:lnTo>
                  <a:pt x="247049" y="32657"/>
                </a:lnTo>
                <a:lnTo>
                  <a:pt x="245773" y="25007"/>
                </a:lnTo>
                <a:lnTo>
                  <a:pt x="245321" y="22793"/>
                </a:lnTo>
                <a:lnTo>
                  <a:pt x="247451" y="19928"/>
                </a:lnTo>
                <a:lnTo>
                  <a:pt x="248870" y="16215"/>
                </a:lnTo>
                <a:lnTo>
                  <a:pt x="249515" y="14978"/>
                </a:lnTo>
                <a:lnTo>
                  <a:pt x="249967" y="5796"/>
                </a:lnTo>
                <a:lnTo>
                  <a:pt x="255129" y="0"/>
                </a:lnTo>
                <a:close/>
              </a:path>
            </a:pathLst>
          </a:custGeom>
          <a:solidFill>
            <a:srgbClr val="F5F5EF"/>
          </a:solidFill>
        </p:spPr>
        <p:txBody>
          <a:bodyPr wrap="square" lIns="0" tIns="0" rIns="0" bIns="0" rtlCol="0"/>
          <a:lstStyle/>
          <a:p>
            <a:endParaRPr/>
          </a:p>
        </p:txBody>
      </p:sp>
      <p:sp>
        <p:nvSpPr>
          <p:cNvPr id="7" name="object 7"/>
          <p:cNvSpPr/>
          <p:nvPr/>
        </p:nvSpPr>
        <p:spPr>
          <a:xfrm>
            <a:off x="16912925" y="7048500"/>
            <a:ext cx="400050" cy="419100"/>
          </a:xfrm>
          <a:custGeom>
            <a:avLst/>
            <a:gdLst/>
            <a:ahLst/>
            <a:cxnLst/>
            <a:rect l="l" t="t" r="r" b="b"/>
            <a:pathLst>
              <a:path w="400050" h="419100">
                <a:moveTo>
                  <a:pt x="174890" y="0"/>
                </a:moveTo>
                <a:lnTo>
                  <a:pt x="186561" y="998"/>
                </a:lnTo>
                <a:lnTo>
                  <a:pt x="192768" y="2822"/>
                </a:lnTo>
                <a:lnTo>
                  <a:pt x="195653" y="8987"/>
                </a:lnTo>
                <a:lnTo>
                  <a:pt x="197052" y="12027"/>
                </a:lnTo>
                <a:lnTo>
                  <a:pt x="197008" y="15717"/>
                </a:lnTo>
                <a:lnTo>
                  <a:pt x="197795" y="20146"/>
                </a:lnTo>
                <a:lnTo>
                  <a:pt x="201816" y="22925"/>
                </a:lnTo>
                <a:lnTo>
                  <a:pt x="199237" y="28526"/>
                </a:lnTo>
                <a:lnTo>
                  <a:pt x="200286" y="32998"/>
                </a:lnTo>
                <a:lnTo>
                  <a:pt x="200374" y="33433"/>
                </a:lnTo>
                <a:lnTo>
                  <a:pt x="198450" y="34344"/>
                </a:lnTo>
                <a:lnTo>
                  <a:pt x="197183" y="35213"/>
                </a:lnTo>
                <a:lnTo>
                  <a:pt x="200811" y="37731"/>
                </a:lnTo>
                <a:lnTo>
                  <a:pt x="201161" y="40597"/>
                </a:lnTo>
                <a:lnTo>
                  <a:pt x="201161" y="50844"/>
                </a:lnTo>
                <a:lnTo>
                  <a:pt x="202035" y="56966"/>
                </a:lnTo>
                <a:lnTo>
                  <a:pt x="202516" y="62828"/>
                </a:lnTo>
                <a:lnTo>
                  <a:pt x="203128" y="70513"/>
                </a:lnTo>
                <a:lnTo>
                  <a:pt x="203302" y="78198"/>
                </a:lnTo>
                <a:lnTo>
                  <a:pt x="203914" y="85884"/>
                </a:lnTo>
                <a:lnTo>
                  <a:pt x="204532" y="93080"/>
                </a:lnTo>
                <a:lnTo>
                  <a:pt x="205215" y="100277"/>
                </a:lnTo>
                <a:lnTo>
                  <a:pt x="205881" y="107474"/>
                </a:lnTo>
                <a:lnTo>
                  <a:pt x="206450" y="114671"/>
                </a:lnTo>
                <a:lnTo>
                  <a:pt x="206843" y="120750"/>
                </a:lnTo>
                <a:lnTo>
                  <a:pt x="207717" y="126872"/>
                </a:lnTo>
                <a:lnTo>
                  <a:pt x="206056" y="133081"/>
                </a:lnTo>
                <a:lnTo>
                  <a:pt x="205401" y="135469"/>
                </a:lnTo>
                <a:lnTo>
                  <a:pt x="207543" y="138552"/>
                </a:lnTo>
                <a:lnTo>
                  <a:pt x="208023" y="141374"/>
                </a:lnTo>
                <a:lnTo>
                  <a:pt x="209029" y="147626"/>
                </a:lnTo>
                <a:lnTo>
                  <a:pt x="210078" y="153922"/>
                </a:lnTo>
                <a:lnTo>
                  <a:pt x="210515" y="160218"/>
                </a:lnTo>
                <a:lnTo>
                  <a:pt x="210821" y="164821"/>
                </a:lnTo>
                <a:lnTo>
                  <a:pt x="209772" y="169510"/>
                </a:lnTo>
                <a:lnTo>
                  <a:pt x="210340" y="179627"/>
                </a:lnTo>
                <a:lnTo>
                  <a:pt x="211389" y="185011"/>
                </a:lnTo>
                <a:lnTo>
                  <a:pt x="212263" y="191611"/>
                </a:lnTo>
                <a:lnTo>
                  <a:pt x="218444" y="185302"/>
                </a:lnTo>
                <a:lnTo>
                  <a:pt x="246249" y="159122"/>
                </a:lnTo>
                <a:lnTo>
                  <a:pt x="257461" y="150058"/>
                </a:lnTo>
                <a:lnTo>
                  <a:pt x="263799" y="144804"/>
                </a:lnTo>
                <a:lnTo>
                  <a:pt x="270487" y="139941"/>
                </a:lnTo>
                <a:lnTo>
                  <a:pt x="276476" y="134253"/>
                </a:lnTo>
                <a:lnTo>
                  <a:pt x="281284" y="129737"/>
                </a:lnTo>
                <a:lnTo>
                  <a:pt x="285131" y="124223"/>
                </a:lnTo>
                <a:lnTo>
                  <a:pt x="289546" y="119317"/>
                </a:lnTo>
                <a:lnTo>
                  <a:pt x="293043" y="115409"/>
                </a:lnTo>
                <a:lnTo>
                  <a:pt x="296671" y="111588"/>
                </a:lnTo>
                <a:lnTo>
                  <a:pt x="300430" y="107984"/>
                </a:lnTo>
                <a:lnTo>
                  <a:pt x="302091" y="106378"/>
                </a:lnTo>
                <a:lnTo>
                  <a:pt x="304364" y="105422"/>
                </a:lnTo>
                <a:lnTo>
                  <a:pt x="306681" y="103946"/>
                </a:lnTo>
                <a:lnTo>
                  <a:pt x="306724" y="103642"/>
                </a:lnTo>
                <a:lnTo>
                  <a:pt x="306375" y="102079"/>
                </a:lnTo>
                <a:lnTo>
                  <a:pt x="306987" y="101515"/>
                </a:lnTo>
                <a:lnTo>
                  <a:pt x="340426" y="71295"/>
                </a:lnTo>
                <a:lnTo>
                  <a:pt x="349780" y="62394"/>
                </a:lnTo>
                <a:lnTo>
                  <a:pt x="356949" y="65476"/>
                </a:lnTo>
                <a:lnTo>
                  <a:pt x="357386" y="72467"/>
                </a:lnTo>
                <a:lnTo>
                  <a:pt x="355681" y="75810"/>
                </a:lnTo>
                <a:lnTo>
                  <a:pt x="353889" y="78111"/>
                </a:lnTo>
                <a:lnTo>
                  <a:pt x="347039" y="86620"/>
                </a:lnTo>
                <a:lnTo>
                  <a:pt x="340098" y="95051"/>
                </a:lnTo>
                <a:lnTo>
                  <a:pt x="333125" y="103457"/>
                </a:lnTo>
                <a:lnTo>
                  <a:pt x="326176" y="111892"/>
                </a:lnTo>
                <a:lnTo>
                  <a:pt x="321237" y="117971"/>
                </a:lnTo>
                <a:lnTo>
                  <a:pt x="316734" y="124440"/>
                </a:lnTo>
                <a:lnTo>
                  <a:pt x="311489" y="130259"/>
                </a:lnTo>
                <a:lnTo>
                  <a:pt x="279529" y="162776"/>
                </a:lnTo>
                <a:lnTo>
                  <a:pt x="260388" y="180621"/>
                </a:lnTo>
                <a:lnTo>
                  <a:pt x="250817" y="189526"/>
                </a:lnTo>
                <a:lnTo>
                  <a:pt x="249287" y="190959"/>
                </a:lnTo>
                <a:lnTo>
                  <a:pt x="247582" y="192262"/>
                </a:lnTo>
                <a:lnTo>
                  <a:pt x="245266" y="194172"/>
                </a:lnTo>
                <a:lnTo>
                  <a:pt x="247408" y="195041"/>
                </a:lnTo>
                <a:lnTo>
                  <a:pt x="248719" y="196039"/>
                </a:lnTo>
                <a:lnTo>
                  <a:pt x="250074" y="196083"/>
                </a:lnTo>
                <a:lnTo>
                  <a:pt x="256926" y="196412"/>
                </a:lnTo>
                <a:lnTo>
                  <a:pt x="263783" y="196696"/>
                </a:lnTo>
                <a:lnTo>
                  <a:pt x="277525" y="197212"/>
                </a:lnTo>
                <a:lnTo>
                  <a:pt x="323816" y="198905"/>
                </a:lnTo>
                <a:lnTo>
                  <a:pt x="324515" y="198905"/>
                </a:lnTo>
                <a:lnTo>
                  <a:pt x="325258" y="198688"/>
                </a:lnTo>
                <a:lnTo>
                  <a:pt x="326001" y="198731"/>
                </a:lnTo>
                <a:lnTo>
                  <a:pt x="331072" y="199122"/>
                </a:lnTo>
                <a:lnTo>
                  <a:pt x="336273" y="198862"/>
                </a:lnTo>
                <a:lnTo>
                  <a:pt x="345322" y="201206"/>
                </a:lnTo>
                <a:lnTo>
                  <a:pt x="346633" y="206243"/>
                </a:lnTo>
                <a:lnTo>
                  <a:pt x="345409" y="209326"/>
                </a:lnTo>
                <a:lnTo>
                  <a:pt x="344316" y="212105"/>
                </a:lnTo>
                <a:lnTo>
                  <a:pt x="308954" y="217662"/>
                </a:lnTo>
                <a:lnTo>
                  <a:pt x="296667" y="218370"/>
                </a:lnTo>
                <a:lnTo>
                  <a:pt x="284388" y="219057"/>
                </a:lnTo>
                <a:lnTo>
                  <a:pt x="272109" y="219720"/>
                </a:lnTo>
                <a:lnTo>
                  <a:pt x="259822" y="220354"/>
                </a:lnTo>
                <a:lnTo>
                  <a:pt x="255975" y="220528"/>
                </a:lnTo>
                <a:lnTo>
                  <a:pt x="252128" y="220224"/>
                </a:lnTo>
                <a:lnTo>
                  <a:pt x="247714" y="221223"/>
                </a:lnTo>
                <a:lnTo>
                  <a:pt x="250293" y="223003"/>
                </a:lnTo>
                <a:lnTo>
                  <a:pt x="252915" y="224827"/>
                </a:lnTo>
                <a:lnTo>
                  <a:pt x="255494" y="226650"/>
                </a:lnTo>
                <a:lnTo>
                  <a:pt x="260128" y="229950"/>
                </a:lnTo>
                <a:lnTo>
                  <a:pt x="265329" y="232121"/>
                </a:lnTo>
                <a:lnTo>
                  <a:pt x="269176" y="237028"/>
                </a:lnTo>
                <a:lnTo>
                  <a:pt x="271624" y="240110"/>
                </a:lnTo>
                <a:lnTo>
                  <a:pt x="276214" y="241717"/>
                </a:lnTo>
                <a:lnTo>
                  <a:pt x="277263" y="246667"/>
                </a:lnTo>
                <a:lnTo>
                  <a:pt x="277787" y="246971"/>
                </a:lnTo>
                <a:lnTo>
                  <a:pt x="278093" y="246927"/>
                </a:lnTo>
                <a:lnTo>
                  <a:pt x="286923" y="246623"/>
                </a:lnTo>
                <a:lnTo>
                  <a:pt x="290158" y="254265"/>
                </a:lnTo>
                <a:lnTo>
                  <a:pt x="295359" y="258998"/>
                </a:lnTo>
                <a:lnTo>
                  <a:pt x="340994" y="301679"/>
                </a:lnTo>
                <a:lnTo>
                  <a:pt x="342393" y="302852"/>
                </a:lnTo>
                <a:lnTo>
                  <a:pt x="345322" y="302157"/>
                </a:lnTo>
                <a:lnTo>
                  <a:pt x="346895" y="303286"/>
                </a:lnTo>
                <a:lnTo>
                  <a:pt x="352322" y="307256"/>
                </a:lnTo>
                <a:lnTo>
                  <a:pt x="357687" y="311308"/>
                </a:lnTo>
                <a:lnTo>
                  <a:pt x="363043" y="315376"/>
                </a:lnTo>
                <a:lnTo>
                  <a:pt x="368445" y="319395"/>
                </a:lnTo>
                <a:lnTo>
                  <a:pt x="371112" y="321349"/>
                </a:lnTo>
                <a:lnTo>
                  <a:pt x="374215" y="322651"/>
                </a:lnTo>
                <a:lnTo>
                  <a:pt x="376925" y="324518"/>
                </a:lnTo>
                <a:lnTo>
                  <a:pt x="378149" y="325343"/>
                </a:lnTo>
                <a:lnTo>
                  <a:pt x="378849" y="326950"/>
                </a:lnTo>
                <a:lnTo>
                  <a:pt x="379373" y="327601"/>
                </a:lnTo>
                <a:lnTo>
                  <a:pt x="381209" y="328426"/>
                </a:lnTo>
                <a:lnTo>
                  <a:pt x="382826" y="328904"/>
                </a:lnTo>
                <a:lnTo>
                  <a:pt x="384050" y="329815"/>
                </a:lnTo>
                <a:lnTo>
                  <a:pt x="388990" y="333636"/>
                </a:lnTo>
                <a:lnTo>
                  <a:pt x="394322" y="337153"/>
                </a:lnTo>
                <a:lnTo>
                  <a:pt x="398475" y="341712"/>
                </a:lnTo>
                <a:lnTo>
                  <a:pt x="400049" y="343406"/>
                </a:lnTo>
                <a:lnTo>
                  <a:pt x="399961" y="348138"/>
                </a:lnTo>
                <a:lnTo>
                  <a:pt x="398737" y="350440"/>
                </a:lnTo>
                <a:lnTo>
                  <a:pt x="396814" y="353913"/>
                </a:lnTo>
                <a:lnTo>
                  <a:pt x="392705" y="355520"/>
                </a:lnTo>
                <a:lnTo>
                  <a:pt x="382127" y="350483"/>
                </a:lnTo>
                <a:lnTo>
                  <a:pt x="375789" y="347183"/>
                </a:lnTo>
                <a:lnTo>
                  <a:pt x="369582" y="343623"/>
                </a:lnTo>
                <a:lnTo>
                  <a:pt x="365167" y="341104"/>
                </a:lnTo>
                <a:lnTo>
                  <a:pt x="361233" y="337805"/>
                </a:lnTo>
                <a:lnTo>
                  <a:pt x="356774" y="335416"/>
                </a:lnTo>
                <a:lnTo>
                  <a:pt x="351310" y="332507"/>
                </a:lnTo>
                <a:lnTo>
                  <a:pt x="345453" y="330380"/>
                </a:lnTo>
                <a:lnTo>
                  <a:pt x="339901" y="327601"/>
                </a:lnTo>
                <a:lnTo>
                  <a:pt x="337978" y="326646"/>
                </a:lnTo>
                <a:lnTo>
                  <a:pt x="336536" y="324735"/>
                </a:lnTo>
                <a:lnTo>
                  <a:pt x="334831" y="323216"/>
                </a:lnTo>
                <a:lnTo>
                  <a:pt x="334481" y="323259"/>
                </a:lnTo>
                <a:lnTo>
                  <a:pt x="333301" y="323693"/>
                </a:lnTo>
                <a:lnTo>
                  <a:pt x="332558" y="323302"/>
                </a:lnTo>
                <a:lnTo>
                  <a:pt x="292999" y="293082"/>
                </a:lnTo>
                <a:lnTo>
                  <a:pt x="286587" y="287072"/>
                </a:lnTo>
                <a:lnTo>
                  <a:pt x="280060" y="281180"/>
                </a:lnTo>
                <a:lnTo>
                  <a:pt x="246214" y="255584"/>
                </a:lnTo>
                <a:lnTo>
                  <a:pt x="239365" y="250878"/>
                </a:lnTo>
                <a:lnTo>
                  <a:pt x="235125" y="247882"/>
                </a:lnTo>
                <a:lnTo>
                  <a:pt x="231103" y="244496"/>
                </a:lnTo>
                <a:lnTo>
                  <a:pt x="223497" y="238764"/>
                </a:lnTo>
                <a:lnTo>
                  <a:pt x="219957" y="236289"/>
                </a:lnTo>
                <a:lnTo>
                  <a:pt x="214886" y="232642"/>
                </a:lnTo>
                <a:lnTo>
                  <a:pt x="215192" y="239068"/>
                </a:lnTo>
                <a:lnTo>
                  <a:pt x="215148" y="243888"/>
                </a:lnTo>
                <a:lnTo>
                  <a:pt x="215629" y="248664"/>
                </a:lnTo>
                <a:lnTo>
                  <a:pt x="216729" y="258597"/>
                </a:lnTo>
                <a:lnTo>
                  <a:pt x="217902" y="268534"/>
                </a:lnTo>
                <a:lnTo>
                  <a:pt x="219010" y="278479"/>
                </a:lnTo>
                <a:lnTo>
                  <a:pt x="219913" y="288436"/>
                </a:lnTo>
                <a:lnTo>
                  <a:pt x="220227" y="295297"/>
                </a:lnTo>
                <a:lnTo>
                  <a:pt x="220263" y="302190"/>
                </a:lnTo>
                <a:lnTo>
                  <a:pt x="220233" y="309099"/>
                </a:lnTo>
                <a:lnTo>
                  <a:pt x="220350" y="316008"/>
                </a:lnTo>
                <a:lnTo>
                  <a:pt x="220775" y="325419"/>
                </a:lnTo>
                <a:lnTo>
                  <a:pt x="221290" y="334830"/>
                </a:lnTo>
                <a:lnTo>
                  <a:pt x="221838" y="344242"/>
                </a:lnTo>
                <a:lnTo>
                  <a:pt x="222361" y="353653"/>
                </a:lnTo>
                <a:lnTo>
                  <a:pt x="222448" y="354955"/>
                </a:lnTo>
                <a:lnTo>
                  <a:pt x="222011" y="356301"/>
                </a:lnTo>
                <a:lnTo>
                  <a:pt x="221224" y="360947"/>
                </a:lnTo>
                <a:lnTo>
                  <a:pt x="218995" y="366071"/>
                </a:lnTo>
                <a:lnTo>
                  <a:pt x="220394" y="367330"/>
                </a:lnTo>
                <a:lnTo>
                  <a:pt x="224240" y="370847"/>
                </a:lnTo>
                <a:lnTo>
                  <a:pt x="221268" y="374364"/>
                </a:lnTo>
                <a:lnTo>
                  <a:pt x="221530" y="377534"/>
                </a:lnTo>
                <a:lnTo>
                  <a:pt x="222011" y="383699"/>
                </a:lnTo>
                <a:lnTo>
                  <a:pt x="222317" y="390082"/>
                </a:lnTo>
                <a:lnTo>
                  <a:pt x="218645" y="398853"/>
                </a:lnTo>
                <a:lnTo>
                  <a:pt x="220569" y="402587"/>
                </a:lnTo>
                <a:lnTo>
                  <a:pt x="220131" y="405670"/>
                </a:lnTo>
                <a:lnTo>
                  <a:pt x="219563" y="409577"/>
                </a:lnTo>
                <a:lnTo>
                  <a:pt x="219432" y="413311"/>
                </a:lnTo>
                <a:lnTo>
                  <a:pt x="214755" y="416221"/>
                </a:lnTo>
                <a:lnTo>
                  <a:pt x="210602" y="418782"/>
                </a:lnTo>
                <a:lnTo>
                  <a:pt x="207149" y="418001"/>
                </a:lnTo>
                <a:lnTo>
                  <a:pt x="205226" y="415960"/>
                </a:lnTo>
                <a:lnTo>
                  <a:pt x="202603" y="413268"/>
                </a:lnTo>
                <a:lnTo>
                  <a:pt x="199106" y="409968"/>
                </a:lnTo>
                <a:lnTo>
                  <a:pt x="201161" y="404801"/>
                </a:lnTo>
                <a:lnTo>
                  <a:pt x="201860" y="403021"/>
                </a:lnTo>
                <a:lnTo>
                  <a:pt x="200418" y="400503"/>
                </a:lnTo>
                <a:lnTo>
                  <a:pt x="200286" y="398288"/>
                </a:lnTo>
                <a:lnTo>
                  <a:pt x="199095" y="382787"/>
                </a:lnTo>
                <a:lnTo>
                  <a:pt x="198676" y="375037"/>
                </a:lnTo>
                <a:lnTo>
                  <a:pt x="198625" y="367287"/>
                </a:lnTo>
                <a:lnTo>
                  <a:pt x="198756" y="363031"/>
                </a:lnTo>
                <a:lnTo>
                  <a:pt x="197882" y="359341"/>
                </a:lnTo>
                <a:lnTo>
                  <a:pt x="197358" y="355346"/>
                </a:lnTo>
                <a:lnTo>
                  <a:pt x="196702" y="350136"/>
                </a:lnTo>
                <a:lnTo>
                  <a:pt x="197707" y="344665"/>
                </a:lnTo>
                <a:lnTo>
                  <a:pt x="197314" y="339368"/>
                </a:lnTo>
                <a:lnTo>
                  <a:pt x="196686" y="331892"/>
                </a:lnTo>
                <a:lnTo>
                  <a:pt x="195932" y="324437"/>
                </a:lnTo>
                <a:lnTo>
                  <a:pt x="195169" y="316990"/>
                </a:lnTo>
                <a:lnTo>
                  <a:pt x="194516" y="309538"/>
                </a:lnTo>
                <a:lnTo>
                  <a:pt x="193904" y="301158"/>
                </a:lnTo>
                <a:lnTo>
                  <a:pt x="194036" y="292692"/>
                </a:lnTo>
                <a:lnTo>
                  <a:pt x="193074" y="279492"/>
                </a:lnTo>
                <a:lnTo>
                  <a:pt x="191806" y="274803"/>
                </a:lnTo>
                <a:lnTo>
                  <a:pt x="191282" y="270026"/>
                </a:lnTo>
                <a:lnTo>
                  <a:pt x="190888" y="266336"/>
                </a:lnTo>
                <a:lnTo>
                  <a:pt x="191151" y="262602"/>
                </a:lnTo>
                <a:lnTo>
                  <a:pt x="190845" y="258911"/>
                </a:lnTo>
                <a:lnTo>
                  <a:pt x="190670" y="257087"/>
                </a:lnTo>
                <a:lnTo>
                  <a:pt x="189839" y="255351"/>
                </a:lnTo>
                <a:lnTo>
                  <a:pt x="189052" y="252572"/>
                </a:lnTo>
                <a:lnTo>
                  <a:pt x="182714" y="257565"/>
                </a:lnTo>
                <a:lnTo>
                  <a:pt x="177207" y="263253"/>
                </a:lnTo>
                <a:lnTo>
                  <a:pt x="170562" y="266683"/>
                </a:lnTo>
                <a:lnTo>
                  <a:pt x="163875" y="270070"/>
                </a:lnTo>
                <a:lnTo>
                  <a:pt x="160159" y="276626"/>
                </a:lnTo>
                <a:lnTo>
                  <a:pt x="152728" y="279926"/>
                </a:lnTo>
                <a:lnTo>
                  <a:pt x="152160" y="280708"/>
                </a:lnTo>
                <a:lnTo>
                  <a:pt x="151460" y="281229"/>
                </a:lnTo>
                <a:lnTo>
                  <a:pt x="141459" y="289429"/>
                </a:lnTo>
                <a:lnTo>
                  <a:pt x="131998" y="298211"/>
                </a:lnTo>
                <a:lnTo>
                  <a:pt x="122717" y="307197"/>
                </a:lnTo>
                <a:lnTo>
                  <a:pt x="113256" y="316008"/>
                </a:lnTo>
                <a:lnTo>
                  <a:pt x="107063" y="321376"/>
                </a:lnTo>
                <a:lnTo>
                  <a:pt x="100788" y="326651"/>
                </a:lnTo>
                <a:lnTo>
                  <a:pt x="94496" y="331902"/>
                </a:lnTo>
                <a:lnTo>
                  <a:pt x="88253" y="337197"/>
                </a:lnTo>
                <a:lnTo>
                  <a:pt x="85368" y="339672"/>
                </a:lnTo>
                <a:lnTo>
                  <a:pt x="82964" y="342754"/>
                </a:lnTo>
                <a:lnTo>
                  <a:pt x="80079" y="345273"/>
                </a:lnTo>
                <a:lnTo>
                  <a:pt x="74065" y="350461"/>
                </a:lnTo>
                <a:lnTo>
                  <a:pt x="68026" y="355618"/>
                </a:lnTo>
                <a:lnTo>
                  <a:pt x="55907" y="365897"/>
                </a:lnTo>
                <a:lnTo>
                  <a:pt x="49579" y="368806"/>
                </a:lnTo>
                <a:lnTo>
                  <a:pt x="43121" y="368166"/>
                </a:lnTo>
                <a:lnTo>
                  <a:pt x="37810" y="364676"/>
                </a:lnTo>
                <a:lnTo>
                  <a:pt x="34925" y="359037"/>
                </a:lnTo>
                <a:lnTo>
                  <a:pt x="33832" y="353436"/>
                </a:lnTo>
                <a:lnTo>
                  <a:pt x="36455" y="348963"/>
                </a:lnTo>
                <a:lnTo>
                  <a:pt x="40695" y="345316"/>
                </a:lnTo>
                <a:lnTo>
                  <a:pt x="49900" y="337435"/>
                </a:lnTo>
                <a:lnTo>
                  <a:pt x="59092" y="329549"/>
                </a:lnTo>
                <a:lnTo>
                  <a:pt x="68276" y="321656"/>
                </a:lnTo>
                <a:lnTo>
                  <a:pt x="77457" y="313750"/>
                </a:lnTo>
                <a:lnTo>
                  <a:pt x="83795" y="308279"/>
                </a:lnTo>
                <a:lnTo>
                  <a:pt x="90264" y="302939"/>
                </a:lnTo>
                <a:lnTo>
                  <a:pt x="96340" y="297164"/>
                </a:lnTo>
                <a:lnTo>
                  <a:pt x="101381" y="292168"/>
                </a:lnTo>
                <a:lnTo>
                  <a:pt x="106306" y="287058"/>
                </a:lnTo>
                <a:lnTo>
                  <a:pt x="111265" y="281997"/>
                </a:lnTo>
                <a:lnTo>
                  <a:pt x="116404" y="277147"/>
                </a:lnTo>
                <a:lnTo>
                  <a:pt x="122099" y="272332"/>
                </a:lnTo>
                <a:lnTo>
                  <a:pt x="127971" y="267709"/>
                </a:lnTo>
                <a:lnTo>
                  <a:pt x="133916" y="263159"/>
                </a:lnTo>
                <a:lnTo>
                  <a:pt x="139833" y="258564"/>
                </a:lnTo>
                <a:lnTo>
                  <a:pt x="143855" y="255394"/>
                </a:lnTo>
                <a:lnTo>
                  <a:pt x="147658" y="252007"/>
                </a:lnTo>
                <a:lnTo>
                  <a:pt x="151635" y="248794"/>
                </a:lnTo>
                <a:lnTo>
                  <a:pt x="160454" y="241703"/>
                </a:lnTo>
                <a:lnTo>
                  <a:pt x="186911" y="220485"/>
                </a:lnTo>
                <a:lnTo>
                  <a:pt x="186692" y="219877"/>
                </a:lnTo>
                <a:lnTo>
                  <a:pt x="186517" y="219269"/>
                </a:lnTo>
                <a:lnTo>
                  <a:pt x="186299" y="218618"/>
                </a:lnTo>
                <a:lnTo>
                  <a:pt x="179305" y="219008"/>
                </a:lnTo>
                <a:lnTo>
                  <a:pt x="172311" y="219443"/>
                </a:lnTo>
                <a:lnTo>
                  <a:pt x="165317" y="219790"/>
                </a:lnTo>
                <a:lnTo>
                  <a:pt x="163263" y="219920"/>
                </a:lnTo>
                <a:lnTo>
                  <a:pt x="161164" y="219920"/>
                </a:lnTo>
                <a:lnTo>
                  <a:pt x="159066" y="219833"/>
                </a:lnTo>
                <a:lnTo>
                  <a:pt x="152466" y="219399"/>
                </a:lnTo>
                <a:lnTo>
                  <a:pt x="145822" y="219356"/>
                </a:lnTo>
                <a:lnTo>
                  <a:pt x="139177" y="219660"/>
                </a:lnTo>
                <a:lnTo>
                  <a:pt x="132927" y="220050"/>
                </a:lnTo>
                <a:lnTo>
                  <a:pt x="126632" y="219269"/>
                </a:lnTo>
                <a:lnTo>
                  <a:pt x="84057" y="220050"/>
                </a:lnTo>
                <a:lnTo>
                  <a:pt x="71140" y="220387"/>
                </a:lnTo>
                <a:lnTo>
                  <a:pt x="64682" y="220551"/>
                </a:lnTo>
                <a:lnTo>
                  <a:pt x="58223" y="220658"/>
                </a:lnTo>
                <a:lnTo>
                  <a:pt x="53153" y="220702"/>
                </a:lnTo>
                <a:lnTo>
                  <a:pt x="49656" y="217879"/>
                </a:lnTo>
                <a:lnTo>
                  <a:pt x="47602" y="213494"/>
                </a:lnTo>
                <a:lnTo>
                  <a:pt x="45110" y="208284"/>
                </a:lnTo>
                <a:lnTo>
                  <a:pt x="83132" y="196225"/>
                </a:lnTo>
                <a:lnTo>
                  <a:pt x="112251" y="195654"/>
                </a:lnTo>
                <a:lnTo>
                  <a:pt x="122659" y="195737"/>
                </a:lnTo>
                <a:lnTo>
                  <a:pt x="133058" y="195866"/>
                </a:lnTo>
                <a:lnTo>
                  <a:pt x="141706" y="195999"/>
                </a:lnTo>
                <a:lnTo>
                  <a:pt x="150346" y="196186"/>
                </a:lnTo>
                <a:lnTo>
                  <a:pt x="167634" y="196604"/>
                </a:lnTo>
                <a:lnTo>
                  <a:pt x="168071" y="194737"/>
                </a:lnTo>
                <a:lnTo>
                  <a:pt x="167590" y="194172"/>
                </a:lnTo>
                <a:lnTo>
                  <a:pt x="167153" y="193434"/>
                </a:lnTo>
                <a:lnTo>
                  <a:pt x="166541" y="193087"/>
                </a:lnTo>
                <a:lnTo>
                  <a:pt x="153766" y="185233"/>
                </a:lnTo>
                <a:lnTo>
                  <a:pt x="147362" y="181345"/>
                </a:lnTo>
                <a:lnTo>
                  <a:pt x="140926" y="177543"/>
                </a:lnTo>
                <a:lnTo>
                  <a:pt x="136686" y="175068"/>
                </a:lnTo>
                <a:lnTo>
                  <a:pt x="132927" y="172853"/>
                </a:lnTo>
                <a:lnTo>
                  <a:pt x="130129" y="168251"/>
                </a:lnTo>
                <a:lnTo>
                  <a:pt x="127987" y="164690"/>
                </a:lnTo>
                <a:lnTo>
                  <a:pt x="122654" y="163171"/>
                </a:lnTo>
                <a:lnTo>
                  <a:pt x="119245" y="160218"/>
                </a:lnTo>
                <a:lnTo>
                  <a:pt x="114298" y="155811"/>
                </a:lnTo>
                <a:lnTo>
                  <a:pt x="109437" y="151306"/>
                </a:lnTo>
                <a:lnTo>
                  <a:pt x="104584" y="146785"/>
                </a:lnTo>
                <a:lnTo>
                  <a:pt x="99662" y="142329"/>
                </a:lnTo>
                <a:lnTo>
                  <a:pt x="92225" y="135864"/>
                </a:lnTo>
                <a:lnTo>
                  <a:pt x="84751" y="129461"/>
                </a:lnTo>
                <a:lnTo>
                  <a:pt x="77269" y="123065"/>
                </a:lnTo>
                <a:lnTo>
                  <a:pt x="69807" y="116625"/>
                </a:lnTo>
                <a:lnTo>
                  <a:pt x="63928" y="111477"/>
                </a:lnTo>
                <a:lnTo>
                  <a:pt x="58081" y="106280"/>
                </a:lnTo>
                <a:lnTo>
                  <a:pt x="52251" y="101067"/>
                </a:lnTo>
                <a:lnTo>
                  <a:pt x="46028" y="95523"/>
                </a:lnTo>
                <a:lnTo>
                  <a:pt x="45547" y="95219"/>
                </a:lnTo>
                <a:lnTo>
                  <a:pt x="38378" y="90964"/>
                </a:lnTo>
                <a:lnTo>
                  <a:pt x="33395" y="85189"/>
                </a:lnTo>
                <a:lnTo>
                  <a:pt x="28062" y="79588"/>
                </a:lnTo>
                <a:lnTo>
                  <a:pt x="22467" y="73726"/>
                </a:lnTo>
                <a:lnTo>
                  <a:pt x="15998" y="68603"/>
                </a:lnTo>
                <a:lnTo>
                  <a:pt x="10315" y="62828"/>
                </a:lnTo>
                <a:lnTo>
                  <a:pt x="4851" y="57313"/>
                </a:lnTo>
                <a:lnTo>
                  <a:pt x="0" y="51539"/>
                </a:lnTo>
                <a:lnTo>
                  <a:pt x="2884" y="42594"/>
                </a:lnTo>
                <a:lnTo>
                  <a:pt x="4764" y="36819"/>
                </a:lnTo>
                <a:lnTo>
                  <a:pt x="12370" y="32304"/>
                </a:lnTo>
                <a:lnTo>
                  <a:pt x="21243" y="36472"/>
                </a:lnTo>
                <a:lnTo>
                  <a:pt x="23735" y="39425"/>
                </a:lnTo>
                <a:lnTo>
                  <a:pt x="26926" y="40684"/>
                </a:lnTo>
                <a:lnTo>
                  <a:pt x="31822" y="42594"/>
                </a:lnTo>
                <a:lnTo>
                  <a:pt x="35406" y="45851"/>
                </a:lnTo>
                <a:lnTo>
                  <a:pt x="39777" y="50714"/>
                </a:lnTo>
                <a:lnTo>
                  <a:pt x="40520" y="52233"/>
                </a:lnTo>
                <a:lnTo>
                  <a:pt x="41875" y="54274"/>
                </a:lnTo>
                <a:lnTo>
                  <a:pt x="45154" y="54578"/>
                </a:lnTo>
                <a:lnTo>
                  <a:pt x="44585" y="55924"/>
                </a:lnTo>
                <a:lnTo>
                  <a:pt x="44148" y="57010"/>
                </a:lnTo>
                <a:lnTo>
                  <a:pt x="44323" y="56619"/>
                </a:lnTo>
                <a:lnTo>
                  <a:pt x="47208" y="59094"/>
                </a:lnTo>
                <a:lnTo>
                  <a:pt x="49743" y="61308"/>
                </a:lnTo>
                <a:lnTo>
                  <a:pt x="52366" y="63479"/>
                </a:lnTo>
                <a:lnTo>
                  <a:pt x="54858" y="65520"/>
                </a:lnTo>
                <a:lnTo>
                  <a:pt x="57480" y="67430"/>
                </a:lnTo>
                <a:lnTo>
                  <a:pt x="59972" y="69471"/>
                </a:lnTo>
                <a:lnTo>
                  <a:pt x="63775" y="72510"/>
                </a:lnTo>
                <a:lnTo>
                  <a:pt x="67884" y="75289"/>
                </a:lnTo>
                <a:lnTo>
                  <a:pt x="76495" y="84060"/>
                </a:lnTo>
                <a:lnTo>
                  <a:pt x="82746" y="88011"/>
                </a:lnTo>
                <a:lnTo>
                  <a:pt x="94067" y="97564"/>
                </a:lnTo>
                <a:lnTo>
                  <a:pt x="100842" y="101515"/>
                </a:lnTo>
                <a:lnTo>
                  <a:pt x="105607" y="107984"/>
                </a:lnTo>
                <a:lnTo>
                  <a:pt x="109541" y="113281"/>
                </a:lnTo>
                <a:lnTo>
                  <a:pt x="115835" y="116842"/>
                </a:lnTo>
                <a:lnTo>
                  <a:pt x="120950" y="121357"/>
                </a:lnTo>
                <a:lnTo>
                  <a:pt x="125452" y="125309"/>
                </a:lnTo>
                <a:lnTo>
                  <a:pt x="130741" y="128869"/>
                </a:lnTo>
                <a:lnTo>
                  <a:pt x="136773" y="137857"/>
                </a:lnTo>
                <a:lnTo>
                  <a:pt x="141101" y="139550"/>
                </a:lnTo>
                <a:lnTo>
                  <a:pt x="147614" y="146280"/>
                </a:lnTo>
                <a:lnTo>
                  <a:pt x="152204" y="148451"/>
                </a:lnTo>
                <a:lnTo>
                  <a:pt x="156050" y="151404"/>
                </a:lnTo>
                <a:lnTo>
                  <a:pt x="161995" y="155920"/>
                </a:lnTo>
                <a:lnTo>
                  <a:pt x="167634" y="160739"/>
                </a:lnTo>
                <a:lnTo>
                  <a:pt x="173666" y="165125"/>
                </a:lnTo>
                <a:lnTo>
                  <a:pt x="174715" y="165906"/>
                </a:lnTo>
                <a:lnTo>
                  <a:pt x="177163" y="165602"/>
                </a:lnTo>
                <a:lnTo>
                  <a:pt x="179873" y="164300"/>
                </a:lnTo>
                <a:lnTo>
                  <a:pt x="181665" y="161304"/>
                </a:lnTo>
                <a:lnTo>
                  <a:pt x="182146" y="160479"/>
                </a:lnTo>
                <a:lnTo>
                  <a:pt x="182102" y="159350"/>
                </a:lnTo>
                <a:lnTo>
                  <a:pt x="182321" y="158091"/>
                </a:lnTo>
                <a:lnTo>
                  <a:pt x="180747" y="157439"/>
                </a:lnTo>
                <a:lnTo>
                  <a:pt x="182889" y="156397"/>
                </a:lnTo>
                <a:lnTo>
                  <a:pt x="184769" y="155442"/>
                </a:lnTo>
                <a:lnTo>
                  <a:pt x="186692" y="154487"/>
                </a:lnTo>
                <a:lnTo>
                  <a:pt x="185993" y="152663"/>
                </a:lnTo>
                <a:lnTo>
                  <a:pt x="181097" y="153618"/>
                </a:lnTo>
                <a:lnTo>
                  <a:pt x="177819" y="122356"/>
                </a:lnTo>
                <a:lnTo>
                  <a:pt x="181184" y="121010"/>
                </a:lnTo>
                <a:lnTo>
                  <a:pt x="177032" y="117841"/>
                </a:lnTo>
                <a:lnTo>
                  <a:pt x="177032" y="116798"/>
                </a:lnTo>
                <a:lnTo>
                  <a:pt x="178955" y="110329"/>
                </a:lnTo>
                <a:lnTo>
                  <a:pt x="179261" y="109243"/>
                </a:lnTo>
                <a:lnTo>
                  <a:pt x="177119" y="107463"/>
                </a:lnTo>
                <a:lnTo>
                  <a:pt x="176158" y="106074"/>
                </a:lnTo>
                <a:lnTo>
                  <a:pt x="176289" y="104771"/>
                </a:lnTo>
                <a:lnTo>
                  <a:pt x="176638" y="103295"/>
                </a:lnTo>
                <a:lnTo>
                  <a:pt x="176551" y="101862"/>
                </a:lnTo>
                <a:lnTo>
                  <a:pt x="176201" y="97303"/>
                </a:lnTo>
                <a:lnTo>
                  <a:pt x="175720" y="92744"/>
                </a:lnTo>
                <a:lnTo>
                  <a:pt x="175196" y="88141"/>
                </a:lnTo>
                <a:lnTo>
                  <a:pt x="175021" y="86491"/>
                </a:lnTo>
                <a:lnTo>
                  <a:pt x="173841" y="84451"/>
                </a:lnTo>
                <a:lnTo>
                  <a:pt x="177075" y="78242"/>
                </a:lnTo>
                <a:lnTo>
                  <a:pt x="173360" y="73552"/>
                </a:lnTo>
                <a:lnTo>
                  <a:pt x="174016" y="68516"/>
                </a:lnTo>
                <a:lnTo>
                  <a:pt x="174584" y="64044"/>
                </a:lnTo>
                <a:lnTo>
                  <a:pt x="172923" y="59354"/>
                </a:lnTo>
                <a:lnTo>
                  <a:pt x="172529" y="54708"/>
                </a:lnTo>
                <a:lnTo>
                  <a:pt x="172180" y="50366"/>
                </a:lnTo>
                <a:lnTo>
                  <a:pt x="172267" y="46024"/>
                </a:lnTo>
                <a:lnTo>
                  <a:pt x="172049" y="41682"/>
                </a:lnTo>
                <a:lnTo>
                  <a:pt x="171961" y="40163"/>
                </a:lnTo>
                <a:lnTo>
                  <a:pt x="171437" y="38643"/>
                </a:lnTo>
                <a:lnTo>
                  <a:pt x="171174" y="37123"/>
                </a:lnTo>
                <a:lnTo>
                  <a:pt x="170082" y="30350"/>
                </a:lnTo>
                <a:lnTo>
                  <a:pt x="169994" y="23446"/>
                </a:lnTo>
                <a:lnTo>
                  <a:pt x="168552" y="16673"/>
                </a:lnTo>
                <a:lnTo>
                  <a:pt x="168246" y="15196"/>
                </a:lnTo>
                <a:lnTo>
                  <a:pt x="169688" y="13286"/>
                </a:lnTo>
                <a:lnTo>
                  <a:pt x="170650" y="10811"/>
                </a:lnTo>
                <a:lnTo>
                  <a:pt x="171087" y="9986"/>
                </a:lnTo>
                <a:lnTo>
                  <a:pt x="171393" y="3864"/>
                </a:lnTo>
                <a:lnTo>
                  <a:pt x="174890" y="0"/>
                </a:lnTo>
                <a:close/>
              </a:path>
            </a:pathLst>
          </a:custGeom>
          <a:solidFill>
            <a:srgbClr val="F5F5EF"/>
          </a:solidFill>
        </p:spPr>
        <p:txBody>
          <a:bodyPr wrap="square" lIns="0" tIns="0" rIns="0" bIns="0" rtlCol="0"/>
          <a:lstStyle/>
          <a:p>
            <a:endParaRPr/>
          </a:p>
        </p:txBody>
      </p:sp>
      <p:sp>
        <p:nvSpPr>
          <p:cNvPr id="8" name="object 8"/>
          <p:cNvSpPr/>
          <p:nvPr/>
        </p:nvSpPr>
        <p:spPr>
          <a:xfrm>
            <a:off x="16648731" y="1064815"/>
            <a:ext cx="504190" cy="434975"/>
          </a:xfrm>
          <a:custGeom>
            <a:avLst/>
            <a:gdLst/>
            <a:ahLst/>
            <a:cxnLst/>
            <a:rect l="l" t="t" r="r" b="b"/>
            <a:pathLst>
              <a:path w="504190" h="434975">
                <a:moveTo>
                  <a:pt x="252981" y="247616"/>
                </a:moveTo>
                <a:lnTo>
                  <a:pt x="286594" y="219726"/>
                </a:lnTo>
                <a:lnTo>
                  <a:pt x="289168" y="222541"/>
                </a:lnTo>
                <a:lnTo>
                  <a:pt x="294094" y="228355"/>
                </a:lnTo>
                <a:lnTo>
                  <a:pt x="297708" y="231957"/>
                </a:lnTo>
                <a:lnTo>
                  <a:pt x="326145" y="259520"/>
                </a:lnTo>
                <a:lnTo>
                  <a:pt x="344322" y="280743"/>
                </a:lnTo>
                <a:lnTo>
                  <a:pt x="355528" y="292899"/>
                </a:lnTo>
                <a:lnTo>
                  <a:pt x="370266" y="308724"/>
                </a:lnTo>
                <a:lnTo>
                  <a:pt x="370741" y="309980"/>
                </a:lnTo>
                <a:lnTo>
                  <a:pt x="373379" y="314392"/>
                </a:lnTo>
                <a:lnTo>
                  <a:pt x="374907" y="319725"/>
                </a:lnTo>
                <a:lnTo>
                  <a:pt x="382188" y="320285"/>
                </a:lnTo>
                <a:lnTo>
                  <a:pt x="382333" y="325115"/>
                </a:lnTo>
                <a:lnTo>
                  <a:pt x="388582" y="331482"/>
                </a:lnTo>
                <a:lnTo>
                  <a:pt x="392872" y="336174"/>
                </a:lnTo>
                <a:lnTo>
                  <a:pt x="395723" y="345360"/>
                </a:lnTo>
                <a:lnTo>
                  <a:pt x="399636" y="347064"/>
                </a:lnTo>
                <a:lnTo>
                  <a:pt x="402917" y="352593"/>
                </a:lnTo>
                <a:lnTo>
                  <a:pt x="405249" y="355608"/>
                </a:lnTo>
                <a:lnTo>
                  <a:pt x="401698" y="365156"/>
                </a:lnTo>
                <a:lnTo>
                  <a:pt x="399040" y="367361"/>
                </a:lnTo>
                <a:lnTo>
                  <a:pt x="395938" y="366635"/>
                </a:lnTo>
                <a:lnTo>
                  <a:pt x="392298" y="366355"/>
                </a:lnTo>
                <a:lnTo>
                  <a:pt x="387985" y="366633"/>
                </a:lnTo>
                <a:lnTo>
                  <a:pt x="385238" y="359010"/>
                </a:lnTo>
                <a:lnTo>
                  <a:pt x="382506" y="357977"/>
                </a:lnTo>
                <a:lnTo>
                  <a:pt x="380784" y="356106"/>
                </a:lnTo>
                <a:lnTo>
                  <a:pt x="370135" y="345138"/>
                </a:lnTo>
                <a:lnTo>
                  <a:pt x="364947" y="339542"/>
                </a:lnTo>
                <a:lnTo>
                  <a:pt x="357710" y="330694"/>
                </a:lnTo>
                <a:lnTo>
                  <a:pt x="354604" y="328320"/>
                </a:lnTo>
                <a:lnTo>
                  <a:pt x="347208" y="321255"/>
                </a:lnTo>
                <a:lnTo>
                  <a:pt x="344738" y="316703"/>
                </a:lnTo>
                <a:lnTo>
                  <a:pt x="335843" y="307582"/>
                </a:lnTo>
                <a:lnTo>
                  <a:pt x="324943" y="296823"/>
                </a:lnTo>
                <a:lnTo>
                  <a:pt x="315128" y="286814"/>
                </a:lnTo>
                <a:lnTo>
                  <a:pt x="308663" y="278976"/>
                </a:lnTo>
                <a:lnTo>
                  <a:pt x="299813" y="269817"/>
                </a:lnTo>
                <a:lnTo>
                  <a:pt x="295594" y="266717"/>
                </a:lnTo>
                <a:lnTo>
                  <a:pt x="289211" y="260461"/>
                </a:lnTo>
                <a:lnTo>
                  <a:pt x="287790" y="258339"/>
                </a:lnTo>
                <a:lnTo>
                  <a:pt x="283366" y="253759"/>
                </a:lnTo>
                <a:lnTo>
                  <a:pt x="281916" y="253312"/>
                </a:lnTo>
                <a:lnTo>
                  <a:pt x="279688" y="251860"/>
                </a:lnTo>
                <a:lnTo>
                  <a:pt x="246856" y="279102"/>
                </a:lnTo>
                <a:lnTo>
                  <a:pt x="247020" y="277316"/>
                </a:lnTo>
                <a:lnTo>
                  <a:pt x="252981" y="247616"/>
                </a:lnTo>
                <a:close/>
              </a:path>
              <a:path w="504190" h="434975">
                <a:moveTo>
                  <a:pt x="246856" y="279102"/>
                </a:moveTo>
                <a:lnTo>
                  <a:pt x="279688" y="251860"/>
                </a:lnTo>
                <a:lnTo>
                  <a:pt x="278054" y="259817"/>
                </a:lnTo>
                <a:lnTo>
                  <a:pt x="277059" y="267243"/>
                </a:lnTo>
                <a:lnTo>
                  <a:pt x="274379" y="274418"/>
                </a:lnTo>
                <a:lnTo>
                  <a:pt x="270854" y="280643"/>
                </a:lnTo>
                <a:lnTo>
                  <a:pt x="272861" y="288880"/>
                </a:lnTo>
                <a:lnTo>
                  <a:pt x="268764" y="295580"/>
                </a:lnTo>
                <a:lnTo>
                  <a:pt x="269138" y="296920"/>
                </a:lnTo>
                <a:lnTo>
                  <a:pt x="268599" y="297367"/>
                </a:lnTo>
                <a:lnTo>
                  <a:pt x="266579" y="310595"/>
                </a:lnTo>
                <a:lnTo>
                  <a:pt x="264975" y="323478"/>
                </a:lnTo>
                <a:lnTo>
                  <a:pt x="263509" y="336245"/>
                </a:lnTo>
                <a:lnTo>
                  <a:pt x="261905" y="349128"/>
                </a:lnTo>
                <a:lnTo>
                  <a:pt x="260383" y="356992"/>
                </a:lnTo>
                <a:lnTo>
                  <a:pt x="255639" y="380732"/>
                </a:lnTo>
                <a:lnTo>
                  <a:pt x="255041" y="384529"/>
                </a:lnTo>
                <a:lnTo>
                  <a:pt x="249398" y="423866"/>
                </a:lnTo>
                <a:lnTo>
                  <a:pt x="234660" y="434444"/>
                </a:lnTo>
                <a:lnTo>
                  <a:pt x="228385" y="431400"/>
                </a:lnTo>
                <a:lnTo>
                  <a:pt x="224300" y="428188"/>
                </a:lnTo>
                <a:lnTo>
                  <a:pt x="223886" y="423581"/>
                </a:lnTo>
                <a:lnTo>
                  <a:pt x="230534" y="381760"/>
                </a:lnTo>
                <a:lnTo>
                  <a:pt x="233556" y="361099"/>
                </a:lnTo>
                <a:lnTo>
                  <a:pt x="235290" y="353059"/>
                </a:lnTo>
                <a:lnTo>
                  <a:pt x="236722" y="345270"/>
                </a:lnTo>
                <a:lnTo>
                  <a:pt x="237358" y="338142"/>
                </a:lnTo>
                <a:lnTo>
                  <a:pt x="238477" y="324011"/>
                </a:lnTo>
                <a:lnTo>
                  <a:pt x="239187" y="316820"/>
                </a:lnTo>
                <a:lnTo>
                  <a:pt x="240327" y="309274"/>
                </a:lnTo>
                <a:lnTo>
                  <a:pt x="242413" y="302592"/>
                </a:lnTo>
                <a:lnTo>
                  <a:pt x="245054" y="287199"/>
                </a:lnTo>
                <a:lnTo>
                  <a:pt x="246527" y="282676"/>
                </a:lnTo>
                <a:lnTo>
                  <a:pt x="246856" y="279102"/>
                </a:lnTo>
                <a:close/>
              </a:path>
              <a:path w="504190" h="434975">
                <a:moveTo>
                  <a:pt x="256955" y="227816"/>
                </a:moveTo>
                <a:lnTo>
                  <a:pt x="307145" y="186171"/>
                </a:lnTo>
                <a:lnTo>
                  <a:pt x="304558" y="189968"/>
                </a:lnTo>
                <a:lnTo>
                  <a:pt x="310994" y="189578"/>
                </a:lnTo>
                <a:lnTo>
                  <a:pt x="319789" y="188882"/>
                </a:lnTo>
                <a:lnTo>
                  <a:pt x="325414" y="187515"/>
                </a:lnTo>
                <a:lnTo>
                  <a:pt x="330807" y="187991"/>
                </a:lnTo>
                <a:lnTo>
                  <a:pt x="335124" y="189360"/>
                </a:lnTo>
                <a:lnTo>
                  <a:pt x="339467" y="187407"/>
                </a:lnTo>
                <a:lnTo>
                  <a:pt x="343518" y="190646"/>
                </a:lnTo>
                <a:lnTo>
                  <a:pt x="350952" y="184478"/>
                </a:lnTo>
                <a:lnTo>
                  <a:pt x="358307" y="188276"/>
                </a:lnTo>
                <a:lnTo>
                  <a:pt x="365554" y="188864"/>
                </a:lnTo>
                <a:lnTo>
                  <a:pt x="429323" y="192061"/>
                </a:lnTo>
                <a:lnTo>
                  <a:pt x="431577" y="190191"/>
                </a:lnTo>
                <a:lnTo>
                  <a:pt x="433599" y="190163"/>
                </a:lnTo>
                <a:lnTo>
                  <a:pt x="459915" y="188131"/>
                </a:lnTo>
                <a:lnTo>
                  <a:pt x="463589" y="188383"/>
                </a:lnTo>
                <a:lnTo>
                  <a:pt x="466788" y="187378"/>
                </a:lnTo>
                <a:lnTo>
                  <a:pt x="471438" y="186821"/>
                </a:lnTo>
                <a:lnTo>
                  <a:pt x="472787" y="187352"/>
                </a:lnTo>
                <a:lnTo>
                  <a:pt x="474002" y="187994"/>
                </a:lnTo>
                <a:lnTo>
                  <a:pt x="475415" y="186822"/>
                </a:lnTo>
                <a:lnTo>
                  <a:pt x="477470" y="186766"/>
                </a:lnTo>
                <a:lnTo>
                  <a:pt x="478412" y="185985"/>
                </a:lnTo>
                <a:lnTo>
                  <a:pt x="484646" y="185763"/>
                </a:lnTo>
                <a:lnTo>
                  <a:pt x="491183" y="185290"/>
                </a:lnTo>
                <a:lnTo>
                  <a:pt x="497623" y="186547"/>
                </a:lnTo>
                <a:lnTo>
                  <a:pt x="499640" y="186524"/>
                </a:lnTo>
                <a:lnTo>
                  <a:pt x="502821" y="190485"/>
                </a:lnTo>
                <a:lnTo>
                  <a:pt x="503501" y="193222"/>
                </a:lnTo>
                <a:lnTo>
                  <a:pt x="503643" y="196404"/>
                </a:lnTo>
                <a:lnTo>
                  <a:pt x="502103" y="200983"/>
                </a:lnTo>
                <a:lnTo>
                  <a:pt x="490718" y="203828"/>
                </a:lnTo>
                <a:lnTo>
                  <a:pt x="471178" y="206839"/>
                </a:lnTo>
                <a:lnTo>
                  <a:pt x="466529" y="207397"/>
                </a:lnTo>
                <a:lnTo>
                  <a:pt x="455649" y="209823"/>
                </a:lnTo>
                <a:lnTo>
                  <a:pt x="449519" y="211609"/>
                </a:lnTo>
                <a:lnTo>
                  <a:pt x="441334" y="213450"/>
                </a:lnTo>
                <a:lnTo>
                  <a:pt x="438602" y="212416"/>
                </a:lnTo>
                <a:lnTo>
                  <a:pt x="436479" y="212527"/>
                </a:lnTo>
                <a:lnTo>
                  <a:pt x="397589" y="216742"/>
                </a:lnTo>
                <a:lnTo>
                  <a:pt x="385634" y="216760"/>
                </a:lnTo>
                <a:lnTo>
                  <a:pt x="376644" y="215968"/>
                </a:lnTo>
                <a:lnTo>
                  <a:pt x="367567" y="215249"/>
                </a:lnTo>
                <a:lnTo>
                  <a:pt x="359199" y="215591"/>
                </a:lnTo>
                <a:lnTo>
                  <a:pt x="349907" y="215049"/>
                </a:lnTo>
                <a:lnTo>
                  <a:pt x="341544" y="215388"/>
                </a:lnTo>
                <a:lnTo>
                  <a:pt x="333853" y="216819"/>
                </a:lnTo>
                <a:lnTo>
                  <a:pt x="316785" y="217778"/>
                </a:lnTo>
                <a:lnTo>
                  <a:pt x="311900" y="218531"/>
                </a:lnTo>
                <a:lnTo>
                  <a:pt x="306373" y="218167"/>
                </a:lnTo>
                <a:lnTo>
                  <a:pt x="297275" y="219114"/>
                </a:lnTo>
                <a:lnTo>
                  <a:pt x="292929" y="219420"/>
                </a:lnTo>
                <a:lnTo>
                  <a:pt x="286594" y="219726"/>
                </a:lnTo>
                <a:lnTo>
                  <a:pt x="252981" y="247616"/>
                </a:lnTo>
                <a:lnTo>
                  <a:pt x="256955" y="227816"/>
                </a:lnTo>
                <a:close/>
              </a:path>
              <a:path w="504190" h="434975">
                <a:moveTo>
                  <a:pt x="434730" y="213979"/>
                </a:moveTo>
                <a:lnTo>
                  <a:pt x="436210" y="212751"/>
                </a:lnTo>
                <a:lnTo>
                  <a:pt x="436113" y="214482"/>
                </a:lnTo>
                <a:lnTo>
                  <a:pt x="434730" y="213979"/>
                </a:lnTo>
                <a:close/>
              </a:path>
              <a:path w="504190" h="434975">
                <a:moveTo>
                  <a:pt x="151412" y="313739"/>
                </a:moveTo>
                <a:lnTo>
                  <a:pt x="204944" y="269322"/>
                </a:lnTo>
                <a:lnTo>
                  <a:pt x="198767" y="276098"/>
                </a:lnTo>
                <a:lnTo>
                  <a:pt x="157920" y="309990"/>
                </a:lnTo>
                <a:lnTo>
                  <a:pt x="154829" y="314205"/>
                </a:lnTo>
                <a:lnTo>
                  <a:pt x="151412" y="313739"/>
                </a:lnTo>
                <a:close/>
              </a:path>
              <a:path w="504190" h="434975">
                <a:moveTo>
                  <a:pt x="358115" y="115825"/>
                </a:moveTo>
                <a:lnTo>
                  <a:pt x="366700" y="112002"/>
                </a:lnTo>
                <a:lnTo>
                  <a:pt x="370953" y="115074"/>
                </a:lnTo>
                <a:lnTo>
                  <a:pt x="373225" y="121440"/>
                </a:lnTo>
                <a:lnTo>
                  <a:pt x="371718" y="125991"/>
                </a:lnTo>
                <a:lnTo>
                  <a:pt x="369330" y="127972"/>
                </a:lnTo>
                <a:lnTo>
                  <a:pt x="360128" y="138908"/>
                </a:lnTo>
                <a:lnTo>
                  <a:pt x="349254" y="147931"/>
                </a:lnTo>
                <a:lnTo>
                  <a:pt x="331160" y="164595"/>
                </a:lnTo>
                <a:lnTo>
                  <a:pt x="322521" y="173413"/>
                </a:lnTo>
                <a:lnTo>
                  <a:pt x="256786" y="227956"/>
                </a:lnTo>
                <a:lnTo>
                  <a:pt x="255841" y="227090"/>
                </a:lnTo>
                <a:lnTo>
                  <a:pt x="151412" y="313739"/>
                </a:lnTo>
                <a:lnTo>
                  <a:pt x="149704" y="313506"/>
                </a:lnTo>
                <a:lnTo>
                  <a:pt x="145691" y="311886"/>
                </a:lnTo>
                <a:lnTo>
                  <a:pt x="140529" y="309568"/>
                </a:lnTo>
                <a:lnTo>
                  <a:pt x="138833" y="304374"/>
                </a:lnTo>
                <a:lnTo>
                  <a:pt x="139629" y="298763"/>
                </a:lnTo>
                <a:lnTo>
                  <a:pt x="354922" y="120124"/>
                </a:lnTo>
                <a:lnTo>
                  <a:pt x="358115" y="115825"/>
                </a:lnTo>
                <a:close/>
              </a:path>
              <a:path w="504190" h="434975">
                <a:moveTo>
                  <a:pt x="224522" y="253077"/>
                </a:moveTo>
                <a:lnTo>
                  <a:pt x="250290" y="231696"/>
                </a:lnTo>
                <a:lnTo>
                  <a:pt x="245719" y="237139"/>
                </a:lnTo>
                <a:lnTo>
                  <a:pt x="230447" y="249811"/>
                </a:lnTo>
                <a:lnTo>
                  <a:pt x="224522" y="253077"/>
                </a:lnTo>
                <a:close/>
              </a:path>
              <a:path w="504190" h="434975">
                <a:moveTo>
                  <a:pt x="209755" y="265330"/>
                </a:moveTo>
                <a:lnTo>
                  <a:pt x="224522" y="253077"/>
                </a:lnTo>
                <a:lnTo>
                  <a:pt x="220220" y="258297"/>
                </a:lnTo>
                <a:lnTo>
                  <a:pt x="215410" y="262288"/>
                </a:lnTo>
                <a:lnTo>
                  <a:pt x="209755" y="265330"/>
                </a:lnTo>
                <a:close/>
              </a:path>
              <a:path w="504190" h="434975">
                <a:moveTo>
                  <a:pt x="139895" y="296892"/>
                </a:moveTo>
                <a:lnTo>
                  <a:pt x="349637" y="122859"/>
                </a:lnTo>
                <a:lnTo>
                  <a:pt x="354922" y="120124"/>
                </a:lnTo>
                <a:lnTo>
                  <a:pt x="139629" y="298763"/>
                </a:lnTo>
                <a:lnTo>
                  <a:pt x="139895" y="296892"/>
                </a:lnTo>
                <a:close/>
              </a:path>
              <a:path w="504190" h="434975">
                <a:moveTo>
                  <a:pt x="226237" y="220299"/>
                </a:moveTo>
                <a:lnTo>
                  <a:pt x="287292" y="169639"/>
                </a:lnTo>
                <a:lnTo>
                  <a:pt x="289113" y="169779"/>
                </a:lnTo>
                <a:lnTo>
                  <a:pt x="295429" y="164538"/>
                </a:lnTo>
                <a:lnTo>
                  <a:pt x="312092" y="152362"/>
                </a:lnTo>
                <a:lnTo>
                  <a:pt x="348527" y="123780"/>
                </a:lnTo>
                <a:lnTo>
                  <a:pt x="142250" y="294938"/>
                </a:lnTo>
                <a:lnTo>
                  <a:pt x="149734" y="287077"/>
                </a:lnTo>
                <a:lnTo>
                  <a:pt x="227522" y="222533"/>
                </a:lnTo>
                <a:lnTo>
                  <a:pt x="226237" y="220299"/>
                </a:lnTo>
                <a:close/>
              </a:path>
              <a:path w="504190" h="434975">
                <a:moveTo>
                  <a:pt x="161680" y="275515"/>
                </a:moveTo>
                <a:lnTo>
                  <a:pt x="206758" y="238112"/>
                </a:lnTo>
                <a:lnTo>
                  <a:pt x="227522" y="222533"/>
                </a:lnTo>
                <a:lnTo>
                  <a:pt x="156110" y="281788"/>
                </a:lnTo>
                <a:lnTo>
                  <a:pt x="161680" y="275515"/>
                </a:lnTo>
                <a:close/>
              </a:path>
              <a:path w="504190" h="434975">
                <a:moveTo>
                  <a:pt x="281736" y="2622"/>
                </a:moveTo>
                <a:lnTo>
                  <a:pt x="295370" y="34216"/>
                </a:lnTo>
                <a:lnTo>
                  <a:pt x="294869" y="44533"/>
                </a:lnTo>
                <a:lnTo>
                  <a:pt x="295452" y="63853"/>
                </a:lnTo>
                <a:lnTo>
                  <a:pt x="296042" y="71615"/>
                </a:lnTo>
                <a:lnTo>
                  <a:pt x="295102" y="87247"/>
                </a:lnTo>
                <a:lnTo>
                  <a:pt x="294873" y="95688"/>
                </a:lnTo>
                <a:lnTo>
                  <a:pt x="293745" y="103225"/>
                </a:lnTo>
                <a:lnTo>
                  <a:pt x="293333" y="111818"/>
                </a:lnTo>
                <a:lnTo>
                  <a:pt x="291739" y="124693"/>
                </a:lnTo>
                <a:lnTo>
                  <a:pt x="290066" y="137633"/>
                </a:lnTo>
                <a:lnTo>
                  <a:pt x="286306" y="165506"/>
                </a:lnTo>
                <a:lnTo>
                  <a:pt x="285805" y="167572"/>
                </a:lnTo>
                <a:lnTo>
                  <a:pt x="285644" y="171006"/>
                </a:lnTo>
                <a:lnTo>
                  <a:pt x="225867" y="220606"/>
                </a:lnTo>
                <a:lnTo>
                  <a:pt x="224719" y="219908"/>
                </a:lnTo>
                <a:lnTo>
                  <a:pt x="224248" y="220299"/>
                </a:lnTo>
                <a:lnTo>
                  <a:pt x="221797" y="220682"/>
                </a:lnTo>
                <a:lnTo>
                  <a:pt x="258624" y="190125"/>
                </a:lnTo>
                <a:lnTo>
                  <a:pt x="259326" y="181292"/>
                </a:lnTo>
                <a:lnTo>
                  <a:pt x="259707" y="172725"/>
                </a:lnTo>
                <a:lnTo>
                  <a:pt x="260734" y="165271"/>
                </a:lnTo>
                <a:lnTo>
                  <a:pt x="260944" y="156846"/>
                </a:lnTo>
                <a:lnTo>
                  <a:pt x="262671" y="150462"/>
                </a:lnTo>
                <a:lnTo>
                  <a:pt x="263694" y="143012"/>
                </a:lnTo>
                <a:lnTo>
                  <a:pt x="268280" y="121054"/>
                </a:lnTo>
                <a:lnTo>
                  <a:pt x="270183" y="112874"/>
                </a:lnTo>
                <a:lnTo>
                  <a:pt x="270736" y="104164"/>
                </a:lnTo>
                <a:lnTo>
                  <a:pt x="272004" y="98161"/>
                </a:lnTo>
                <a:lnTo>
                  <a:pt x="275329" y="62397"/>
                </a:lnTo>
                <a:lnTo>
                  <a:pt x="274552" y="61392"/>
                </a:lnTo>
                <a:lnTo>
                  <a:pt x="273472" y="60638"/>
                </a:lnTo>
                <a:lnTo>
                  <a:pt x="275031" y="52743"/>
                </a:lnTo>
                <a:lnTo>
                  <a:pt x="275340" y="44235"/>
                </a:lnTo>
                <a:lnTo>
                  <a:pt x="276485" y="36684"/>
                </a:lnTo>
                <a:lnTo>
                  <a:pt x="278442" y="21858"/>
                </a:lnTo>
                <a:lnTo>
                  <a:pt x="280214" y="15437"/>
                </a:lnTo>
                <a:lnTo>
                  <a:pt x="281736" y="2622"/>
                </a:lnTo>
                <a:close/>
              </a:path>
              <a:path w="504190" h="434975">
                <a:moveTo>
                  <a:pt x="107407" y="66409"/>
                </a:moveTo>
                <a:lnTo>
                  <a:pt x="117199" y="59934"/>
                </a:lnTo>
                <a:lnTo>
                  <a:pt x="122787" y="56947"/>
                </a:lnTo>
                <a:lnTo>
                  <a:pt x="129062" y="59992"/>
                </a:lnTo>
                <a:lnTo>
                  <a:pt x="131761" y="61054"/>
                </a:lnTo>
                <a:lnTo>
                  <a:pt x="134160" y="64014"/>
                </a:lnTo>
                <a:lnTo>
                  <a:pt x="138009" y="67421"/>
                </a:lnTo>
                <a:lnTo>
                  <a:pt x="142726" y="66807"/>
                </a:lnTo>
                <a:lnTo>
                  <a:pt x="143985" y="72364"/>
                </a:lnTo>
                <a:lnTo>
                  <a:pt x="148036" y="75603"/>
                </a:lnTo>
                <a:lnTo>
                  <a:pt x="147434" y="77753"/>
                </a:lnTo>
                <a:lnTo>
                  <a:pt x="146459" y="78562"/>
                </a:lnTo>
                <a:lnTo>
                  <a:pt x="150873" y="78200"/>
                </a:lnTo>
                <a:lnTo>
                  <a:pt x="152674" y="80006"/>
                </a:lnTo>
                <a:lnTo>
                  <a:pt x="160063" y="88728"/>
                </a:lnTo>
                <a:lnTo>
                  <a:pt x="164790" y="93057"/>
                </a:lnTo>
                <a:lnTo>
                  <a:pt x="173741" y="102132"/>
                </a:lnTo>
                <a:lnTo>
                  <a:pt x="178741" y="107885"/>
                </a:lnTo>
                <a:lnTo>
                  <a:pt x="189419" y="118828"/>
                </a:lnTo>
                <a:lnTo>
                  <a:pt x="199378" y="128717"/>
                </a:lnTo>
                <a:lnTo>
                  <a:pt x="204681" y="134219"/>
                </a:lnTo>
                <a:lnTo>
                  <a:pt x="209039" y="138854"/>
                </a:lnTo>
                <a:lnTo>
                  <a:pt x="213767" y="143183"/>
                </a:lnTo>
                <a:lnTo>
                  <a:pt x="216849" y="150526"/>
                </a:lnTo>
                <a:lnTo>
                  <a:pt x="220931" y="152091"/>
                </a:lnTo>
                <a:lnTo>
                  <a:pt x="222923" y="153738"/>
                </a:lnTo>
                <a:lnTo>
                  <a:pt x="227751" y="157983"/>
                </a:lnTo>
                <a:lnTo>
                  <a:pt x="232613" y="162200"/>
                </a:lnTo>
                <a:lnTo>
                  <a:pt x="240484" y="170522"/>
                </a:lnTo>
                <a:lnTo>
                  <a:pt x="242109" y="174124"/>
                </a:lnTo>
                <a:lnTo>
                  <a:pt x="249035" y="181580"/>
                </a:lnTo>
                <a:lnTo>
                  <a:pt x="253086" y="184819"/>
                </a:lnTo>
                <a:lnTo>
                  <a:pt x="258624" y="190125"/>
                </a:lnTo>
                <a:lnTo>
                  <a:pt x="221797" y="220682"/>
                </a:lnTo>
                <a:lnTo>
                  <a:pt x="194804" y="224927"/>
                </a:lnTo>
                <a:lnTo>
                  <a:pt x="185404" y="226126"/>
                </a:lnTo>
                <a:lnTo>
                  <a:pt x="177280" y="222965"/>
                </a:lnTo>
                <a:lnTo>
                  <a:pt x="214581" y="192014"/>
                </a:lnTo>
                <a:lnTo>
                  <a:pt x="215856" y="189306"/>
                </a:lnTo>
                <a:lnTo>
                  <a:pt x="215173" y="184923"/>
                </a:lnTo>
                <a:lnTo>
                  <a:pt x="214328" y="183973"/>
                </a:lnTo>
                <a:lnTo>
                  <a:pt x="213685" y="182856"/>
                </a:lnTo>
                <a:lnTo>
                  <a:pt x="212474" y="183861"/>
                </a:lnTo>
                <a:lnTo>
                  <a:pt x="213311" y="181516"/>
                </a:lnTo>
                <a:lnTo>
                  <a:pt x="214616" y="177133"/>
                </a:lnTo>
                <a:lnTo>
                  <a:pt x="213267" y="176602"/>
                </a:lnTo>
                <a:lnTo>
                  <a:pt x="209398" y="179812"/>
                </a:lnTo>
                <a:lnTo>
                  <a:pt x="187513" y="158365"/>
                </a:lnTo>
                <a:lnTo>
                  <a:pt x="189292" y="155239"/>
                </a:lnTo>
                <a:lnTo>
                  <a:pt x="184475" y="155936"/>
                </a:lnTo>
                <a:lnTo>
                  <a:pt x="183664" y="154958"/>
                </a:lnTo>
                <a:lnTo>
                  <a:pt x="181089" y="148843"/>
                </a:lnTo>
                <a:lnTo>
                  <a:pt x="180514" y="147671"/>
                </a:lnTo>
                <a:lnTo>
                  <a:pt x="177243" y="147084"/>
                </a:lnTo>
                <a:lnTo>
                  <a:pt x="175692" y="146720"/>
                </a:lnTo>
                <a:lnTo>
                  <a:pt x="174982" y="145659"/>
                </a:lnTo>
                <a:lnTo>
                  <a:pt x="174440" y="144459"/>
                </a:lnTo>
                <a:lnTo>
                  <a:pt x="170049" y="139851"/>
                </a:lnTo>
                <a:lnTo>
                  <a:pt x="167246" y="137226"/>
                </a:lnTo>
                <a:lnTo>
                  <a:pt x="162653" y="132786"/>
                </a:lnTo>
                <a:lnTo>
                  <a:pt x="160123" y="131585"/>
                </a:lnTo>
                <a:lnTo>
                  <a:pt x="158558" y="124632"/>
                </a:lnTo>
                <a:lnTo>
                  <a:pt x="153265" y="124073"/>
                </a:lnTo>
                <a:lnTo>
                  <a:pt x="147719" y="115472"/>
                </a:lnTo>
                <a:lnTo>
                  <a:pt x="143197" y="112623"/>
                </a:lnTo>
                <a:lnTo>
                  <a:pt x="137841" y="107166"/>
                </a:lnTo>
                <a:lnTo>
                  <a:pt x="134583" y="103269"/>
                </a:lnTo>
                <a:lnTo>
                  <a:pt x="130293" y="98577"/>
                </a:lnTo>
                <a:lnTo>
                  <a:pt x="129078" y="97935"/>
                </a:lnTo>
                <a:lnTo>
                  <a:pt x="128065" y="97125"/>
                </a:lnTo>
                <a:lnTo>
                  <a:pt x="123169" y="92936"/>
                </a:lnTo>
                <a:lnTo>
                  <a:pt x="118236" y="87128"/>
                </a:lnTo>
                <a:lnTo>
                  <a:pt x="112025" y="82380"/>
                </a:lnTo>
                <a:lnTo>
                  <a:pt x="111513" y="79504"/>
                </a:lnTo>
                <a:lnTo>
                  <a:pt x="110631" y="76935"/>
                </a:lnTo>
                <a:lnTo>
                  <a:pt x="110968" y="76656"/>
                </a:lnTo>
                <a:lnTo>
                  <a:pt x="107148" y="71574"/>
                </a:lnTo>
                <a:lnTo>
                  <a:pt x="107407" y="66409"/>
                </a:lnTo>
                <a:close/>
              </a:path>
              <a:path w="504190" h="434975">
                <a:moveTo>
                  <a:pt x="42932" y="192796"/>
                </a:moveTo>
                <a:lnTo>
                  <a:pt x="46450" y="192899"/>
                </a:lnTo>
                <a:lnTo>
                  <a:pt x="50023" y="193235"/>
                </a:lnTo>
                <a:lnTo>
                  <a:pt x="56392" y="192901"/>
                </a:lnTo>
                <a:lnTo>
                  <a:pt x="60032" y="193181"/>
                </a:lnTo>
                <a:lnTo>
                  <a:pt x="62760" y="192568"/>
                </a:lnTo>
                <a:lnTo>
                  <a:pt x="68120" y="193071"/>
                </a:lnTo>
                <a:lnTo>
                  <a:pt x="72904" y="192402"/>
                </a:lnTo>
                <a:lnTo>
                  <a:pt x="85208" y="193745"/>
                </a:lnTo>
                <a:lnTo>
                  <a:pt x="92451" y="192686"/>
                </a:lnTo>
                <a:lnTo>
                  <a:pt x="107651" y="193275"/>
                </a:lnTo>
                <a:lnTo>
                  <a:pt x="115299" y="191881"/>
                </a:lnTo>
                <a:lnTo>
                  <a:pt x="123020" y="193726"/>
                </a:lnTo>
                <a:lnTo>
                  <a:pt x="129291" y="195123"/>
                </a:lnTo>
                <a:lnTo>
                  <a:pt x="136568" y="194036"/>
                </a:lnTo>
                <a:lnTo>
                  <a:pt x="148835" y="193759"/>
                </a:lnTo>
                <a:lnTo>
                  <a:pt x="155338" y="193314"/>
                </a:lnTo>
                <a:lnTo>
                  <a:pt x="165657" y="196303"/>
                </a:lnTo>
                <a:lnTo>
                  <a:pt x="170610" y="195495"/>
                </a:lnTo>
                <a:lnTo>
                  <a:pt x="179677" y="196223"/>
                </a:lnTo>
                <a:lnTo>
                  <a:pt x="184831" y="195247"/>
                </a:lnTo>
                <a:lnTo>
                  <a:pt x="189413" y="194745"/>
                </a:lnTo>
                <a:lnTo>
                  <a:pt x="197232" y="194858"/>
                </a:lnTo>
                <a:lnTo>
                  <a:pt x="204004" y="194190"/>
                </a:lnTo>
                <a:lnTo>
                  <a:pt x="211890" y="194247"/>
                </a:lnTo>
                <a:lnTo>
                  <a:pt x="177280" y="222965"/>
                </a:lnTo>
                <a:lnTo>
                  <a:pt x="175926" y="222438"/>
                </a:lnTo>
                <a:lnTo>
                  <a:pt x="171011" y="224866"/>
                </a:lnTo>
                <a:lnTo>
                  <a:pt x="166765" y="225089"/>
                </a:lnTo>
                <a:lnTo>
                  <a:pt x="159714" y="224338"/>
                </a:lnTo>
                <a:lnTo>
                  <a:pt x="146562" y="223699"/>
                </a:lnTo>
                <a:lnTo>
                  <a:pt x="140341" y="223910"/>
                </a:lnTo>
                <a:lnTo>
                  <a:pt x="101146" y="223427"/>
                </a:lnTo>
                <a:lnTo>
                  <a:pt x="93378" y="223272"/>
                </a:lnTo>
                <a:lnTo>
                  <a:pt x="69060" y="221996"/>
                </a:lnTo>
                <a:lnTo>
                  <a:pt x="68353" y="222583"/>
                </a:lnTo>
                <a:lnTo>
                  <a:pt x="59929" y="222972"/>
                </a:lnTo>
                <a:lnTo>
                  <a:pt x="52850" y="222244"/>
                </a:lnTo>
                <a:lnTo>
                  <a:pt x="37142" y="220426"/>
                </a:lnTo>
                <a:lnTo>
                  <a:pt x="28919" y="220648"/>
                </a:lnTo>
                <a:lnTo>
                  <a:pt x="20491" y="219389"/>
                </a:lnTo>
                <a:lnTo>
                  <a:pt x="13042" y="218969"/>
                </a:lnTo>
                <a:lnTo>
                  <a:pt x="43284" y="193876"/>
                </a:lnTo>
                <a:lnTo>
                  <a:pt x="42932" y="192796"/>
                </a:lnTo>
                <a:close/>
              </a:path>
              <a:path w="504190" h="434975">
                <a:moveTo>
                  <a:pt x="209398" y="179812"/>
                </a:moveTo>
                <a:lnTo>
                  <a:pt x="213267" y="176602"/>
                </a:lnTo>
                <a:lnTo>
                  <a:pt x="210310" y="180706"/>
                </a:lnTo>
                <a:lnTo>
                  <a:pt x="209398" y="179812"/>
                </a:lnTo>
                <a:close/>
              </a:path>
              <a:path w="504190" h="434975">
                <a:moveTo>
                  <a:pt x="42608" y="192787"/>
                </a:moveTo>
                <a:lnTo>
                  <a:pt x="42932" y="192796"/>
                </a:lnTo>
                <a:lnTo>
                  <a:pt x="43284" y="193876"/>
                </a:lnTo>
                <a:lnTo>
                  <a:pt x="42608" y="192787"/>
                </a:lnTo>
                <a:close/>
              </a:path>
              <a:path w="504190" h="434975">
                <a:moveTo>
                  <a:pt x="11484" y="218611"/>
                </a:moveTo>
                <a:lnTo>
                  <a:pt x="42608" y="192787"/>
                </a:lnTo>
                <a:lnTo>
                  <a:pt x="43284" y="193876"/>
                </a:lnTo>
                <a:lnTo>
                  <a:pt x="13042" y="218969"/>
                </a:lnTo>
                <a:lnTo>
                  <a:pt x="11484" y="218611"/>
                </a:lnTo>
                <a:close/>
              </a:path>
              <a:path w="504190" h="434975">
                <a:moveTo>
                  <a:pt x="2609" y="194621"/>
                </a:moveTo>
                <a:lnTo>
                  <a:pt x="11871" y="191887"/>
                </a:lnTo>
                <a:lnTo>
                  <a:pt x="16221" y="193228"/>
                </a:lnTo>
                <a:lnTo>
                  <a:pt x="24066" y="190019"/>
                </a:lnTo>
                <a:lnTo>
                  <a:pt x="29258" y="190662"/>
                </a:lnTo>
                <a:lnTo>
                  <a:pt x="35865" y="191780"/>
                </a:lnTo>
                <a:lnTo>
                  <a:pt x="37248" y="192283"/>
                </a:lnTo>
                <a:lnTo>
                  <a:pt x="39102" y="192395"/>
                </a:lnTo>
                <a:lnTo>
                  <a:pt x="42436" y="191279"/>
                </a:lnTo>
                <a:lnTo>
                  <a:pt x="42932" y="192796"/>
                </a:lnTo>
                <a:lnTo>
                  <a:pt x="42608" y="192787"/>
                </a:lnTo>
                <a:lnTo>
                  <a:pt x="11484" y="218611"/>
                </a:lnTo>
                <a:lnTo>
                  <a:pt x="5253" y="217180"/>
                </a:lnTo>
                <a:lnTo>
                  <a:pt x="0" y="203387"/>
                </a:lnTo>
                <a:lnTo>
                  <a:pt x="2609" y="194621"/>
                </a:lnTo>
                <a:close/>
              </a:path>
            </a:pathLst>
          </a:custGeom>
          <a:solidFill>
            <a:srgbClr val="F5F5EF"/>
          </a:solidFill>
        </p:spPr>
        <p:txBody>
          <a:bodyPr wrap="square" lIns="0" tIns="0" rIns="0" bIns="0" rtlCol="0"/>
          <a:lstStyle/>
          <a:p>
            <a:endParaRPr/>
          </a:p>
        </p:txBody>
      </p:sp>
      <p:sp>
        <p:nvSpPr>
          <p:cNvPr id="9" name="object 9"/>
          <p:cNvSpPr/>
          <p:nvPr/>
        </p:nvSpPr>
        <p:spPr>
          <a:xfrm>
            <a:off x="16259261" y="2202390"/>
            <a:ext cx="422275" cy="366395"/>
          </a:xfrm>
          <a:custGeom>
            <a:avLst/>
            <a:gdLst/>
            <a:ahLst/>
            <a:cxnLst/>
            <a:rect l="l" t="t" r="r" b="b"/>
            <a:pathLst>
              <a:path w="422275" h="366394">
                <a:moveTo>
                  <a:pt x="211837" y="205949"/>
                </a:moveTo>
                <a:lnTo>
                  <a:pt x="239368" y="183105"/>
                </a:lnTo>
                <a:lnTo>
                  <a:pt x="241919" y="185940"/>
                </a:lnTo>
                <a:lnTo>
                  <a:pt x="246024" y="190785"/>
                </a:lnTo>
                <a:lnTo>
                  <a:pt x="248765" y="193461"/>
                </a:lnTo>
                <a:lnTo>
                  <a:pt x="277912" y="222085"/>
                </a:lnTo>
                <a:lnTo>
                  <a:pt x="280894" y="226211"/>
                </a:lnTo>
                <a:lnTo>
                  <a:pt x="284084" y="230166"/>
                </a:lnTo>
                <a:lnTo>
                  <a:pt x="292575" y="239623"/>
                </a:lnTo>
                <a:lnTo>
                  <a:pt x="309906" y="258248"/>
                </a:lnTo>
                <a:lnTo>
                  <a:pt x="310437" y="259458"/>
                </a:lnTo>
                <a:lnTo>
                  <a:pt x="312365" y="262808"/>
                </a:lnTo>
                <a:lnTo>
                  <a:pt x="314179" y="267904"/>
                </a:lnTo>
                <a:lnTo>
                  <a:pt x="319976" y="268045"/>
                </a:lnTo>
                <a:lnTo>
                  <a:pt x="319692" y="271581"/>
                </a:lnTo>
                <a:lnTo>
                  <a:pt x="325034" y="277050"/>
                </a:lnTo>
                <a:lnTo>
                  <a:pt x="328474" y="280797"/>
                </a:lnTo>
                <a:lnTo>
                  <a:pt x="330985" y="288615"/>
                </a:lnTo>
                <a:lnTo>
                  <a:pt x="334651" y="290523"/>
                </a:lnTo>
                <a:lnTo>
                  <a:pt x="337251" y="294968"/>
                </a:lnTo>
                <a:lnTo>
                  <a:pt x="339599" y="297970"/>
                </a:lnTo>
                <a:lnTo>
                  <a:pt x="336370" y="305600"/>
                </a:lnTo>
                <a:lnTo>
                  <a:pt x="334155" y="307438"/>
                </a:lnTo>
                <a:lnTo>
                  <a:pt x="332111" y="307484"/>
                </a:lnTo>
                <a:lnTo>
                  <a:pt x="328807" y="306925"/>
                </a:lnTo>
                <a:lnTo>
                  <a:pt x="324942" y="306831"/>
                </a:lnTo>
                <a:lnTo>
                  <a:pt x="322653" y="300479"/>
                </a:lnTo>
                <a:lnTo>
                  <a:pt x="320106" y="299292"/>
                </a:lnTo>
                <a:lnTo>
                  <a:pt x="310338" y="289244"/>
                </a:lnTo>
                <a:lnTo>
                  <a:pt x="306014" y="284581"/>
                </a:lnTo>
                <a:lnTo>
                  <a:pt x="299578" y="276719"/>
                </a:lnTo>
                <a:lnTo>
                  <a:pt x="296584" y="274252"/>
                </a:lnTo>
                <a:lnTo>
                  <a:pt x="290962" y="269016"/>
                </a:lnTo>
                <a:lnTo>
                  <a:pt x="288363" y="264571"/>
                </a:lnTo>
                <a:lnTo>
                  <a:pt x="279552" y="255379"/>
                </a:lnTo>
                <a:lnTo>
                  <a:pt x="273817" y="250236"/>
                </a:lnTo>
                <a:lnTo>
                  <a:pt x="264100" y="240146"/>
                </a:lnTo>
                <a:lnTo>
                  <a:pt x="257556" y="232374"/>
                </a:lnTo>
                <a:lnTo>
                  <a:pt x="250520" y="225010"/>
                </a:lnTo>
                <a:lnTo>
                  <a:pt x="247274" y="222753"/>
                </a:lnTo>
                <a:lnTo>
                  <a:pt x="242630" y="218355"/>
                </a:lnTo>
                <a:lnTo>
                  <a:pt x="240366" y="215283"/>
                </a:lnTo>
                <a:lnTo>
                  <a:pt x="238548" y="213491"/>
                </a:lnTo>
                <a:lnTo>
                  <a:pt x="236813" y="211629"/>
                </a:lnTo>
                <a:lnTo>
                  <a:pt x="235470" y="211094"/>
                </a:lnTo>
                <a:lnTo>
                  <a:pt x="233343" y="209558"/>
                </a:lnTo>
                <a:lnTo>
                  <a:pt x="206796" y="231585"/>
                </a:lnTo>
                <a:lnTo>
                  <a:pt x="211837" y="205949"/>
                </a:lnTo>
                <a:close/>
              </a:path>
              <a:path w="422275" h="366394">
                <a:moveTo>
                  <a:pt x="206796" y="231585"/>
                </a:moveTo>
                <a:lnTo>
                  <a:pt x="233343" y="209558"/>
                </a:lnTo>
                <a:lnTo>
                  <a:pt x="232522" y="216840"/>
                </a:lnTo>
                <a:lnTo>
                  <a:pt x="232234" y="223680"/>
                </a:lnTo>
                <a:lnTo>
                  <a:pt x="226928" y="234684"/>
                </a:lnTo>
                <a:lnTo>
                  <a:pt x="227789" y="240571"/>
                </a:lnTo>
                <a:lnTo>
                  <a:pt x="225456" y="247457"/>
                </a:lnTo>
                <a:lnTo>
                  <a:pt x="224643" y="248132"/>
                </a:lnTo>
                <a:lnTo>
                  <a:pt x="223095" y="259318"/>
                </a:lnTo>
                <a:lnTo>
                  <a:pt x="221893" y="270217"/>
                </a:lnTo>
                <a:lnTo>
                  <a:pt x="220807" y="281019"/>
                </a:lnTo>
                <a:lnTo>
                  <a:pt x="218795" y="290940"/>
                </a:lnTo>
                <a:lnTo>
                  <a:pt x="218067" y="298145"/>
                </a:lnTo>
                <a:lnTo>
                  <a:pt x="215684" y="311674"/>
                </a:lnTo>
                <a:lnTo>
                  <a:pt x="213885" y="321418"/>
                </a:lnTo>
                <a:lnTo>
                  <a:pt x="213965" y="324652"/>
                </a:lnTo>
                <a:lnTo>
                  <a:pt x="212313" y="334275"/>
                </a:lnTo>
                <a:lnTo>
                  <a:pt x="208777" y="353711"/>
                </a:lnTo>
                <a:lnTo>
                  <a:pt x="207842" y="362738"/>
                </a:lnTo>
                <a:lnTo>
                  <a:pt x="198009" y="365947"/>
                </a:lnTo>
                <a:lnTo>
                  <a:pt x="188133" y="357638"/>
                </a:lnTo>
                <a:lnTo>
                  <a:pt x="187382" y="353311"/>
                </a:lnTo>
                <a:lnTo>
                  <a:pt x="193192" y="318785"/>
                </a:lnTo>
                <a:lnTo>
                  <a:pt x="195846" y="301731"/>
                </a:lnTo>
                <a:lnTo>
                  <a:pt x="197562" y="295356"/>
                </a:lnTo>
                <a:lnTo>
                  <a:pt x="199372" y="280652"/>
                </a:lnTo>
                <a:lnTo>
                  <a:pt x="199269" y="272486"/>
                </a:lnTo>
                <a:lnTo>
                  <a:pt x="201250" y="255990"/>
                </a:lnTo>
                <a:lnTo>
                  <a:pt x="204059" y="248709"/>
                </a:lnTo>
                <a:lnTo>
                  <a:pt x="205979" y="235564"/>
                </a:lnTo>
                <a:lnTo>
                  <a:pt x="206796" y="231585"/>
                </a:lnTo>
                <a:close/>
              </a:path>
              <a:path w="422275" h="366394">
                <a:moveTo>
                  <a:pt x="360323" y="158655"/>
                </a:moveTo>
                <a:lnTo>
                  <a:pt x="369258" y="157843"/>
                </a:lnTo>
                <a:lnTo>
                  <a:pt x="376987" y="158031"/>
                </a:lnTo>
                <a:lnTo>
                  <a:pt x="387405" y="157637"/>
                </a:lnTo>
                <a:lnTo>
                  <a:pt x="390206" y="156963"/>
                </a:lnTo>
                <a:lnTo>
                  <a:pt x="394351" y="156825"/>
                </a:lnTo>
                <a:lnTo>
                  <a:pt x="395611" y="157430"/>
                </a:lnTo>
                <a:lnTo>
                  <a:pt x="395947" y="157151"/>
                </a:lnTo>
                <a:lnTo>
                  <a:pt x="397935" y="157151"/>
                </a:lnTo>
                <a:lnTo>
                  <a:pt x="398973" y="156291"/>
                </a:lnTo>
                <a:lnTo>
                  <a:pt x="400569" y="156617"/>
                </a:lnTo>
                <a:lnTo>
                  <a:pt x="405358" y="155943"/>
                </a:lnTo>
                <a:lnTo>
                  <a:pt x="410400" y="155060"/>
                </a:lnTo>
                <a:lnTo>
                  <a:pt x="415496" y="155782"/>
                </a:lnTo>
                <a:lnTo>
                  <a:pt x="418123" y="156903"/>
                </a:lnTo>
                <a:lnTo>
                  <a:pt x="420504" y="159878"/>
                </a:lnTo>
                <a:lnTo>
                  <a:pt x="420530" y="161507"/>
                </a:lnTo>
                <a:lnTo>
                  <a:pt x="421730" y="165462"/>
                </a:lnTo>
                <a:lnTo>
                  <a:pt x="419905" y="168626"/>
                </a:lnTo>
                <a:lnTo>
                  <a:pt x="409878" y="170346"/>
                </a:lnTo>
                <a:lnTo>
                  <a:pt x="404191" y="171764"/>
                </a:lnTo>
                <a:lnTo>
                  <a:pt x="394135" y="173507"/>
                </a:lnTo>
                <a:lnTo>
                  <a:pt x="389990" y="173645"/>
                </a:lnTo>
                <a:lnTo>
                  <a:pt x="380383" y="175016"/>
                </a:lnTo>
                <a:lnTo>
                  <a:pt x="375815" y="177155"/>
                </a:lnTo>
                <a:lnTo>
                  <a:pt x="368589" y="178201"/>
                </a:lnTo>
                <a:lnTo>
                  <a:pt x="366853" y="177991"/>
                </a:lnTo>
                <a:lnTo>
                  <a:pt x="364949" y="177921"/>
                </a:lnTo>
                <a:lnTo>
                  <a:pt x="363491" y="179130"/>
                </a:lnTo>
                <a:lnTo>
                  <a:pt x="353378" y="180921"/>
                </a:lnTo>
                <a:lnTo>
                  <a:pt x="342866" y="181391"/>
                </a:lnTo>
                <a:lnTo>
                  <a:pt x="334713" y="181555"/>
                </a:lnTo>
                <a:lnTo>
                  <a:pt x="359256" y="161191"/>
                </a:lnTo>
                <a:lnTo>
                  <a:pt x="360323" y="158655"/>
                </a:lnTo>
                <a:close/>
              </a:path>
              <a:path w="422275" h="366394">
                <a:moveTo>
                  <a:pt x="363491" y="179130"/>
                </a:moveTo>
                <a:lnTo>
                  <a:pt x="364724" y="178107"/>
                </a:lnTo>
                <a:lnTo>
                  <a:pt x="364778" y="179712"/>
                </a:lnTo>
                <a:lnTo>
                  <a:pt x="363491" y="179130"/>
                </a:lnTo>
                <a:close/>
              </a:path>
              <a:path w="422275" h="366394">
                <a:moveTo>
                  <a:pt x="214939" y="190173"/>
                </a:moveTo>
                <a:lnTo>
                  <a:pt x="256765" y="155469"/>
                </a:lnTo>
                <a:lnTo>
                  <a:pt x="254744" y="158795"/>
                </a:lnTo>
                <a:lnTo>
                  <a:pt x="259702" y="157982"/>
                </a:lnTo>
                <a:lnTo>
                  <a:pt x="266761" y="157076"/>
                </a:lnTo>
                <a:lnTo>
                  <a:pt x="271718" y="156263"/>
                </a:lnTo>
                <a:lnTo>
                  <a:pt x="279810" y="157800"/>
                </a:lnTo>
                <a:lnTo>
                  <a:pt x="283564" y="156335"/>
                </a:lnTo>
                <a:lnTo>
                  <a:pt x="287481" y="159687"/>
                </a:lnTo>
                <a:lnTo>
                  <a:pt x="293676" y="154546"/>
                </a:lnTo>
                <a:lnTo>
                  <a:pt x="299806" y="157712"/>
                </a:lnTo>
                <a:lnTo>
                  <a:pt x="305574" y="157876"/>
                </a:lnTo>
                <a:lnTo>
                  <a:pt x="357548" y="160958"/>
                </a:lnTo>
                <a:lnTo>
                  <a:pt x="359256" y="161191"/>
                </a:lnTo>
                <a:lnTo>
                  <a:pt x="334713" y="181555"/>
                </a:lnTo>
                <a:lnTo>
                  <a:pt x="332675" y="181596"/>
                </a:lnTo>
                <a:lnTo>
                  <a:pt x="321902" y="180634"/>
                </a:lnTo>
                <a:lnTo>
                  <a:pt x="314546" y="180136"/>
                </a:lnTo>
                <a:lnTo>
                  <a:pt x="307116" y="179700"/>
                </a:lnTo>
                <a:lnTo>
                  <a:pt x="300414" y="180311"/>
                </a:lnTo>
                <a:lnTo>
                  <a:pt x="292805" y="180022"/>
                </a:lnTo>
                <a:lnTo>
                  <a:pt x="286106" y="180630"/>
                </a:lnTo>
                <a:lnTo>
                  <a:pt x="279291" y="181334"/>
                </a:lnTo>
                <a:lnTo>
                  <a:pt x="271624" y="181095"/>
                </a:lnTo>
                <a:lnTo>
                  <a:pt x="264798" y="181808"/>
                </a:lnTo>
                <a:lnTo>
                  <a:pt x="260457" y="182109"/>
                </a:lnTo>
                <a:lnTo>
                  <a:pt x="256256" y="182295"/>
                </a:lnTo>
                <a:lnTo>
                  <a:pt x="248135" y="182432"/>
                </a:lnTo>
                <a:lnTo>
                  <a:pt x="245053" y="183339"/>
                </a:lnTo>
                <a:lnTo>
                  <a:pt x="239368" y="183105"/>
                </a:lnTo>
                <a:lnTo>
                  <a:pt x="211837" y="205949"/>
                </a:lnTo>
                <a:lnTo>
                  <a:pt x="214939" y="190173"/>
                </a:lnTo>
                <a:close/>
              </a:path>
              <a:path w="422275" h="366394">
                <a:moveTo>
                  <a:pt x="117525" y="247899"/>
                </a:moveTo>
                <a:lnTo>
                  <a:pt x="299375" y="97010"/>
                </a:lnTo>
                <a:lnTo>
                  <a:pt x="305988" y="93172"/>
                </a:lnTo>
                <a:lnTo>
                  <a:pt x="310073" y="96384"/>
                </a:lnTo>
                <a:lnTo>
                  <a:pt x="311831" y="101526"/>
                </a:lnTo>
                <a:lnTo>
                  <a:pt x="310846" y="105644"/>
                </a:lnTo>
                <a:lnTo>
                  <a:pt x="308856" y="107295"/>
                </a:lnTo>
                <a:lnTo>
                  <a:pt x="303696" y="113227"/>
                </a:lnTo>
                <a:lnTo>
                  <a:pt x="297613" y="118275"/>
                </a:lnTo>
                <a:lnTo>
                  <a:pt x="276642" y="137325"/>
                </a:lnTo>
                <a:lnTo>
                  <a:pt x="261698" y="151375"/>
                </a:lnTo>
                <a:lnTo>
                  <a:pt x="214799" y="190289"/>
                </a:lnTo>
                <a:lnTo>
                  <a:pt x="213736" y="189521"/>
                </a:lnTo>
                <a:lnTo>
                  <a:pt x="127226" y="261302"/>
                </a:lnTo>
                <a:lnTo>
                  <a:pt x="125294" y="261255"/>
                </a:lnTo>
                <a:lnTo>
                  <a:pt x="122355" y="260394"/>
                </a:lnTo>
                <a:lnTo>
                  <a:pt x="117513" y="257810"/>
                </a:lnTo>
                <a:lnTo>
                  <a:pt x="116369" y="253808"/>
                </a:lnTo>
                <a:lnTo>
                  <a:pt x="117525" y="247899"/>
                </a:lnTo>
                <a:close/>
              </a:path>
              <a:path w="422275" h="366394">
                <a:moveTo>
                  <a:pt x="192039" y="207525"/>
                </a:moveTo>
                <a:lnTo>
                  <a:pt x="209251" y="193243"/>
                </a:lnTo>
                <a:lnTo>
                  <a:pt x="205576" y="197942"/>
                </a:lnTo>
                <a:lnTo>
                  <a:pt x="197082" y="204990"/>
                </a:lnTo>
                <a:lnTo>
                  <a:pt x="192039" y="207525"/>
                </a:lnTo>
                <a:close/>
              </a:path>
              <a:path w="422275" h="366394">
                <a:moveTo>
                  <a:pt x="175471" y="221271"/>
                </a:moveTo>
                <a:lnTo>
                  <a:pt x="187778" y="211060"/>
                </a:lnTo>
                <a:lnTo>
                  <a:pt x="184327" y="215573"/>
                </a:lnTo>
                <a:lnTo>
                  <a:pt x="180319" y="218899"/>
                </a:lnTo>
                <a:lnTo>
                  <a:pt x="175471" y="221271"/>
                </a:lnTo>
                <a:close/>
              </a:path>
              <a:path w="422275" h="366394">
                <a:moveTo>
                  <a:pt x="127226" y="261302"/>
                </a:moveTo>
                <a:lnTo>
                  <a:pt x="171462" y="224598"/>
                </a:lnTo>
                <a:lnTo>
                  <a:pt x="166449" y="230407"/>
                </a:lnTo>
                <a:lnTo>
                  <a:pt x="129159" y="261349"/>
                </a:lnTo>
                <a:lnTo>
                  <a:pt x="127226" y="261302"/>
                </a:lnTo>
                <a:close/>
              </a:path>
              <a:path w="422275" h="366394">
                <a:moveTo>
                  <a:pt x="135409" y="229759"/>
                </a:moveTo>
                <a:lnTo>
                  <a:pt x="248331" y="136063"/>
                </a:lnTo>
                <a:lnTo>
                  <a:pt x="255000" y="132179"/>
                </a:lnTo>
                <a:lnTo>
                  <a:pt x="291385" y="103639"/>
                </a:lnTo>
                <a:lnTo>
                  <a:pt x="119487" y="246271"/>
                </a:lnTo>
                <a:lnTo>
                  <a:pt x="125589" y="239557"/>
                </a:lnTo>
                <a:lnTo>
                  <a:pt x="130902" y="235149"/>
                </a:lnTo>
                <a:lnTo>
                  <a:pt x="135409" y="229759"/>
                </a:lnTo>
                <a:close/>
              </a:path>
              <a:path w="422275" h="366394">
                <a:moveTo>
                  <a:pt x="189071" y="183583"/>
                </a:moveTo>
                <a:lnTo>
                  <a:pt x="239951" y="141366"/>
                </a:lnTo>
                <a:lnTo>
                  <a:pt x="241603" y="141645"/>
                </a:lnTo>
                <a:lnTo>
                  <a:pt x="189602" y="184793"/>
                </a:lnTo>
                <a:lnTo>
                  <a:pt x="189071" y="183583"/>
                </a:lnTo>
                <a:close/>
              </a:path>
              <a:path w="422275" h="366394">
                <a:moveTo>
                  <a:pt x="235050" y="1859"/>
                </a:moveTo>
                <a:lnTo>
                  <a:pt x="246267" y="18956"/>
                </a:lnTo>
                <a:lnTo>
                  <a:pt x="245871" y="27536"/>
                </a:lnTo>
                <a:lnTo>
                  <a:pt x="246265" y="37111"/>
                </a:lnTo>
                <a:lnTo>
                  <a:pt x="245863" y="45696"/>
                </a:lnTo>
                <a:lnTo>
                  <a:pt x="245939" y="52233"/>
                </a:lnTo>
                <a:lnTo>
                  <a:pt x="247107" y="59516"/>
                </a:lnTo>
                <a:lnTo>
                  <a:pt x="245918" y="72054"/>
                </a:lnTo>
                <a:lnTo>
                  <a:pt x="239534" y="138411"/>
                </a:lnTo>
                <a:lnTo>
                  <a:pt x="188763" y="183839"/>
                </a:lnTo>
                <a:lnTo>
                  <a:pt x="187671" y="183094"/>
                </a:lnTo>
                <a:lnTo>
                  <a:pt x="187279" y="183420"/>
                </a:lnTo>
                <a:lnTo>
                  <a:pt x="184646" y="183954"/>
                </a:lnTo>
                <a:lnTo>
                  <a:pt x="215790" y="158112"/>
                </a:lnTo>
                <a:lnTo>
                  <a:pt x="216510" y="150913"/>
                </a:lnTo>
                <a:lnTo>
                  <a:pt x="216963" y="143937"/>
                </a:lnTo>
                <a:lnTo>
                  <a:pt x="217278" y="137075"/>
                </a:lnTo>
                <a:lnTo>
                  <a:pt x="218399" y="131193"/>
                </a:lnTo>
                <a:lnTo>
                  <a:pt x="218886" y="122539"/>
                </a:lnTo>
                <a:lnTo>
                  <a:pt x="221359" y="115536"/>
                </a:lnTo>
                <a:lnTo>
                  <a:pt x="222880" y="107672"/>
                </a:lnTo>
                <a:lnTo>
                  <a:pt x="223701" y="100390"/>
                </a:lnTo>
                <a:lnTo>
                  <a:pt x="225557" y="93899"/>
                </a:lnTo>
                <a:lnTo>
                  <a:pt x="226154" y="86803"/>
                </a:lnTo>
                <a:lnTo>
                  <a:pt x="226805" y="81312"/>
                </a:lnTo>
                <a:lnTo>
                  <a:pt x="226028" y="75356"/>
                </a:lnTo>
                <a:lnTo>
                  <a:pt x="227047" y="66259"/>
                </a:lnTo>
                <a:lnTo>
                  <a:pt x="226941" y="61396"/>
                </a:lnTo>
                <a:lnTo>
                  <a:pt x="227984" y="55580"/>
                </a:lnTo>
                <a:lnTo>
                  <a:pt x="229306" y="51183"/>
                </a:lnTo>
                <a:lnTo>
                  <a:pt x="228298" y="50368"/>
                </a:lnTo>
                <a:lnTo>
                  <a:pt x="229057" y="43138"/>
                </a:lnTo>
                <a:lnTo>
                  <a:pt x="229450" y="36211"/>
                </a:lnTo>
                <a:lnTo>
                  <a:pt x="230674" y="30244"/>
                </a:lnTo>
                <a:lnTo>
                  <a:pt x="232035" y="17564"/>
                </a:lnTo>
                <a:lnTo>
                  <a:pt x="233106" y="11724"/>
                </a:lnTo>
                <a:lnTo>
                  <a:pt x="235050" y="1859"/>
                </a:lnTo>
                <a:close/>
              </a:path>
              <a:path w="422275" h="366394">
                <a:moveTo>
                  <a:pt x="88830" y="53875"/>
                </a:moveTo>
                <a:lnTo>
                  <a:pt x="97126" y="48641"/>
                </a:lnTo>
                <a:lnTo>
                  <a:pt x="101917" y="46316"/>
                </a:lnTo>
                <a:lnTo>
                  <a:pt x="109530" y="49900"/>
                </a:lnTo>
                <a:lnTo>
                  <a:pt x="111935" y="52856"/>
                </a:lnTo>
                <a:lnTo>
                  <a:pt x="114873" y="55369"/>
                </a:lnTo>
                <a:lnTo>
                  <a:pt x="118263" y="54207"/>
                </a:lnTo>
                <a:lnTo>
                  <a:pt x="119852" y="59488"/>
                </a:lnTo>
                <a:lnTo>
                  <a:pt x="123014" y="61816"/>
                </a:lnTo>
                <a:lnTo>
                  <a:pt x="122592" y="63817"/>
                </a:lnTo>
                <a:lnTo>
                  <a:pt x="122590" y="65469"/>
                </a:lnTo>
                <a:lnTo>
                  <a:pt x="125727" y="64515"/>
                </a:lnTo>
                <a:lnTo>
                  <a:pt x="127574" y="66284"/>
                </a:lnTo>
                <a:lnTo>
                  <a:pt x="133250" y="73125"/>
                </a:lnTo>
                <a:lnTo>
                  <a:pt x="137055" y="76570"/>
                </a:lnTo>
                <a:lnTo>
                  <a:pt x="145054" y="84784"/>
                </a:lnTo>
                <a:lnTo>
                  <a:pt x="149221" y="89578"/>
                </a:lnTo>
                <a:lnTo>
                  <a:pt x="159011" y="99608"/>
                </a:lnTo>
                <a:lnTo>
                  <a:pt x="165417" y="105845"/>
                </a:lnTo>
                <a:lnTo>
                  <a:pt x="174199" y="115060"/>
                </a:lnTo>
                <a:lnTo>
                  <a:pt x="178003" y="118505"/>
                </a:lnTo>
                <a:lnTo>
                  <a:pt x="181383" y="125602"/>
                </a:lnTo>
                <a:lnTo>
                  <a:pt x="184379" y="126416"/>
                </a:lnTo>
                <a:lnTo>
                  <a:pt x="190198" y="131490"/>
                </a:lnTo>
                <a:lnTo>
                  <a:pt x="194115" y="134841"/>
                </a:lnTo>
                <a:lnTo>
                  <a:pt x="200268" y="141287"/>
                </a:lnTo>
                <a:lnTo>
                  <a:pt x="202028" y="144777"/>
                </a:lnTo>
                <a:lnTo>
                  <a:pt x="208069" y="151317"/>
                </a:lnTo>
                <a:lnTo>
                  <a:pt x="211986" y="154668"/>
                </a:lnTo>
                <a:lnTo>
                  <a:pt x="215790" y="158112"/>
                </a:lnTo>
                <a:lnTo>
                  <a:pt x="184646" y="183954"/>
                </a:lnTo>
                <a:lnTo>
                  <a:pt x="179379" y="185023"/>
                </a:lnTo>
                <a:lnTo>
                  <a:pt x="170697" y="185626"/>
                </a:lnTo>
                <a:lnTo>
                  <a:pt x="158401" y="187578"/>
                </a:lnTo>
                <a:lnTo>
                  <a:pt x="155179" y="188601"/>
                </a:lnTo>
                <a:lnTo>
                  <a:pt x="148484" y="185905"/>
                </a:lnTo>
                <a:lnTo>
                  <a:pt x="179493" y="160175"/>
                </a:lnTo>
                <a:lnTo>
                  <a:pt x="180421" y="157755"/>
                </a:lnTo>
                <a:lnTo>
                  <a:pt x="179445" y="153614"/>
                </a:lnTo>
                <a:lnTo>
                  <a:pt x="178747" y="152543"/>
                </a:lnTo>
                <a:lnTo>
                  <a:pt x="176926" y="152403"/>
                </a:lnTo>
                <a:lnTo>
                  <a:pt x="178300" y="151264"/>
                </a:lnTo>
                <a:lnTo>
                  <a:pt x="179928" y="148263"/>
                </a:lnTo>
                <a:lnTo>
                  <a:pt x="177857" y="146680"/>
                </a:lnTo>
                <a:lnTo>
                  <a:pt x="174618" y="149368"/>
                </a:lnTo>
                <a:lnTo>
                  <a:pt x="156396" y="131482"/>
                </a:lnTo>
                <a:lnTo>
                  <a:pt x="157744" y="128714"/>
                </a:lnTo>
                <a:lnTo>
                  <a:pt x="153459" y="128969"/>
                </a:lnTo>
                <a:lnTo>
                  <a:pt x="150833" y="122896"/>
                </a:lnTo>
                <a:lnTo>
                  <a:pt x="147838" y="122081"/>
                </a:lnTo>
                <a:lnTo>
                  <a:pt x="146410" y="121615"/>
                </a:lnTo>
                <a:lnTo>
                  <a:pt x="145908" y="120382"/>
                </a:lnTo>
                <a:lnTo>
                  <a:pt x="142383" y="116705"/>
                </a:lnTo>
                <a:lnTo>
                  <a:pt x="139642" y="114029"/>
                </a:lnTo>
                <a:lnTo>
                  <a:pt x="135139" y="109514"/>
                </a:lnTo>
                <a:lnTo>
                  <a:pt x="133571" y="109165"/>
                </a:lnTo>
                <a:lnTo>
                  <a:pt x="132401" y="103534"/>
                </a:lnTo>
                <a:lnTo>
                  <a:pt x="127586" y="102579"/>
                </a:lnTo>
                <a:lnTo>
                  <a:pt x="123505" y="96064"/>
                </a:lnTo>
                <a:lnTo>
                  <a:pt x="120007" y="94016"/>
                </a:lnTo>
                <a:lnTo>
                  <a:pt x="115555" y="89458"/>
                </a:lnTo>
                <a:lnTo>
                  <a:pt x="112288" y="85568"/>
                </a:lnTo>
                <a:lnTo>
                  <a:pt x="108848" y="81822"/>
                </a:lnTo>
                <a:lnTo>
                  <a:pt x="107700" y="81124"/>
                </a:lnTo>
                <a:lnTo>
                  <a:pt x="101965" y="75980"/>
                </a:lnTo>
                <a:lnTo>
                  <a:pt x="98665" y="72117"/>
                </a:lnTo>
                <a:lnTo>
                  <a:pt x="92678" y="67184"/>
                </a:lnTo>
                <a:lnTo>
                  <a:pt x="92792" y="65439"/>
                </a:lnTo>
                <a:lnTo>
                  <a:pt x="91787" y="62972"/>
                </a:lnTo>
                <a:lnTo>
                  <a:pt x="92068" y="62740"/>
                </a:lnTo>
                <a:lnTo>
                  <a:pt x="89020" y="58667"/>
                </a:lnTo>
                <a:lnTo>
                  <a:pt x="88830" y="53875"/>
                </a:lnTo>
                <a:close/>
              </a:path>
              <a:path w="422275" h="366394">
                <a:moveTo>
                  <a:pt x="2444" y="161858"/>
                </a:moveTo>
                <a:lnTo>
                  <a:pt x="9757" y="159091"/>
                </a:lnTo>
                <a:lnTo>
                  <a:pt x="12977" y="159720"/>
                </a:lnTo>
                <a:lnTo>
                  <a:pt x="19785" y="157372"/>
                </a:lnTo>
                <a:lnTo>
                  <a:pt x="24516" y="158396"/>
                </a:lnTo>
                <a:lnTo>
                  <a:pt x="29753" y="159002"/>
                </a:lnTo>
                <a:lnTo>
                  <a:pt x="31040" y="159584"/>
                </a:lnTo>
                <a:lnTo>
                  <a:pt x="32720" y="159841"/>
                </a:lnTo>
                <a:lnTo>
                  <a:pt x="34823" y="158096"/>
                </a:lnTo>
                <a:lnTo>
                  <a:pt x="35800" y="160586"/>
                </a:lnTo>
                <a:lnTo>
                  <a:pt x="38573" y="159935"/>
                </a:lnTo>
                <a:lnTo>
                  <a:pt x="41821" y="160541"/>
                </a:lnTo>
                <a:lnTo>
                  <a:pt x="47534" y="160751"/>
                </a:lnTo>
                <a:lnTo>
                  <a:pt x="50027" y="160333"/>
                </a:lnTo>
                <a:lnTo>
                  <a:pt x="52435" y="159984"/>
                </a:lnTo>
                <a:lnTo>
                  <a:pt x="56496" y="159916"/>
                </a:lnTo>
                <a:lnTo>
                  <a:pt x="60753" y="159684"/>
                </a:lnTo>
                <a:lnTo>
                  <a:pt x="71141" y="160966"/>
                </a:lnTo>
                <a:lnTo>
                  <a:pt x="77583" y="160572"/>
                </a:lnTo>
                <a:lnTo>
                  <a:pt x="89709" y="160411"/>
                </a:lnTo>
                <a:lnTo>
                  <a:pt x="95676" y="158761"/>
                </a:lnTo>
                <a:lnTo>
                  <a:pt x="107743" y="161951"/>
                </a:lnTo>
                <a:lnTo>
                  <a:pt x="114212" y="161533"/>
                </a:lnTo>
                <a:lnTo>
                  <a:pt x="124434" y="161303"/>
                </a:lnTo>
                <a:lnTo>
                  <a:pt x="130259" y="161421"/>
                </a:lnTo>
                <a:lnTo>
                  <a:pt x="138994" y="164075"/>
                </a:lnTo>
                <a:lnTo>
                  <a:pt x="142580" y="162749"/>
                </a:lnTo>
                <a:lnTo>
                  <a:pt x="150001" y="163193"/>
                </a:lnTo>
                <a:lnTo>
                  <a:pt x="154566" y="162706"/>
                </a:lnTo>
                <a:lnTo>
                  <a:pt x="164089" y="161405"/>
                </a:lnTo>
                <a:lnTo>
                  <a:pt x="170949" y="162314"/>
                </a:lnTo>
                <a:lnTo>
                  <a:pt x="177924" y="161477"/>
                </a:lnTo>
                <a:lnTo>
                  <a:pt x="148484" y="185905"/>
                </a:lnTo>
                <a:lnTo>
                  <a:pt x="147145" y="185365"/>
                </a:lnTo>
                <a:lnTo>
                  <a:pt x="142914" y="187226"/>
                </a:lnTo>
                <a:lnTo>
                  <a:pt x="131573" y="186735"/>
                </a:lnTo>
                <a:lnTo>
                  <a:pt x="124320" y="186151"/>
                </a:lnTo>
                <a:lnTo>
                  <a:pt x="116816" y="185778"/>
                </a:lnTo>
                <a:lnTo>
                  <a:pt x="92723" y="185965"/>
                </a:lnTo>
                <a:lnTo>
                  <a:pt x="83883" y="185049"/>
                </a:lnTo>
                <a:lnTo>
                  <a:pt x="77679" y="185246"/>
                </a:lnTo>
                <a:lnTo>
                  <a:pt x="57279" y="184020"/>
                </a:lnTo>
                <a:lnTo>
                  <a:pt x="49941" y="185158"/>
                </a:lnTo>
                <a:lnTo>
                  <a:pt x="44312" y="184878"/>
                </a:lnTo>
                <a:lnTo>
                  <a:pt x="30816" y="182874"/>
                </a:lnTo>
                <a:lnTo>
                  <a:pt x="24234" y="183384"/>
                </a:lnTo>
                <a:lnTo>
                  <a:pt x="10598" y="181497"/>
                </a:lnTo>
                <a:lnTo>
                  <a:pt x="4246" y="180166"/>
                </a:lnTo>
                <a:lnTo>
                  <a:pt x="0" y="168838"/>
                </a:lnTo>
                <a:lnTo>
                  <a:pt x="2444" y="161858"/>
                </a:lnTo>
                <a:close/>
              </a:path>
              <a:path w="422275" h="366394">
                <a:moveTo>
                  <a:pt x="174618" y="149368"/>
                </a:moveTo>
                <a:lnTo>
                  <a:pt x="177857" y="146680"/>
                </a:lnTo>
                <a:lnTo>
                  <a:pt x="175529" y="150263"/>
                </a:lnTo>
                <a:lnTo>
                  <a:pt x="174618" y="149368"/>
                </a:lnTo>
                <a:close/>
              </a:path>
            </a:pathLst>
          </a:custGeom>
          <a:solidFill>
            <a:srgbClr val="F5F5EF"/>
          </a:solidFill>
        </p:spPr>
        <p:txBody>
          <a:bodyPr wrap="square" lIns="0" tIns="0" rIns="0" bIns="0" rtlCol="0"/>
          <a:lstStyle/>
          <a:p>
            <a:endParaRPr/>
          </a:p>
        </p:txBody>
      </p:sp>
      <p:sp>
        <p:nvSpPr>
          <p:cNvPr id="11" name="object 2"/>
          <p:cNvSpPr txBox="1">
            <a:spLocks/>
          </p:cNvSpPr>
          <p:nvPr/>
        </p:nvSpPr>
        <p:spPr>
          <a:xfrm>
            <a:off x="5791200" y="620745"/>
            <a:ext cx="8021955" cy="919547"/>
          </a:xfrm>
          <a:prstGeom prst="rect">
            <a:avLst/>
          </a:prstGeom>
        </p:spPr>
        <p:txBody>
          <a:bodyPr vert="horz" wrap="square" lIns="0" tIns="12700" rIns="0" bIns="0" rtlCol="0">
            <a:spAutoFit/>
          </a:bodyPr>
          <a:lstStyle>
            <a:lvl1pPr>
              <a:defRPr sz="5050" b="0" i="0">
                <a:solidFill>
                  <a:srgbClr val="F5F5EF"/>
                </a:solidFill>
                <a:latin typeface="Arial"/>
                <a:ea typeface="+mj-ea"/>
                <a:cs typeface="Arial"/>
              </a:defRPr>
            </a:lvl1pPr>
          </a:lstStyle>
          <a:p>
            <a:pPr marL="12700" marR="5080" algn="ctr">
              <a:lnSpc>
                <a:spcPct val="115100"/>
              </a:lnSpc>
              <a:spcBef>
                <a:spcPts val="100"/>
              </a:spcBef>
            </a:pPr>
            <a:r>
              <a:rPr lang="en-US" sz="5600" kern="0" spc="275" dirty="0" err="1" smtClean="0"/>
              <a:t>Đặt</a:t>
            </a:r>
            <a:r>
              <a:rPr lang="en-US" sz="5600" kern="0" spc="275" dirty="0" smtClean="0"/>
              <a:t> </a:t>
            </a:r>
            <a:r>
              <a:rPr lang="en-US" sz="5600" kern="0" spc="275" dirty="0" err="1" smtClean="0"/>
              <a:t>vấn</a:t>
            </a:r>
            <a:r>
              <a:rPr lang="en-US" sz="5600" kern="0" spc="275" dirty="0" smtClean="0"/>
              <a:t> </a:t>
            </a:r>
            <a:r>
              <a:rPr lang="en-US" sz="5600" kern="0" spc="275" dirty="0" err="1" smtClean="0"/>
              <a:t>đề</a:t>
            </a:r>
            <a:endParaRPr lang="en-US" sz="5600" kern="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467"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4242616" y="380842"/>
            <a:ext cx="12978584" cy="412292"/>
          </a:xfrm>
          <a:prstGeom prst="rect">
            <a:avLst/>
          </a:prstGeom>
        </p:spPr>
        <p:txBody>
          <a:bodyPr vert="horz" wrap="square" lIns="0" tIns="12065" rIns="0" bIns="0" rtlCol="0">
            <a:spAutoFit/>
          </a:bodyPr>
          <a:lstStyle/>
          <a:p>
            <a:pPr lvl="0"/>
            <a:r>
              <a:rPr lang="en-US" sz="2600" dirty="0" smtClean="0"/>
              <a:t>	</a:t>
            </a:r>
            <a:endParaRPr lang="en-US" sz="2600" dirty="0"/>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88514" y="6181008"/>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7068800" y="8880044"/>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134726" y="1333500"/>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1450177" y="8859724"/>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pic>
        <p:nvPicPr>
          <p:cNvPr id="4" name="Picture 3"/>
          <p:cNvPicPr>
            <a:picLocks noChangeAspect="1"/>
          </p:cNvPicPr>
          <p:nvPr/>
        </p:nvPicPr>
        <p:blipFill>
          <a:blip r:embed="rId3"/>
          <a:stretch>
            <a:fillRect/>
          </a:stretch>
        </p:blipFill>
        <p:spPr>
          <a:xfrm>
            <a:off x="2743200" y="495300"/>
            <a:ext cx="12877800" cy="93726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4762" y="1499790"/>
            <a:ext cx="12613969" cy="7030130"/>
          </a:xfrm>
          <a:prstGeom prst="rect">
            <a:avLst/>
          </a:prstGeom>
        </p:spPr>
        <p:txBody>
          <a:bodyPr vert="horz" wrap="square" lIns="0" tIns="12700" rIns="0" bIns="0" rtlCol="0">
            <a:spAutoFit/>
          </a:bodyPr>
          <a:lstStyle/>
          <a:p>
            <a:r>
              <a:rPr lang="en-US" sz="3200" b="1" i="1" u="sng" dirty="0">
                <a:solidFill>
                  <a:srgbClr val="92D050"/>
                </a:solidFill>
              </a:rPr>
              <a:t>Phân tích nghiệp </a:t>
            </a:r>
            <a:r>
              <a:rPr lang="en-US" sz="3200" b="1" i="1" u="sng" dirty="0" smtClean="0">
                <a:solidFill>
                  <a:srgbClr val="92D050"/>
                </a:solidFill>
              </a:rPr>
              <a:t>vụ</a:t>
            </a:r>
            <a:br>
              <a:rPr lang="en-US" sz="3200" b="1" i="1" u="sng" dirty="0" smtClean="0">
                <a:solidFill>
                  <a:srgbClr val="92D050"/>
                </a:solidFill>
              </a:rPr>
            </a:br>
            <a:r>
              <a:rPr lang="en-US" sz="3200" i="1" u="sng" dirty="0"/>
              <a:t/>
            </a:r>
            <a:br>
              <a:rPr lang="en-US" sz="3200" i="1" u="sng" dirty="0"/>
            </a:br>
            <a:r>
              <a:rPr lang="en-US" sz="2800" dirty="0"/>
              <a:t>Nhà sách kinh </a:t>
            </a:r>
            <a:r>
              <a:rPr lang="en-US" sz="2800" dirty="0" err="1"/>
              <a:t>doanh</a:t>
            </a:r>
            <a:r>
              <a:rPr lang="en-US" sz="2800" dirty="0"/>
              <a:t> nhiều loại sách khác </a:t>
            </a:r>
            <a:r>
              <a:rPr lang="en-US" sz="2800" dirty="0" err="1" smtClean="0"/>
              <a:t>nhau.Sách</a:t>
            </a:r>
            <a:r>
              <a:rPr lang="en-US" sz="2800" dirty="0" smtClean="0"/>
              <a:t> </a:t>
            </a:r>
            <a:r>
              <a:rPr lang="en-US" sz="2800" dirty="0"/>
              <a:t>được phân </a:t>
            </a:r>
            <a:r>
              <a:rPr lang="en-US" sz="2800" dirty="0" err="1"/>
              <a:t>theo</a:t>
            </a:r>
            <a:r>
              <a:rPr lang="en-US" sz="2800" dirty="0"/>
              <a:t> thể loại và có mã thể loại để thuận tiện </a:t>
            </a:r>
            <a:r>
              <a:rPr lang="en-US" sz="2800" dirty="0" err="1"/>
              <a:t>cho</a:t>
            </a:r>
            <a:r>
              <a:rPr lang="en-US" sz="2800" dirty="0"/>
              <a:t> việc tra </a:t>
            </a:r>
            <a:r>
              <a:rPr lang="en-US" sz="2800" dirty="0" err="1"/>
              <a:t>cứu</a:t>
            </a:r>
            <a:r>
              <a:rPr lang="en-US" sz="2800" dirty="0"/>
              <a:t> sách</a:t>
            </a:r>
            <a:r>
              <a:rPr lang="en-US" sz="2800" dirty="0" smtClean="0"/>
              <a:t>.</a:t>
            </a:r>
            <a:br>
              <a:rPr lang="en-US" sz="2800" dirty="0" smtClean="0"/>
            </a:br>
            <a:r>
              <a:rPr lang="en-US" sz="2800" dirty="0"/>
              <a:t/>
            </a:r>
            <a:br>
              <a:rPr lang="en-US" sz="2800" dirty="0"/>
            </a:br>
            <a:r>
              <a:rPr lang="en-US" sz="2800" dirty="0"/>
              <a:t>Khi sách nhập hàng về, nhân viên </a:t>
            </a:r>
            <a:r>
              <a:rPr lang="en-US" sz="2800" dirty="0" err="1"/>
              <a:t>tiến</a:t>
            </a:r>
            <a:r>
              <a:rPr lang="en-US" sz="2800" dirty="0"/>
              <a:t> hành làm thủ tục nhập </a:t>
            </a:r>
            <a:r>
              <a:rPr lang="en-US" sz="2800" dirty="0" err="1"/>
              <a:t>kho</a:t>
            </a:r>
            <a:r>
              <a:rPr lang="en-US" sz="2800" dirty="0"/>
              <a:t>, một </a:t>
            </a:r>
            <a:r>
              <a:rPr lang="en-US" sz="2800" dirty="0" err="1"/>
              <a:t>phiếu</a:t>
            </a:r>
            <a:r>
              <a:rPr lang="en-US" sz="2800" dirty="0"/>
              <a:t> nhập được lập </a:t>
            </a:r>
            <a:r>
              <a:rPr lang="en-US" sz="2800" dirty="0" err="1"/>
              <a:t>ra.</a:t>
            </a:r>
            <a:r>
              <a:rPr lang="en-US" sz="2800" dirty="0"/>
              <a:t> </a:t>
            </a:r>
            <a:r>
              <a:rPr lang="en-US" sz="2800" dirty="0" smtClean="0"/>
              <a:t/>
            </a:r>
            <a:br>
              <a:rPr lang="en-US" sz="2800" dirty="0" smtClean="0"/>
            </a:br>
            <a:r>
              <a:rPr lang="en-US" sz="2800" dirty="0" smtClean="0"/>
              <a:t/>
            </a:r>
            <a:br>
              <a:rPr lang="en-US" sz="2800" dirty="0" smtClean="0"/>
            </a:br>
            <a:r>
              <a:rPr lang="en-US" sz="2800" dirty="0" smtClean="0"/>
              <a:t>Khi </a:t>
            </a:r>
            <a:r>
              <a:rPr lang="en-US" sz="2800" dirty="0"/>
              <a:t>khách hàng đến mua sách: nhân viên </a:t>
            </a:r>
            <a:r>
              <a:rPr lang="en-US" sz="2800" dirty="0" err="1"/>
              <a:t>tiến</a:t>
            </a:r>
            <a:r>
              <a:rPr lang="en-US" sz="2800" dirty="0"/>
              <a:t> hành bán hàng. Khi đó một </a:t>
            </a:r>
            <a:r>
              <a:rPr lang="en-US" sz="2800" dirty="0" err="1"/>
              <a:t>phiếu</a:t>
            </a:r>
            <a:r>
              <a:rPr lang="en-US" sz="2800" dirty="0"/>
              <a:t> </a:t>
            </a:r>
            <a:r>
              <a:rPr lang="en-US" sz="2800" dirty="0" err="1"/>
              <a:t>thu</a:t>
            </a:r>
            <a:r>
              <a:rPr lang="en-US" sz="2800" dirty="0"/>
              <a:t> tiền được lập </a:t>
            </a:r>
            <a:r>
              <a:rPr lang="en-US" sz="2800" dirty="0" err="1"/>
              <a:t>ra.</a:t>
            </a:r>
            <a:r>
              <a:rPr lang="en-US" sz="2800" dirty="0"/>
              <a:t> </a:t>
            </a:r>
            <a:r>
              <a:rPr lang="en-US" sz="2800" dirty="0" smtClean="0"/>
              <a:t/>
            </a:r>
            <a:br>
              <a:rPr lang="en-US" sz="2800" dirty="0" smtClean="0"/>
            </a:br>
            <a:r>
              <a:rPr lang="en-US" sz="2800" dirty="0"/>
              <a:t/>
            </a:r>
            <a:br>
              <a:rPr lang="en-US" sz="2800" dirty="0"/>
            </a:br>
            <a:r>
              <a:rPr lang="en-US" sz="2800" dirty="0"/>
              <a:t>Cuối mỗi tháng thì phải lập báo cáo </a:t>
            </a:r>
            <a:r>
              <a:rPr lang="en-US" sz="2800" dirty="0" err="1"/>
              <a:t>tồn</a:t>
            </a:r>
            <a:r>
              <a:rPr lang="en-US" sz="2800" dirty="0"/>
              <a:t> </a:t>
            </a:r>
            <a:r>
              <a:rPr lang="en-US" sz="2800" dirty="0" err="1"/>
              <a:t>kho</a:t>
            </a:r>
            <a:r>
              <a:rPr lang="en-US" sz="2800" dirty="0"/>
              <a:t>, báo cáo công nợ của khách hàng</a:t>
            </a:r>
            <a:r>
              <a:rPr lang="en-US" sz="2800" dirty="0" smtClean="0"/>
              <a:t>.</a:t>
            </a:r>
            <a:br>
              <a:rPr lang="en-US" sz="2800" dirty="0" smtClean="0"/>
            </a:br>
            <a:r>
              <a:rPr lang="en-US" sz="2800" dirty="0"/>
              <a:t/>
            </a:r>
            <a:br>
              <a:rPr lang="en-US" sz="2800" dirty="0"/>
            </a:br>
            <a:r>
              <a:rPr lang="en-US" sz="2800" dirty="0" err="1"/>
              <a:t>Ngoài</a:t>
            </a:r>
            <a:r>
              <a:rPr lang="en-US" sz="2800" dirty="0"/>
              <a:t> </a:t>
            </a:r>
            <a:r>
              <a:rPr lang="en-US" sz="2800" dirty="0" err="1"/>
              <a:t>ra</a:t>
            </a:r>
            <a:r>
              <a:rPr lang="en-US" sz="2800" dirty="0"/>
              <a:t> </a:t>
            </a:r>
            <a:r>
              <a:rPr lang="en-US" sz="2800" dirty="0" err="1"/>
              <a:t>nhà</a:t>
            </a:r>
            <a:r>
              <a:rPr lang="en-US" sz="2800" dirty="0"/>
              <a:t> </a:t>
            </a:r>
            <a:r>
              <a:rPr lang="en-US" sz="2800" dirty="0" err="1"/>
              <a:t>sách</a:t>
            </a:r>
            <a:r>
              <a:rPr lang="en-US" sz="2800" dirty="0"/>
              <a:t> </a:t>
            </a:r>
            <a:r>
              <a:rPr lang="en-US" sz="2800" dirty="0" err="1"/>
              <a:t>cần</a:t>
            </a:r>
            <a:r>
              <a:rPr lang="en-US" sz="2800" dirty="0"/>
              <a:t> </a:t>
            </a:r>
            <a:r>
              <a:rPr lang="en-US" sz="2800" dirty="0" err="1"/>
              <a:t>quản</a:t>
            </a:r>
            <a:r>
              <a:rPr lang="en-US" sz="2800" dirty="0"/>
              <a:t> </a:t>
            </a:r>
            <a:r>
              <a:rPr lang="en-US" sz="2800" dirty="0" err="1"/>
              <a:t>lý</a:t>
            </a:r>
            <a:r>
              <a:rPr lang="en-US" sz="2800" dirty="0"/>
              <a:t> </a:t>
            </a:r>
            <a:r>
              <a:rPr lang="en-US" sz="2800" dirty="0" err="1"/>
              <a:t>các</a:t>
            </a:r>
            <a:r>
              <a:rPr lang="en-US" sz="2800" dirty="0"/>
              <a:t> </a:t>
            </a:r>
            <a:r>
              <a:rPr lang="en-US" sz="2800" dirty="0" err="1"/>
              <a:t>danh</a:t>
            </a:r>
            <a:r>
              <a:rPr lang="en-US" sz="2800" dirty="0"/>
              <a:t> </a:t>
            </a:r>
            <a:r>
              <a:rPr lang="en-US" sz="2800" dirty="0" err="1"/>
              <a:t>mục</a:t>
            </a:r>
            <a:r>
              <a:rPr lang="en-US" sz="2800" dirty="0"/>
              <a:t> </a:t>
            </a:r>
            <a:r>
              <a:rPr lang="en-US" sz="2800" dirty="0" err="1"/>
              <a:t>nhân</a:t>
            </a:r>
            <a:r>
              <a:rPr lang="en-US" sz="2800" dirty="0"/>
              <a:t> </a:t>
            </a:r>
            <a:r>
              <a:rPr lang="en-US" sz="2800" dirty="0" err="1"/>
              <a:t>viên</a:t>
            </a:r>
            <a:r>
              <a:rPr lang="en-US" sz="2800" dirty="0"/>
              <a:t>, </a:t>
            </a:r>
            <a:r>
              <a:rPr lang="en-US" sz="2800" dirty="0" err="1"/>
              <a:t>khách</a:t>
            </a:r>
            <a:r>
              <a:rPr lang="en-US" sz="2800" dirty="0"/>
              <a:t> </a:t>
            </a:r>
            <a:r>
              <a:rPr lang="en-US" sz="2800" dirty="0" err="1"/>
              <a:t>hàng</a:t>
            </a:r>
            <a:r>
              <a:rPr lang="en-US" sz="2800" dirty="0"/>
              <a:t> </a:t>
            </a:r>
            <a:r>
              <a:rPr lang="en-US" sz="2800" dirty="0" err="1"/>
              <a:t>để</a:t>
            </a:r>
            <a:r>
              <a:rPr lang="en-US" sz="2800" dirty="0"/>
              <a:t> </a:t>
            </a:r>
            <a:r>
              <a:rPr lang="en-US" sz="2800" dirty="0" err="1"/>
              <a:t>thuận</a:t>
            </a:r>
            <a:r>
              <a:rPr lang="en-US" sz="2800" dirty="0"/>
              <a:t> </a:t>
            </a:r>
            <a:r>
              <a:rPr lang="en-US" sz="2800" dirty="0" err="1"/>
              <a:t>tiện</a:t>
            </a:r>
            <a:r>
              <a:rPr lang="en-US" sz="2800" dirty="0"/>
              <a:t> </a:t>
            </a:r>
            <a:r>
              <a:rPr lang="en-US" sz="2800" dirty="0" err="1"/>
              <a:t>cho</a:t>
            </a:r>
            <a:r>
              <a:rPr lang="en-US" sz="2800" dirty="0"/>
              <a:t> </a:t>
            </a:r>
            <a:r>
              <a:rPr lang="en-US" sz="2800" dirty="0" err="1"/>
              <a:t>việc</a:t>
            </a:r>
            <a:r>
              <a:rPr lang="en-US" sz="2800" dirty="0"/>
              <a:t> </a:t>
            </a:r>
            <a:r>
              <a:rPr lang="en-US" sz="2800" dirty="0" err="1"/>
              <a:t>quản</a:t>
            </a:r>
            <a:r>
              <a:rPr lang="en-US" sz="2800" dirty="0"/>
              <a:t> </a:t>
            </a:r>
            <a:r>
              <a:rPr lang="en-US" sz="2800" dirty="0" err="1"/>
              <a:t>lý</a:t>
            </a:r>
            <a:r>
              <a:rPr lang="en-US" sz="2800" dirty="0"/>
              <a:t>.</a:t>
            </a:r>
            <a:br>
              <a:rPr lang="en-US" sz="2800" dirty="0"/>
            </a:br>
            <a:endParaRPr lang="en-US" sz="2800" dirty="0"/>
          </a:p>
        </p:txBody>
      </p:sp>
      <p:sp>
        <p:nvSpPr>
          <p:cNvPr id="5" name="object 5"/>
          <p:cNvSpPr/>
          <p:nvPr/>
        </p:nvSpPr>
        <p:spPr>
          <a:xfrm>
            <a:off x="1" y="3238500"/>
            <a:ext cx="3962400" cy="686577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16062" y="1080519"/>
            <a:ext cx="588010" cy="628650"/>
          </a:xfrm>
          <a:custGeom>
            <a:avLst/>
            <a:gdLst/>
            <a:ahLst/>
            <a:cxnLst/>
            <a:rect l="l" t="t" r="r" b="b"/>
            <a:pathLst>
              <a:path w="588009" h="628650">
                <a:moveTo>
                  <a:pt x="255129" y="0"/>
                </a:moveTo>
                <a:lnTo>
                  <a:pt x="287844" y="18039"/>
                </a:lnTo>
                <a:lnTo>
                  <a:pt x="287780" y="23575"/>
                </a:lnTo>
                <a:lnTo>
                  <a:pt x="288941" y="30217"/>
                </a:lnTo>
                <a:lnTo>
                  <a:pt x="294878" y="34385"/>
                </a:lnTo>
                <a:lnTo>
                  <a:pt x="291071" y="42786"/>
                </a:lnTo>
                <a:lnTo>
                  <a:pt x="292619" y="49494"/>
                </a:lnTo>
                <a:lnTo>
                  <a:pt x="292748" y="50145"/>
                </a:lnTo>
                <a:lnTo>
                  <a:pt x="289909" y="51513"/>
                </a:lnTo>
                <a:lnTo>
                  <a:pt x="288038" y="52815"/>
                </a:lnTo>
                <a:lnTo>
                  <a:pt x="293394" y="56593"/>
                </a:lnTo>
                <a:lnTo>
                  <a:pt x="293910" y="60891"/>
                </a:lnTo>
                <a:lnTo>
                  <a:pt x="293910" y="67859"/>
                </a:lnTo>
                <a:lnTo>
                  <a:pt x="294123" y="74288"/>
                </a:lnTo>
                <a:lnTo>
                  <a:pt x="294644" y="80900"/>
                </a:lnTo>
                <a:lnTo>
                  <a:pt x="295298" y="87586"/>
                </a:lnTo>
                <a:lnTo>
                  <a:pt x="295910" y="94235"/>
                </a:lnTo>
                <a:lnTo>
                  <a:pt x="296487" y="102880"/>
                </a:lnTo>
                <a:lnTo>
                  <a:pt x="297398" y="120170"/>
                </a:lnTo>
                <a:lnTo>
                  <a:pt x="297975" y="128816"/>
                </a:lnTo>
                <a:lnTo>
                  <a:pt x="298886" y="139610"/>
                </a:lnTo>
                <a:lnTo>
                  <a:pt x="299895" y="150404"/>
                </a:lnTo>
                <a:lnTo>
                  <a:pt x="300879" y="161199"/>
                </a:lnTo>
                <a:lnTo>
                  <a:pt x="301718" y="171993"/>
                </a:lnTo>
                <a:lnTo>
                  <a:pt x="302217" y="178845"/>
                </a:lnTo>
                <a:lnTo>
                  <a:pt x="302565" y="185726"/>
                </a:lnTo>
                <a:lnTo>
                  <a:pt x="302344" y="192645"/>
                </a:lnTo>
                <a:lnTo>
                  <a:pt x="301137" y="199606"/>
                </a:lnTo>
                <a:lnTo>
                  <a:pt x="300169" y="203188"/>
                </a:lnTo>
                <a:lnTo>
                  <a:pt x="303331" y="207812"/>
                </a:lnTo>
                <a:lnTo>
                  <a:pt x="308170" y="247212"/>
                </a:lnTo>
                <a:lnTo>
                  <a:pt x="306622" y="254245"/>
                </a:lnTo>
                <a:lnTo>
                  <a:pt x="307009" y="261214"/>
                </a:lnTo>
                <a:lnTo>
                  <a:pt x="307532" y="267374"/>
                </a:lnTo>
                <a:lnTo>
                  <a:pt x="308340" y="273669"/>
                </a:lnTo>
                <a:lnTo>
                  <a:pt x="309305" y="280281"/>
                </a:lnTo>
                <a:lnTo>
                  <a:pt x="310300" y="287394"/>
                </a:lnTo>
                <a:lnTo>
                  <a:pt x="319424" y="277932"/>
                </a:lnTo>
                <a:lnTo>
                  <a:pt x="327932" y="269045"/>
                </a:lnTo>
                <a:lnTo>
                  <a:pt x="336124" y="260670"/>
                </a:lnTo>
                <a:lnTo>
                  <a:pt x="384110" y="219241"/>
                </a:lnTo>
                <a:lnTo>
                  <a:pt x="391248" y="213461"/>
                </a:lnTo>
                <a:lnTo>
                  <a:pt x="398290" y="207559"/>
                </a:lnTo>
                <a:lnTo>
                  <a:pt x="405089" y="201364"/>
                </a:lnTo>
                <a:lnTo>
                  <a:pt x="410182" y="196041"/>
                </a:lnTo>
                <a:lnTo>
                  <a:pt x="414954" y="190383"/>
                </a:lnTo>
                <a:lnTo>
                  <a:pt x="419617" y="184614"/>
                </a:lnTo>
                <a:lnTo>
                  <a:pt x="424383" y="178962"/>
                </a:lnTo>
                <a:lnTo>
                  <a:pt x="429545" y="173100"/>
                </a:lnTo>
                <a:lnTo>
                  <a:pt x="434901" y="167369"/>
                </a:lnTo>
                <a:lnTo>
                  <a:pt x="440450" y="161964"/>
                </a:lnTo>
                <a:lnTo>
                  <a:pt x="442902" y="159554"/>
                </a:lnTo>
                <a:lnTo>
                  <a:pt x="446258" y="158122"/>
                </a:lnTo>
                <a:lnTo>
                  <a:pt x="449677" y="155908"/>
                </a:lnTo>
                <a:lnTo>
                  <a:pt x="449742" y="155452"/>
                </a:lnTo>
                <a:lnTo>
                  <a:pt x="449226" y="153107"/>
                </a:lnTo>
                <a:lnTo>
                  <a:pt x="450129" y="152261"/>
                </a:lnTo>
                <a:lnTo>
                  <a:pt x="483683" y="120871"/>
                </a:lnTo>
                <a:lnTo>
                  <a:pt x="495435" y="110329"/>
                </a:lnTo>
                <a:lnTo>
                  <a:pt x="501296" y="105036"/>
                </a:lnTo>
                <a:lnTo>
                  <a:pt x="507042" y="99640"/>
                </a:lnTo>
                <a:lnTo>
                  <a:pt x="513301" y="93583"/>
                </a:lnTo>
                <a:lnTo>
                  <a:pt x="523883" y="98207"/>
                </a:lnTo>
                <a:lnTo>
                  <a:pt x="499008" y="142565"/>
                </a:lnTo>
                <a:lnTo>
                  <a:pt x="488714" y="155174"/>
                </a:lnTo>
                <a:lnTo>
                  <a:pt x="478456" y="167825"/>
                </a:lnTo>
                <a:lnTo>
                  <a:pt x="473082" y="174749"/>
                </a:lnTo>
                <a:lnTo>
                  <a:pt x="467785" y="181746"/>
                </a:lnTo>
                <a:lnTo>
                  <a:pt x="462404" y="188669"/>
                </a:lnTo>
                <a:lnTo>
                  <a:pt x="432112" y="222051"/>
                </a:lnTo>
                <a:lnTo>
                  <a:pt x="395499" y="257559"/>
                </a:lnTo>
                <a:lnTo>
                  <a:pt x="381341" y="270910"/>
                </a:lnTo>
                <a:lnTo>
                  <a:pt x="367212" y="284268"/>
                </a:lnTo>
                <a:lnTo>
                  <a:pt x="364954" y="286417"/>
                </a:lnTo>
                <a:lnTo>
                  <a:pt x="362437" y="288371"/>
                </a:lnTo>
                <a:lnTo>
                  <a:pt x="359017" y="291236"/>
                </a:lnTo>
                <a:lnTo>
                  <a:pt x="362179" y="292539"/>
                </a:lnTo>
                <a:lnTo>
                  <a:pt x="364115" y="294037"/>
                </a:lnTo>
                <a:lnTo>
                  <a:pt x="366115" y="294102"/>
                </a:lnTo>
                <a:lnTo>
                  <a:pt x="376231" y="294595"/>
                </a:lnTo>
                <a:lnTo>
                  <a:pt x="386353" y="295022"/>
                </a:lnTo>
                <a:lnTo>
                  <a:pt x="406638" y="295795"/>
                </a:lnTo>
                <a:lnTo>
                  <a:pt x="474972" y="298335"/>
                </a:lnTo>
                <a:lnTo>
                  <a:pt x="476004" y="298335"/>
                </a:lnTo>
                <a:lnTo>
                  <a:pt x="477101" y="298009"/>
                </a:lnTo>
                <a:lnTo>
                  <a:pt x="478198" y="298074"/>
                </a:lnTo>
                <a:lnTo>
                  <a:pt x="485683" y="298660"/>
                </a:lnTo>
                <a:lnTo>
                  <a:pt x="493362" y="298270"/>
                </a:lnTo>
                <a:lnTo>
                  <a:pt x="506719" y="301786"/>
                </a:lnTo>
                <a:lnTo>
                  <a:pt x="508655" y="309341"/>
                </a:lnTo>
                <a:lnTo>
                  <a:pt x="506848" y="313965"/>
                </a:lnTo>
                <a:lnTo>
                  <a:pt x="505235" y="318133"/>
                </a:lnTo>
                <a:lnTo>
                  <a:pt x="463456" y="325924"/>
                </a:lnTo>
                <a:lnTo>
                  <a:pt x="453033" y="326469"/>
                </a:lnTo>
                <a:lnTo>
                  <a:pt x="434895" y="327530"/>
                </a:lnTo>
                <a:lnTo>
                  <a:pt x="416769" y="328561"/>
                </a:lnTo>
                <a:lnTo>
                  <a:pt x="398643" y="329555"/>
                </a:lnTo>
                <a:lnTo>
                  <a:pt x="380505" y="330506"/>
                </a:lnTo>
                <a:lnTo>
                  <a:pt x="374826" y="330767"/>
                </a:lnTo>
                <a:lnTo>
                  <a:pt x="369148" y="330311"/>
                </a:lnTo>
                <a:lnTo>
                  <a:pt x="362631" y="331809"/>
                </a:lnTo>
                <a:lnTo>
                  <a:pt x="366438" y="334479"/>
                </a:lnTo>
                <a:lnTo>
                  <a:pt x="370310" y="337214"/>
                </a:lnTo>
                <a:lnTo>
                  <a:pt x="374117" y="339949"/>
                </a:lnTo>
                <a:lnTo>
                  <a:pt x="379359" y="343434"/>
                </a:lnTo>
                <a:lnTo>
                  <a:pt x="384651" y="346828"/>
                </a:lnTo>
                <a:lnTo>
                  <a:pt x="389724" y="350673"/>
                </a:lnTo>
                <a:lnTo>
                  <a:pt x="394314" y="355514"/>
                </a:lnTo>
                <a:lnTo>
                  <a:pt x="397927" y="360138"/>
                </a:lnTo>
                <a:lnTo>
                  <a:pt x="404702" y="362547"/>
                </a:lnTo>
                <a:lnTo>
                  <a:pt x="406251" y="369972"/>
                </a:lnTo>
                <a:lnTo>
                  <a:pt x="407025" y="370428"/>
                </a:lnTo>
                <a:lnTo>
                  <a:pt x="407477" y="370362"/>
                </a:lnTo>
                <a:lnTo>
                  <a:pt x="415879" y="372001"/>
                </a:lnTo>
                <a:lnTo>
                  <a:pt x="422229" y="376582"/>
                </a:lnTo>
                <a:lnTo>
                  <a:pt x="427576" y="382579"/>
                </a:lnTo>
                <a:lnTo>
                  <a:pt x="432965" y="388467"/>
                </a:lnTo>
                <a:lnTo>
                  <a:pt x="500331" y="452484"/>
                </a:lnTo>
                <a:lnTo>
                  <a:pt x="502396" y="454243"/>
                </a:lnTo>
                <a:lnTo>
                  <a:pt x="506719" y="453201"/>
                </a:lnTo>
                <a:lnTo>
                  <a:pt x="509042" y="454894"/>
                </a:lnTo>
                <a:lnTo>
                  <a:pt x="517052" y="460849"/>
                </a:lnTo>
                <a:lnTo>
                  <a:pt x="524972" y="466926"/>
                </a:lnTo>
                <a:lnTo>
                  <a:pt x="532880" y="473027"/>
                </a:lnTo>
                <a:lnTo>
                  <a:pt x="540854" y="479055"/>
                </a:lnTo>
                <a:lnTo>
                  <a:pt x="544790" y="481986"/>
                </a:lnTo>
                <a:lnTo>
                  <a:pt x="549371" y="483940"/>
                </a:lnTo>
                <a:lnTo>
                  <a:pt x="553372" y="486740"/>
                </a:lnTo>
                <a:lnTo>
                  <a:pt x="555179" y="487977"/>
                </a:lnTo>
                <a:lnTo>
                  <a:pt x="556211" y="490387"/>
                </a:lnTo>
                <a:lnTo>
                  <a:pt x="556985" y="491364"/>
                </a:lnTo>
                <a:lnTo>
                  <a:pt x="559696" y="492601"/>
                </a:lnTo>
                <a:lnTo>
                  <a:pt x="562083" y="493317"/>
                </a:lnTo>
                <a:lnTo>
                  <a:pt x="563890" y="494685"/>
                </a:lnTo>
                <a:lnTo>
                  <a:pt x="587507" y="515069"/>
                </a:lnTo>
                <a:lnTo>
                  <a:pt x="587378" y="522168"/>
                </a:lnTo>
                <a:lnTo>
                  <a:pt x="585571" y="525619"/>
                </a:lnTo>
                <a:lnTo>
                  <a:pt x="582732" y="530829"/>
                </a:lnTo>
                <a:lnTo>
                  <a:pt x="576666" y="533239"/>
                </a:lnTo>
                <a:lnTo>
                  <a:pt x="570601" y="530308"/>
                </a:lnTo>
                <a:lnTo>
                  <a:pt x="536014" y="511617"/>
                </a:lnTo>
                <a:lnTo>
                  <a:pt x="530207" y="506668"/>
                </a:lnTo>
                <a:lnTo>
                  <a:pt x="523625" y="503086"/>
                </a:lnTo>
                <a:lnTo>
                  <a:pt x="517483" y="500000"/>
                </a:lnTo>
                <a:lnTo>
                  <a:pt x="511220" y="497152"/>
                </a:lnTo>
                <a:lnTo>
                  <a:pt x="504933" y="494340"/>
                </a:lnTo>
                <a:lnTo>
                  <a:pt x="498718" y="491364"/>
                </a:lnTo>
                <a:lnTo>
                  <a:pt x="495879" y="489931"/>
                </a:lnTo>
                <a:lnTo>
                  <a:pt x="493749" y="487066"/>
                </a:lnTo>
                <a:lnTo>
                  <a:pt x="491233" y="484786"/>
                </a:lnTo>
                <a:lnTo>
                  <a:pt x="490716" y="484851"/>
                </a:lnTo>
                <a:lnTo>
                  <a:pt x="488974" y="485503"/>
                </a:lnTo>
                <a:lnTo>
                  <a:pt x="487877" y="484916"/>
                </a:lnTo>
                <a:lnTo>
                  <a:pt x="443079" y="452259"/>
                </a:lnTo>
                <a:lnTo>
                  <a:pt x="420015" y="430575"/>
                </a:lnTo>
                <a:lnTo>
                  <a:pt x="410381" y="421738"/>
                </a:lnTo>
                <a:lnTo>
                  <a:pt x="380686" y="397389"/>
                </a:lnTo>
                <a:lnTo>
                  <a:pt x="360417" y="383347"/>
                </a:lnTo>
                <a:lnTo>
                  <a:pt x="350306" y="376289"/>
                </a:lnTo>
                <a:lnTo>
                  <a:pt x="344047" y="371795"/>
                </a:lnTo>
                <a:lnTo>
                  <a:pt x="338111" y="366715"/>
                </a:lnTo>
                <a:lnTo>
                  <a:pt x="326883" y="358119"/>
                </a:lnTo>
                <a:lnTo>
                  <a:pt x="321656" y="354407"/>
                </a:lnTo>
                <a:lnTo>
                  <a:pt x="314171" y="348936"/>
                </a:lnTo>
                <a:lnTo>
                  <a:pt x="314623" y="358575"/>
                </a:lnTo>
                <a:lnTo>
                  <a:pt x="314558" y="365804"/>
                </a:lnTo>
                <a:lnTo>
                  <a:pt x="315268" y="372967"/>
                </a:lnTo>
                <a:lnTo>
                  <a:pt x="316891" y="387866"/>
                </a:lnTo>
                <a:lnTo>
                  <a:pt x="318624" y="402770"/>
                </a:lnTo>
                <a:lnTo>
                  <a:pt x="320259" y="417687"/>
                </a:lnTo>
                <a:lnTo>
                  <a:pt x="321592" y="432621"/>
                </a:lnTo>
                <a:lnTo>
                  <a:pt x="322056" y="442911"/>
                </a:lnTo>
                <a:lnTo>
                  <a:pt x="322108" y="453250"/>
                </a:lnTo>
                <a:lnTo>
                  <a:pt x="322064" y="463613"/>
                </a:lnTo>
                <a:lnTo>
                  <a:pt x="322237" y="473975"/>
                </a:lnTo>
                <a:lnTo>
                  <a:pt x="322864" y="488091"/>
                </a:lnTo>
                <a:lnTo>
                  <a:pt x="323624" y="502207"/>
                </a:lnTo>
                <a:lnTo>
                  <a:pt x="324433" y="516323"/>
                </a:lnTo>
                <a:lnTo>
                  <a:pt x="325205" y="530438"/>
                </a:lnTo>
                <a:lnTo>
                  <a:pt x="325334" y="532392"/>
                </a:lnTo>
                <a:lnTo>
                  <a:pt x="324689" y="534411"/>
                </a:lnTo>
                <a:lnTo>
                  <a:pt x="323528" y="541379"/>
                </a:lnTo>
                <a:lnTo>
                  <a:pt x="320237" y="549064"/>
                </a:lnTo>
                <a:lnTo>
                  <a:pt x="322302" y="550953"/>
                </a:lnTo>
                <a:lnTo>
                  <a:pt x="327980" y="556228"/>
                </a:lnTo>
                <a:lnTo>
                  <a:pt x="323592" y="561503"/>
                </a:lnTo>
                <a:lnTo>
                  <a:pt x="323979" y="566257"/>
                </a:lnTo>
                <a:lnTo>
                  <a:pt x="324401" y="573244"/>
                </a:lnTo>
                <a:lnTo>
                  <a:pt x="324350" y="580291"/>
                </a:lnTo>
                <a:lnTo>
                  <a:pt x="323453" y="587339"/>
                </a:lnTo>
                <a:lnTo>
                  <a:pt x="321334" y="594326"/>
                </a:lnTo>
                <a:lnTo>
                  <a:pt x="319721" y="598233"/>
                </a:lnTo>
                <a:lnTo>
                  <a:pt x="322560" y="603834"/>
                </a:lnTo>
                <a:lnTo>
                  <a:pt x="321914" y="608458"/>
                </a:lnTo>
                <a:lnTo>
                  <a:pt x="321076" y="614319"/>
                </a:lnTo>
                <a:lnTo>
                  <a:pt x="320882" y="619920"/>
                </a:lnTo>
                <a:lnTo>
                  <a:pt x="313978" y="624283"/>
                </a:lnTo>
                <a:lnTo>
                  <a:pt x="307848" y="628125"/>
                </a:lnTo>
                <a:lnTo>
                  <a:pt x="302750" y="626953"/>
                </a:lnTo>
                <a:lnTo>
                  <a:pt x="299911" y="623892"/>
                </a:lnTo>
                <a:lnTo>
                  <a:pt x="296039" y="619854"/>
                </a:lnTo>
                <a:lnTo>
                  <a:pt x="290877" y="614905"/>
                </a:lnTo>
                <a:lnTo>
                  <a:pt x="293910" y="607155"/>
                </a:lnTo>
                <a:lnTo>
                  <a:pt x="294942" y="604485"/>
                </a:lnTo>
                <a:lnTo>
                  <a:pt x="292813" y="600708"/>
                </a:lnTo>
                <a:lnTo>
                  <a:pt x="292619" y="597386"/>
                </a:lnTo>
                <a:lnTo>
                  <a:pt x="290861" y="574137"/>
                </a:lnTo>
                <a:lnTo>
                  <a:pt x="290242" y="562512"/>
                </a:lnTo>
                <a:lnTo>
                  <a:pt x="290167" y="550887"/>
                </a:lnTo>
                <a:lnTo>
                  <a:pt x="290361" y="544505"/>
                </a:lnTo>
                <a:lnTo>
                  <a:pt x="289070" y="538970"/>
                </a:lnTo>
                <a:lnTo>
                  <a:pt x="288296" y="532978"/>
                </a:lnTo>
                <a:lnTo>
                  <a:pt x="287328" y="525163"/>
                </a:lnTo>
                <a:lnTo>
                  <a:pt x="288812" y="516958"/>
                </a:lnTo>
                <a:lnTo>
                  <a:pt x="288231" y="509012"/>
                </a:lnTo>
                <a:lnTo>
                  <a:pt x="287305" y="497800"/>
                </a:lnTo>
                <a:lnTo>
                  <a:pt x="286191" y="486618"/>
                </a:lnTo>
                <a:lnTo>
                  <a:pt x="285065" y="475448"/>
                </a:lnTo>
                <a:lnTo>
                  <a:pt x="284102" y="464272"/>
                </a:lnTo>
                <a:lnTo>
                  <a:pt x="283596" y="454824"/>
                </a:lnTo>
                <a:lnTo>
                  <a:pt x="282995" y="435854"/>
                </a:lnTo>
                <a:lnTo>
                  <a:pt x="282489" y="426369"/>
                </a:lnTo>
                <a:lnTo>
                  <a:pt x="281972" y="419206"/>
                </a:lnTo>
                <a:lnTo>
                  <a:pt x="280101" y="412172"/>
                </a:lnTo>
                <a:lnTo>
                  <a:pt x="279327" y="405009"/>
                </a:lnTo>
                <a:lnTo>
                  <a:pt x="278746" y="399473"/>
                </a:lnTo>
                <a:lnTo>
                  <a:pt x="279133" y="393872"/>
                </a:lnTo>
                <a:lnTo>
                  <a:pt x="278682" y="388337"/>
                </a:lnTo>
                <a:lnTo>
                  <a:pt x="278423" y="385602"/>
                </a:lnTo>
                <a:lnTo>
                  <a:pt x="277197" y="382997"/>
                </a:lnTo>
                <a:lnTo>
                  <a:pt x="276036" y="378829"/>
                </a:lnTo>
                <a:lnTo>
                  <a:pt x="269203" y="384572"/>
                </a:lnTo>
                <a:lnTo>
                  <a:pt x="262558" y="390291"/>
                </a:lnTo>
                <a:lnTo>
                  <a:pt x="255828" y="395570"/>
                </a:lnTo>
                <a:lnTo>
                  <a:pt x="248741" y="399994"/>
                </a:lnTo>
                <a:lnTo>
                  <a:pt x="242023" y="404537"/>
                </a:lnTo>
                <a:lnTo>
                  <a:pt x="236134" y="409909"/>
                </a:lnTo>
                <a:lnTo>
                  <a:pt x="230257" y="415160"/>
                </a:lnTo>
                <a:lnTo>
                  <a:pt x="223576" y="419336"/>
                </a:lnTo>
                <a:lnTo>
                  <a:pt x="222414" y="419857"/>
                </a:lnTo>
                <a:lnTo>
                  <a:pt x="221575" y="421029"/>
                </a:lnTo>
                <a:lnTo>
                  <a:pt x="220543" y="421811"/>
                </a:lnTo>
                <a:lnTo>
                  <a:pt x="205778" y="434110"/>
                </a:lnTo>
                <a:lnTo>
                  <a:pt x="191812" y="447283"/>
                </a:lnTo>
                <a:lnTo>
                  <a:pt x="178113" y="460760"/>
                </a:lnTo>
                <a:lnTo>
                  <a:pt x="164147" y="473975"/>
                </a:lnTo>
                <a:lnTo>
                  <a:pt x="155004" y="482028"/>
                </a:lnTo>
                <a:lnTo>
                  <a:pt x="145740" y="489939"/>
                </a:lnTo>
                <a:lnTo>
                  <a:pt x="136452" y="497814"/>
                </a:lnTo>
                <a:lnTo>
                  <a:pt x="127237" y="505756"/>
                </a:lnTo>
                <a:lnTo>
                  <a:pt x="122978" y="509468"/>
                </a:lnTo>
                <a:lnTo>
                  <a:pt x="119429" y="514092"/>
                </a:lnTo>
                <a:lnTo>
                  <a:pt x="115171" y="517869"/>
                </a:lnTo>
                <a:lnTo>
                  <a:pt x="106292" y="525652"/>
                </a:lnTo>
                <a:lnTo>
                  <a:pt x="97377" y="533385"/>
                </a:lnTo>
                <a:lnTo>
                  <a:pt x="79487" y="548804"/>
                </a:lnTo>
                <a:lnTo>
                  <a:pt x="70147" y="553167"/>
                </a:lnTo>
                <a:lnTo>
                  <a:pt x="60613" y="552206"/>
                </a:lnTo>
                <a:lnTo>
                  <a:pt x="52773" y="546972"/>
                </a:lnTo>
                <a:lnTo>
                  <a:pt x="48515" y="538514"/>
                </a:lnTo>
                <a:lnTo>
                  <a:pt x="46901" y="530113"/>
                </a:lnTo>
                <a:lnTo>
                  <a:pt x="50773" y="523405"/>
                </a:lnTo>
                <a:lnTo>
                  <a:pt x="57032" y="517935"/>
                </a:lnTo>
                <a:lnTo>
                  <a:pt x="70620" y="506113"/>
                </a:lnTo>
                <a:lnTo>
                  <a:pt x="84190" y="494286"/>
                </a:lnTo>
                <a:lnTo>
                  <a:pt x="97747" y="482447"/>
                </a:lnTo>
                <a:lnTo>
                  <a:pt x="111299" y="470589"/>
                </a:lnTo>
                <a:lnTo>
                  <a:pt x="125382" y="458321"/>
                </a:lnTo>
                <a:lnTo>
                  <a:pt x="132351" y="452099"/>
                </a:lnTo>
                <a:lnTo>
                  <a:pt x="139175" y="445711"/>
                </a:lnTo>
                <a:lnTo>
                  <a:pt x="146615" y="438218"/>
                </a:lnTo>
                <a:lnTo>
                  <a:pt x="153887" y="430554"/>
                </a:lnTo>
                <a:lnTo>
                  <a:pt x="161207" y="422963"/>
                </a:lnTo>
                <a:lnTo>
                  <a:pt x="168792" y="415689"/>
                </a:lnTo>
                <a:lnTo>
                  <a:pt x="177200" y="408467"/>
                </a:lnTo>
                <a:lnTo>
                  <a:pt x="185868" y="401533"/>
                </a:lnTo>
                <a:lnTo>
                  <a:pt x="194644" y="394708"/>
                </a:lnTo>
                <a:lnTo>
                  <a:pt x="203379" y="387816"/>
                </a:lnTo>
                <a:lnTo>
                  <a:pt x="209315" y="383062"/>
                </a:lnTo>
                <a:lnTo>
                  <a:pt x="214929" y="377982"/>
                </a:lnTo>
                <a:lnTo>
                  <a:pt x="220801" y="373163"/>
                </a:lnTo>
                <a:lnTo>
                  <a:pt x="233819" y="362526"/>
                </a:lnTo>
                <a:lnTo>
                  <a:pt x="272874" y="330702"/>
                </a:lnTo>
                <a:lnTo>
                  <a:pt x="272551" y="329790"/>
                </a:lnTo>
                <a:lnTo>
                  <a:pt x="272293" y="328878"/>
                </a:lnTo>
                <a:lnTo>
                  <a:pt x="271971" y="327901"/>
                </a:lnTo>
                <a:lnTo>
                  <a:pt x="248741" y="329248"/>
                </a:lnTo>
                <a:lnTo>
                  <a:pt x="240998" y="329660"/>
                </a:lnTo>
                <a:lnTo>
                  <a:pt x="237965" y="329855"/>
                </a:lnTo>
                <a:lnTo>
                  <a:pt x="234868" y="329855"/>
                </a:lnTo>
                <a:lnTo>
                  <a:pt x="231771" y="329725"/>
                </a:lnTo>
                <a:lnTo>
                  <a:pt x="224452" y="329345"/>
                </a:lnTo>
                <a:lnTo>
                  <a:pt x="217115" y="329179"/>
                </a:lnTo>
                <a:lnTo>
                  <a:pt x="209766" y="329221"/>
                </a:lnTo>
                <a:lnTo>
                  <a:pt x="202411" y="329464"/>
                </a:lnTo>
                <a:lnTo>
                  <a:pt x="195480" y="329621"/>
                </a:lnTo>
                <a:lnTo>
                  <a:pt x="188538" y="329399"/>
                </a:lnTo>
                <a:lnTo>
                  <a:pt x="181595" y="329080"/>
                </a:lnTo>
                <a:lnTo>
                  <a:pt x="174664" y="328943"/>
                </a:lnTo>
                <a:lnTo>
                  <a:pt x="121043" y="330050"/>
                </a:lnTo>
                <a:lnTo>
                  <a:pt x="101975" y="330555"/>
                </a:lnTo>
                <a:lnTo>
                  <a:pt x="92441" y="330801"/>
                </a:lnTo>
                <a:lnTo>
                  <a:pt x="82907" y="330962"/>
                </a:lnTo>
                <a:lnTo>
                  <a:pt x="75422" y="331027"/>
                </a:lnTo>
                <a:lnTo>
                  <a:pt x="70260" y="326794"/>
                </a:lnTo>
                <a:lnTo>
                  <a:pt x="67227" y="320217"/>
                </a:lnTo>
                <a:lnTo>
                  <a:pt x="63549" y="312402"/>
                </a:lnTo>
                <a:lnTo>
                  <a:pt x="107436" y="295160"/>
                </a:lnTo>
                <a:lnTo>
                  <a:pt x="147299" y="293492"/>
                </a:lnTo>
                <a:lnTo>
                  <a:pt x="162662" y="293459"/>
                </a:lnTo>
                <a:lnTo>
                  <a:pt x="178026" y="293584"/>
                </a:lnTo>
                <a:lnTo>
                  <a:pt x="193377" y="293776"/>
                </a:lnTo>
                <a:lnTo>
                  <a:pt x="206143" y="293977"/>
                </a:lnTo>
                <a:lnTo>
                  <a:pt x="218897" y="294256"/>
                </a:lnTo>
                <a:lnTo>
                  <a:pt x="244418" y="294883"/>
                </a:lnTo>
                <a:lnTo>
                  <a:pt x="245063" y="292083"/>
                </a:lnTo>
                <a:lnTo>
                  <a:pt x="244353" y="291236"/>
                </a:lnTo>
                <a:lnTo>
                  <a:pt x="243708" y="290129"/>
                </a:lnTo>
                <a:lnTo>
                  <a:pt x="242805" y="289608"/>
                </a:lnTo>
                <a:lnTo>
                  <a:pt x="223947" y="277829"/>
                </a:lnTo>
                <a:lnTo>
                  <a:pt x="214494" y="271997"/>
                </a:lnTo>
                <a:lnTo>
                  <a:pt x="204992" y="266294"/>
                </a:lnTo>
                <a:lnTo>
                  <a:pt x="198733" y="262581"/>
                </a:lnTo>
                <a:lnTo>
                  <a:pt x="193184" y="259260"/>
                </a:lnTo>
                <a:lnTo>
                  <a:pt x="189054" y="252357"/>
                </a:lnTo>
                <a:lnTo>
                  <a:pt x="185892" y="247017"/>
                </a:lnTo>
                <a:lnTo>
                  <a:pt x="178020" y="244737"/>
                </a:lnTo>
                <a:lnTo>
                  <a:pt x="172987" y="240309"/>
                </a:lnTo>
                <a:lnTo>
                  <a:pt x="165684" y="233699"/>
                </a:lnTo>
                <a:lnTo>
                  <a:pt x="158508" y="226942"/>
                </a:lnTo>
                <a:lnTo>
                  <a:pt x="151345" y="220161"/>
                </a:lnTo>
                <a:lnTo>
                  <a:pt x="144079" y="213478"/>
                </a:lnTo>
                <a:lnTo>
                  <a:pt x="133100" y="203781"/>
                </a:lnTo>
                <a:lnTo>
                  <a:pt x="122067" y="194176"/>
                </a:lnTo>
                <a:lnTo>
                  <a:pt x="111022" y="184584"/>
                </a:lnTo>
                <a:lnTo>
                  <a:pt x="100007" y="174924"/>
                </a:lnTo>
                <a:lnTo>
                  <a:pt x="91328" y="167203"/>
                </a:lnTo>
                <a:lnTo>
                  <a:pt x="82698" y="159408"/>
                </a:lnTo>
                <a:lnTo>
                  <a:pt x="74091" y="151589"/>
                </a:lnTo>
                <a:lnTo>
                  <a:pt x="64904" y="143273"/>
                </a:lnTo>
                <a:lnTo>
                  <a:pt x="64195" y="142817"/>
                </a:lnTo>
                <a:lnTo>
                  <a:pt x="63549" y="142427"/>
                </a:lnTo>
                <a:lnTo>
                  <a:pt x="56532" y="137478"/>
                </a:lnTo>
                <a:lnTo>
                  <a:pt x="50192" y="131803"/>
                </a:lnTo>
                <a:lnTo>
                  <a:pt x="44240" y="125677"/>
                </a:lnTo>
                <a:lnTo>
                  <a:pt x="38384" y="119373"/>
                </a:lnTo>
                <a:lnTo>
                  <a:pt x="31986" y="112954"/>
                </a:lnTo>
                <a:lnTo>
                  <a:pt x="25333" y="106755"/>
                </a:lnTo>
                <a:lnTo>
                  <a:pt x="18657" y="100580"/>
                </a:lnTo>
                <a:lnTo>
                  <a:pt x="12186" y="94235"/>
                </a:lnTo>
                <a:lnTo>
                  <a:pt x="6470" y="87890"/>
                </a:lnTo>
                <a:lnTo>
                  <a:pt x="2079" y="80990"/>
                </a:lnTo>
                <a:lnTo>
                  <a:pt x="0" y="73125"/>
                </a:lnTo>
                <a:lnTo>
                  <a:pt x="1216" y="63887"/>
                </a:lnTo>
                <a:lnTo>
                  <a:pt x="4707" y="57884"/>
                </a:lnTo>
                <a:lnTo>
                  <a:pt x="10315" y="53426"/>
                </a:lnTo>
                <a:lnTo>
                  <a:pt x="16987" y="51349"/>
                </a:lnTo>
                <a:lnTo>
                  <a:pt x="23672" y="52490"/>
                </a:lnTo>
                <a:lnTo>
                  <a:pt x="28318" y="54704"/>
                </a:lnTo>
                <a:lnTo>
                  <a:pt x="31996" y="59133"/>
                </a:lnTo>
                <a:lnTo>
                  <a:pt x="36706" y="61021"/>
                </a:lnTo>
                <a:lnTo>
                  <a:pt x="43933" y="63887"/>
                </a:lnTo>
                <a:lnTo>
                  <a:pt x="49224" y="68771"/>
                </a:lnTo>
                <a:lnTo>
                  <a:pt x="55677" y="76065"/>
                </a:lnTo>
                <a:lnTo>
                  <a:pt x="56774" y="78344"/>
                </a:lnTo>
                <a:lnTo>
                  <a:pt x="58774" y="81405"/>
                </a:lnTo>
                <a:lnTo>
                  <a:pt x="63614" y="81861"/>
                </a:lnTo>
                <a:lnTo>
                  <a:pt x="62775" y="83880"/>
                </a:lnTo>
                <a:lnTo>
                  <a:pt x="62130" y="85508"/>
                </a:lnTo>
                <a:lnTo>
                  <a:pt x="62388" y="84922"/>
                </a:lnTo>
                <a:lnTo>
                  <a:pt x="66647" y="88634"/>
                </a:lnTo>
                <a:lnTo>
                  <a:pt x="70389" y="91955"/>
                </a:lnTo>
                <a:lnTo>
                  <a:pt x="74261" y="95211"/>
                </a:lnTo>
                <a:lnTo>
                  <a:pt x="77939" y="98272"/>
                </a:lnTo>
                <a:lnTo>
                  <a:pt x="81810" y="101138"/>
                </a:lnTo>
                <a:lnTo>
                  <a:pt x="85488" y="104199"/>
                </a:lnTo>
                <a:lnTo>
                  <a:pt x="91102" y="108757"/>
                </a:lnTo>
                <a:lnTo>
                  <a:pt x="97168" y="112925"/>
                </a:lnTo>
                <a:lnTo>
                  <a:pt x="102136" y="118070"/>
                </a:lnTo>
                <a:lnTo>
                  <a:pt x="108183" y="123737"/>
                </a:lnTo>
                <a:lnTo>
                  <a:pt x="114550" y="128922"/>
                </a:lnTo>
                <a:lnTo>
                  <a:pt x="121001" y="133923"/>
                </a:lnTo>
                <a:lnTo>
                  <a:pt x="127302" y="139040"/>
                </a:lnTo>
                <a:lnTo>
                  <a:pt x="133899" y="144335"/>
                </a:lnTo>
                <a:lnTo>
                  <a:pt x="140635" y="149599"/>
                </a:lnTo>
                <a:lnTo>
                  <a:pt x="147092" y="155314"/>
                </a:lnTo>
                <a:lnTo>
                  <a:pt x="152854" y="161964"/>
                </a:lnTo>
                <a:lnTo>
                  <a:pt x="157782" y="167498"/>
                </a:lnTo>
                <a:lnTo>
                  <a:pt x="163525" y="172433"/>
                </a:lnTo>
                <a:lnTo>
                  <a:pt x="169596" y="177148"/>
                </a:lnTo>
                <a:lnTo>
                  <a:pt x="175503" y="182022"/>
                </a:lnTo>
                <a:lnTo>
                  <a:pt x="180640" y="186396"/>
                </a:lnTo>
                <a:lnTo>
                  <a:pt x="185819" y="190782"/>
                </a:lnTo>
                <a:lnTo>
                  <a:pt x="190648" y="195412"/>
                </a:lnTo>
                <a:lnTo>
                  <a:pt x="194732" y="200518"/>
                </a:lnTo>
                <a:lnTo>
                  <a:pt x="198862" y="206770"/>
                </a:lnTo>
                <a:lnTo>
                  <a:pt x="205250" y="209310"/>
                </a:lnTo>
                <a:lnTo>
                  <a:pt x="214865" y="219404"/>
                </a:lnTo>
                <a:lnTo>
                  <a:pt x="221640" y="222660"/>
                </a:lnTo>
                <a:lnTo>
                  <a:pt x="227318" y="227089"/>
                </a:lnTo>
                <a:lnTo>
                  <a:pt x="233831" y="232236"/>
                </a:lnTo>
                <a:lnTo>
                  <a:pt x="240272" y="237452"/>
                </a:lnTo>
                <a:lnTo>
                  <a:pt x="246737" y="242630"/>
                </a:lnTo>
                <a:lnTo>
                  <a:pt x="253323" y="247668"/>
                </a:lnTo>
                <a:lnTo>
                  <a:pt x="254871" y="248840"/>
                </a:lnTo>
                <a:lnTo>
                  <a:pt x="258485" y="248384"/>
                </a:lnTo>
                <a:lnTo>
                  <a:pt x="262485" y="246431"/>
                </a:lnTo>
                <a:lnTo>
                  <a:pt x="265131" y="241937"/>
                </a:lnTo>
                <a:lnTo>
                  <a:pt x="265841" y="240700"/>
                </a:lnTo>
                <a:lnTo>
                  <a:pt x="265776" y="239006"/>
                </a:lnTo>
                <a:lnTo>
                  <a:pt x="266099" y="237118"/>
                </a:lnTo>
                <a:lnTo>
                  <a:pt x="263776" y="236141"/>
                </a:lnTo>
                <a:lnTo>
                  <a:pt x="266938" y="234578"/>
                </a:lnTo>
                <a:lnTo>
                  <a:pt x="269712" y="233145"/>
                </a:lnTo>
                <a:lnTo>
                  <a:pt x="272551" y="231712"/>
                </a:lnTo>
                <a:lnTo>
                  <a:pt x="271519" y="228977"/>
                </a:lnTo>
                <a:lnTo>
                  <a:pt x="264292" y="230410"/>
                </a:lnTo>
                <a:lnTo>
                  <a:pt x="259453" y="183520"/>
                </a:lnTo>
                <a:lnTo>
                  <a:pt x="264421" y="181501"/>
                </a:lnTo>
                <a:lnTo>
                  <a:pt x="258291" y="176747"/>
                </a:lnTo>
                <a:lnTo>
                  <a:pt x="258291" y="175184"/>
                </a:lnTo>
                <a:lnTo>
                  <a:pt x="261130" y="165481"/>
                </a:lnTo>
                <a:lnTo>
                  <a:pt x="261582" y="163853"/>
                </a:lnTo>
                <a:lnTo>
                  <a:pt x="258420" y="161183"/>
                </a:lnTo>
                <a:lnTo>
                  <a:pt x="257001" y="159099"/>
                </a:lnTo>
                <a:lnTo>
                  <a:pt x="257194" y="157145"/>
                </a:lnTo>
                <a:lnTo>
                  <a:pt x="257710" y="154931"/>
                </a:lnTo>
                <a:lnTo>
                  <a:pt x="257581" y="152782"/>
                </a:lnTo>
                <a:lnTo>
                  <a:pt x="257065" y="145943"/>
                </a:lnTo>
                <a:lnTo>
                  <a:pt x="256355" y="139105"/>
                </a:lnTo>
                <a:lnTo>
                  <a:pt x="255581" y="132202"/>
                </a:lnTo>
                <a:lnTo>
                  <a:pt x="255323" y="129727"/>
                </a:lnTo>
                <a:lnTo>
                  <a:pt x="253581" y="126667"/>
                </a:lnTo>
                <a:lnTo>
                  <a:pt x="258356" y="117354"/>
                </a:lnTo>
                <a:lnTo>
                  <a:pt x="252871" y="110320"/>
                </a:lnTo>
                <a:lnTo>
                  <a:pt x="253839" y="102766"/>
                </a:lnTo>
                <a:lnTo>
                  <a:pt x="254678" y="96058"/>
                </a:lnTo>
                <a:lnTo>
                  <a:pt x="252226" y="89025"/>
                </a:lnTo>
                <a:lnTo>
                  <a:pt x="251645" y="82056"/>
                </a:lnTo>
                <a:lnTo>
                  <a:pt x="251129" y="75544"/>
                </a:lnTo>
                <a:lnTo>
                  <a:pt x="251258" y="69031"/>
                </a:lnTo>
                <a:lnTo>
                  <a:pt x="250935" y="62519"/>
                </a:lnTo>
                <a:lnTo>
                  <a:pt x="250806" y="60240"/>
                </a:lnTo>
                <a:lnTo>
                  <a:pt x="250032" y="57960"/>
                </a:lnTo>
                <a:lnTo>
                  <a:pt x="249644" y="55681"/>
                </a:lnTo>
                <a:lnTo>
                  <a:pt x="248658" y="48031"/>
                </a:lnTo>
                <a:lnTo>
                  <a:pt x="247902" y="40344"/>
                </a:lnTo>
                <a:lnTo>
                  <a:pt x="247049" y="32657"/>
                </a:lnTo>
                <a:lnTo>
                  <a:pt x="245773" y="25007"/>
                </a:lnTo>
                <a:lnTo>
                  <a:pt x="245321" y="22793"/>
                </a:lnTo>
                <a:lnTo>
                  <a:pt x="247451" y="19928"/>
                </a:lnTo>
                <a:lnTo>
                  <a:pt x="248870" y="16215"/>
                </a:lnTo>
                <a:lnTo>
                  <a:pt x="249515" y="14978"/>
                </a:lnTo>
                <a:lnTo>
                  <a:pt x="249967" y="5796"/>
                </a:lnTo>
                <a:lnTo>
                  <a:pt x="255129" y="0"/>
                </a:lnTo>
                <a:close/>
              </a:path>
            </a:pathLst>
          </a:custGeom>
          <a:solidFill>
            <a:srgbClr val="F5F5EF"/>
          </a:solidFill>
        </p:spPr>
        <p:txBody>
          <a:bodyPr wrap="square" lIns="0" tIns="0" rIns="0" bIns="0" rtlCol="0"/>
          <a:lstStyle/>
          <a:p>
            <a:endParaRPr/>
          </a:p>
        </p:txBody>
      </p:sp>
      <p:sp>
        <p:nvSpPr>
          <p:cNvPr id="7" name="object 7"/>
          <p:cNvSpPr/>
          <p:nvPr/>
        </p:nvSpPr>
        <p:spPr>
          <a:xfrm>
            <a:off x="16912925" y="7048500"/>
            <a:ext cx="400050" cy="419100"/>
          </a:xfrm>
          <a:custGeom>
            <a:avLst/>
            <a:gdLst/>
            <a:ahLst/>
            <a:cxnLst/>
            <a:rect l="l" t="t" r="r" b="b"/>
            <a:pathLst>
              <a:path w="400050" h="419100">
                <a:moveTo>
                  <a:pt x="174890" y="0"/>
                </a:moveTo>
                <a:lnTo>
                  <a:pt x="186561" y="998"/>
                </a:lnTo>
                <a:lnTo>
                  <a:pt x="192768" y="2822"/>
                </a:lnTo>
                <a:lnTo>
                  <a:pt x="195653" y="8987"/>
                </a:lnTo>
                <a:lnTo>
                  <a:pt x="197052" y="12027"/>
                </a:lnTo>
                <a:lnTo>
                  <a:pt x="197008" y="15717"/>
                </a:lnTo>
                <a:lnTo>
                  <a:pt x="197795" y="20146"/>
                </a:lnTo>
                <a:lnTo>
                  <a:pt x="201816" y="22925"/>
                </a:lnTo>
                <a:lnTo>
                  <a:pt x="199237" y="28526"/>
                </a:lnTo>
                <a:lnTo>
                  <a:pt x="200286" y="32998"/>
                </a:lnTo>
                <a:lnTo>
                  <a:pt x="200374" y="33433"/>
                </a:lnTo>
                <a:lnTo>
                  <a:pt x="198450" y="34344"/>
                </a:lnTo>
                <a:lnTo>
                  <a:pt x="197183" y="35213"/>
                </a:lnTo>
                <a:lnTo>
                  <a:pt x="200811" y="37731"/>
                </a:lnTo>
                <a:lnTo>
                  <a:pt x="201161" y="40597"/>
                </a:lnTo>
                <a:lnTo>
                  <a:pt x="201161" y="50844"/>
                </a:lnTo>
                <a:lnTo>
                  <a:pt x="202035" y="56966"/>
                </a:lnTo>
                <a:lnTo>
                  <a:pt x="202516" y="62828"/>
                </a:lnTo>
                <a:lnTo>
                  <a:pt x="203128" y="70513"/>
                </a:lnTo>
                <a:lnTo>
                  <a:pt x="203302" y="78198"/>
                </a:lnTo>
                <a:lnTo>
                  <a:pt x="203914" y="85884"/>
                </a:lnTo>
                <a:lnTo>
                  <a:pt x="204532" y="93080"/>
                </a:lnTo>
                <a:lnTo>
                  <a:pt x="205215" y="100277"/>
                </a:lnTo>
                <a:lnTo>
                  <a:pt x="205881" y="107474"/>
                </a:lnTo>
                <a:lnTo>
                  <a:pt x="206450" y="114671"/>
                </a:lnTo>
                <a:lnTo>
                  <a:pt x="206843" y="120750"/>
                </a:lnTo>
                <a:lnTo>
                  <a:pt x="207717" y="126872"/>
                </a:lnTo>
                <a:lnTo>
                  <a:pt x="206056" y="133081"/>
                </a:lnTo>
                <a:lnTo>
                  <a:pt x="205401" y="135469"/>
                </a:lnTo>
                <a:lnTo>
                  <a:pt x="207543" y="138552"/>
                </a:lnTo>
                <a:lnTo>
                  <a:pt x="208023" y="141374"/>
                </a:lnTo>
                <a:lnTo>
                  <a:pt x="209029" y="147626"/>
                </a:lnTo>
                <a:lnTo>
                  <a:pt x="210078" y="153922"/>
                </a:lnTo>
                <a:lnTo>
                  <a:pt x="210515" y="160218"/>
                </a:lnTo>
                <a:lnTo>
                  <a:pt x="210821" y="164821"/>
                </a:lnTo>
                <a:lnTo>
                  <a:pt x="209772" y="169510"/>
                </a:lnTo>
                <a:lnTo>
                  <a:pt x="210340" y="179627"/>
                </a:lnTo>
                <a:lnTo>
                  <a:pt x="211389" y="185011"/>
                </a:lnTo>
                <a:lnTo>
                  <a:pt x="212263" y="191611"/>
                </a:lnTo>
                <a:lnTo>
                  <a:pt x="218444" y="185302"/>
                </a:lnTo>
                <a:lnTo>
                  <a:pt x="246249" y="159122"/>
                </a:lnTo>
                <a:lnTo>
                  <a:pt x="257461" y="150058"/>
                </a:lnTo>
                <a:lnTo>
                  <a:pt x="263799" y="144804"/>
                </a:lnTo>
                <a:lnTo>
                  <a:pt x="270487" y="139941"/>
                </a:lnTo>
                <a:lnTo>
                  <a:pt x="276476" y="134253"/>
                </a:lnTo>
                <a:lnTo>
                  <a:pt x="281284" y="129737"/>
                </a:lnTo>
                <a:lnTo>
                  <a:pt x="285131" y="124223"/>
                </a:lnTo>
                <a:lnTo>
                  <a:pt x="289546" y="119317"/>
                </a:lnTo>
                <a:lnTo>
                  <a:pt x="293043" y="115409"/>
                </a:lnTo>
                <a:lnTo>
                  <a:pt x="296671" y="111588"/>
                </a:lnTo>
                <a:lnTo>
                  <a:pt x="300430" y="107984"/>
                </a:lnTo>
                <a:lnTo>
                  <a:pt x="302091" y="106378"/>
                </a:lnTo>
                <a:lnTo>
                  <a:pt x="304364" y="105422"/>
                </a:lnTo>
                <a:lnTo>
                  <a:pt x="306681" y="103946"/>
                </a:lnTo>
                <a:lnTo>
                  <a:pt x="306724" y="103642"/>
                </a:lnTo>
                <a:lnTo>
                  <a:pt x="306375" y="102079"/>
                </a:lnTo>
                <a:lnTo>
                  <a:pt x="306987" y="101515"/>
                </a:lnTo>
                <a:lnTo>
                  <a:pt x="340426" y="71295"/>
                </a:lnTo>
                <a:lnTo>
                  <a:pt x="349780" y="62394"/>
                </a:lnTo>
                <a:lnTo>
                  <a:pt x="356949" y="65476"/>
                </a:lnTo>
                <a:lnTo>
                  <a:pt x="357386" y="72467"/>
                </a:lnTo>
                <a:lnTo>
                  <a:pt x="355681" y="75810"/>
                </a:lnTo>
                <a:lnTo>
                  <a:pt x="353889" y="78111"/>
                </a:lnTo>
                <a:lnTo>
                  <a:pt x="347039" y="86620"/>
                </a:lnTo>
                <a:lnTo>
                  <a:pt x="340098" y="95051"/>
                </a:lnTo>
                <a:lnTo>
                  <a:pt x="333125" y="103457"/>
                </a:lnTo>
                <a:lnTo>
                  <a:pt x="326176" y="111892"/>
                </a:lnTo>
                <a:lnTo>
                  <a:pt x="321237" y="117971"/>
                </a:lnTo>
                <a:lnTo>
                  <a:pt x="316734" y="124440"/>
                </a:lnTo>
                <a:lnTo>
                  <a:pt x="311489" y="130259"/>
                </a:lnTo>
                <a:lnTo>
                  <a:pt x="279529" y="162776"/>
                </a:lnTo>
                <a:lnTo>
                  <a:pt x="260388" y="180621"/>
                </a:lnTo>
                <a:lnTo>
                  <a:pt x="250817" y="189526"/>
                </a:lnTo>
                <a:lnTo>
                  <a:pt x="249287" y="190959"/>
                </a:lnTo>
                <a:lnTo>
                  <a:pt x="247582" y="192262"/>
                </a:lnTo>
                <a:lnTo>
                  <a:pt x="245266" y="194172"/>
                </a:lnTo>
                <a:lnTo>
                  <a:pt x="247408" y="195041"/>
                </a:lnTo>
                <a:lnTo>
                  <a:pt x="248719" y="196039"/>
                </a:lnTo>
                <a:lnTo>
                  <a:pt x="250074" y="196083"/>
                </a:lnTo>
                <a:lnTo>
                  <a:pt x="256926" y="196412"/>
                </a:lnTo>
                <a:lnTo>
                  <a:pt x="263783" y="196696"/>
                </a:lnTo>
                <a:lnTo>
                  <a:pt x="277525" y="197212"/>
                </a:lnTo>
                <a:lnTo>
                  <a:pt x="323816" y="198905"/>
                </a:lnTo>
                <a:lnTo>
                  <a:pt x="324515" y="198905"/>
                </a:lnTo>
                <a:lnTo>
                  <a:pt x="325258" y="198688"/>
                </a:lnTo>
                <a:lnTo>
                  <a:pt x="326001" y="198731"/>
                </a:lnTo>
                <a:lnTo>
                  <a:pt x="331072" y="199122"/>
                </a:lnTo>
                <a:lnTo>
                  <a:pt x="336273" y="198862"/>
                </a:lnTo>
                <a:lnTo>
                  <a:pt x="345322" y="201206"/>
                </a:lnTo>
                <a:lnTo>
                  <a:pt x="346633" y="206243"/>
                </a:lnTo>
                <a:lnTo>
                  <a:pt x="345409" y="209326"/>
                </a:lnTo>
                <a:lnTo>
                  <a:pt x="344316" y="212105"/>
                </a:lnTo>
                <a:lnTo>
                  <a:pt x="308954" y="217662"/>
                </a:lnTo>
                <a:lnTo>
                  <a:pt x="296667" y="218370"/>
                </a:lnTo>
                <a:lnTo>
                  <a:pt x="284388" y="219057"/>
                </a:lnTo>
                <a:lnTo>
                  <a:pt x="272109" y="219720"/>
                </a:lnTo>
                <a:lnTo>
                  <a:pt x="259822" y="220354"/>
                </a:lnTo>
                <a:lnTo>
                  <a:pt x="255975" y="220528"/>
                </a:lnTo>
                <a:lnTo>
                  <a:pt x="252128" y="220224"/>
                </a:lnTo>
                <a:lnTo>
                  <a:pt x="247714" y="221223"/>
                </a:lnTo>
                <a:lnTo>
                  <a:pt x="250293" y="223003"/>
                </a:lnTo>
                <a:lnTo>
                  <a:pt x="252915" y="224827"/>
                </a:lnTo>
                <a:lnTo>
                  <a:pt x="255494" y="226650"/>
                </a:lnTo>
                <a:lnTo>
                  <a:pt x="260128" y="229950"/>
                </a:lnTo>
                <a:lnTo>
                  <a:pt x="265329" y="232121"/>
                </a:lnTo>
                <a:lnTo>
                  <a:pt x="269176" y="237028"/>
                </a:lnTo>
                <a:lnTo>
                  <a:pt x="271624" y="240110"/>
                </a:lnTo>
                <a:lnTo>
                  <a:pt x="276214" y="241717"/>
                </a:lnTo>
                <a:lnTo>
                  <a:pt x="277263" y="246667"/>
                </a:lnTo>
                <a:lnTo>
                  <a:pt x="277787" y="246971"/>
                </a:lnTo>
                <a:lnTo>
                  <a:pt x="278093" y="246927"/>
                </a:lnTo>
                <a:lnTo>
                  <a:pt x="286923" y="246623"/>
                </a:lnTo>
                <a:lnTo>
                  <a:pt x="290158" y="254265"/>
                </a:lnTo>
                <a:lnTo>
                  <a:pt x="295359" y="258998"/>
                </a:lnTo>
                <a:lnTo>
                  <a:pt x="340994" y="301679"/>
                </a:lnTo>
                <a:lnTo>
                  <a:pt x="342393" y="302852"/>
                </a:lnTo>
                <a:lnTo>
                  <a:pt x="345322" y="302157"/>
                </a:lnTo>
                <a:lnTo>
                  <a:pt x="346895" y="303286"/>
                </a:lnTo>
                <a:lnTo>
                  <a:pt x="352322" y="307256"/>
                </a:lnTo>
                <a:lnTo>
                  <a:pt x="357687" y="311308"/>
                </a:lnTo>
                <a:lnTo>
                  <a:pt x="363043" y="315376"/>
                </a:lnTo>
                <a:lnTo>
                  <a:pt x="368445" y="319395"/>
                </a:lnTo>
                <a:lnTo>
                  <a:pt x="371112" y="321349"/>
                </a:lnTo>
                <a:lnTo>
                  <a:pt x="374215" y="322651"/>
                </a:lnTo>
                <a:lnTo>
                  <a:pt x="376925" y="324518"/>
                </a:lnTo>
                <a:lnTo>
                  <a:pt x="378149" y="325343"/>
                </a:lnTo>
                <a:lnTo>
                  <a:pt x="378849" y="326950"/>
                </a:lnTo>
                <a:lnTo>
                  <a:pt x="379373" y="327601"/>
                </a:lnTo>
                <a:lnTo>
                  <a:pt x="381209" y="328426"/>
                </a:lnTo>
                <a:lnTo>
                  <a:pt x="382826" y="328904"/>
                </a:lnTo>
                <a:lnTo>
                  <a:pt x="384050" y="329815"/>
                </a:lnTo>
                <a:lnTo>
                  <a:pt x="388990" y="333636"/>
                </a:lnTo>
                <a:lnTo>
                  <a:pt x="394322" y="337153"/>
                </a:lnTo>
                <a:lnTo>
                  <a:pt x="398475" y="341712"/>
                </a:lnTo>
                <a:lnTo>
                  <a:pt x="400049" y="343406"/>
                </a:lnTo>
                <a:lnTo>
                  <a:pt x="399961" y="348138"/>
                </a:lnTo>
                <a:lnTo>
                  <a:pt x="398737" y="350440"/>
                </a:lnTo>
                <a:lnTo>
                  <a:pt x="396814" y="353913"/>
                </a:lnTo>
                <a:lnTo>
                  <a:pt x="392705" y="355520"/>
                </a:lnTo>
                <a:lnTo>
                  <a:pt x="382127" y="350483"/>
                </a:lnTo>
                <a:lnTo>
                  <a:pt x="375789" y="347183"/>
                </a:lnTo>
                <a:lnTo>
                  <a:pt x="369582" y="343623"/>
                </a:lnTo>
                <a:lnTo>
                  <a:pt x="365167" y="341104"/>
                </a:lnTo>
                <a:lnTo>
                  <a:pt x="361233" y="337805"/>
                </a:lnTo>
                <a:lnTo>
                  <a:pt x="356774" y="335416"/>
                </a:lnTo>
                <a:lnTo>
                  <a:pt x="351310" y="332507"/>
                </a:lnTo>
                <a:lnTo>
                  <a:pt x="345453" y="330380"/>
                </a:lnTo>
                <a:lnTo>
                  <a:pt x="339901" y="327601"/>
                </a:lnTo>
                <a:lnTo>
                  <a:pt x="337978" y="326646"/>
                </a:lnTo>
                <a:lnTo>
                  <a:pt x="336536" y="324735"/>
                </a:lnTo>
                <a:lnTo>
                  <a:pt x="334831" y="323216"/>
                </a:lnTo>
                <a:lnTo>
                  <a:pt x="334481" y="323259"/>
                </a:lnTo>
                <a:lnTo>
                  <a:pt x="333301" y="323693"/>
                </a:lnTo>
                <a:lnTo>
                  <a:pt x="332558" y="323302"/>
                </a:lnTo>
                <a:lnTo>
                  <a:pt x="292999" y="293082"/>
                </a:lnTo>
                <a:lnTo>
                  <a:pt x="286587" y="287072"/>
                </a:lnTo>
                <a:lnTo>
                  <a:pt x="280060" y="281180"/>
                </a:lnTo>
                <a:lnTo>
                  <a:pt x="246214" y="255584"/>
                </a:lnTo>
                <a:lnTo>
                  <a:pt x="239365" y="250878"/>
                </a:lnTo>
                <a:lnTo>
                  <a:pt x="235125" y="247882"/>
                </a:lnTo>
                <a:lnTo>
                  <a:pt x="231103" y="244496"/>
                </a:lnTo>
                <a:lnTo>
                  <a:pt x="223497" y="238764"/>
                </a:lnTo>
                <a:lnTo>
                  <a:pt x="219957" y="236289"/>
                </a:lnTo>
                <a:lnTo>
                  <a:pt x="214886" y="232642"/>
                </a:lnTo>
                <a:lnTo>
                  <a:pt x="215192" y="239068"/>
                </a:lnTo>
                <a:lnTo>
                  <a:pt x="215148" y="243888"/>
                </a:lnTo>
                <a:lnTo>
                  <a:pt x="215629" y="248664"/>
                </a:lnTo>
                <a:lnTo>
                  <a:pt x="216729" y="258597"/>
                </a:lnTo>
                <a:lnTo>
                  <a:pt x="217902" y="268534"/>
                </a:lnTo>
                <a:lnTo>
                  <a:pt x="219010" y="278479"/>
                </a:lnTo>
                <a:lnTo>
                  <a:pt x="219913" y="288436"/>
                </a:lnTo>
                <a:lnTo>
                  <a:pt x="220227" y="295297"/>
                </a:lnTo>
                <a:lnTo>
                  <a:pt x="220263" y="302190"/>
                </a:lnTo>
                <a:lnTo>
                  <a:pt x="220233" y="309099"/>
                </a:lnTo>
                <a:lnTo>
                  <a:pt x="220350" y="316008"/>
                </a:lnTo>
                <a:lnTo>
                  <a:pt x="220775" y="325419"/>
                </a:lnTo>
                <a:lnTo>
                  <a:pt x="221290" y="334830"/>
                </a:lnTo>
                <a:lnTo>
                  <a:pt x="221838" y="344242"/>
                </a:lnTo>
                <a:lnTo>
                  <a:pt x="222361" y="353653"/>
                </a:lnTo>
                <a:lnTo>
                  <a:pt x="222448" y="354955"/>
                </a:lnTo>
                <a:lnTo>
                  <a:pt x="222011" y="356301"/>
                </a:lnTo>
                <a:lnTo>
                  <a:pt x="221224" y="360947"/>
                </a:lnTo>
                <a:lnTo>
                  <a:pt x="218995" y="366071"/>
                </a:lnTo>
                <a:lnTo>
                  <a:pt x="220394" y="367330"/>
                </a:lnTo>
                <a:lnTo>
                  <a:pt x="224240" y="370847"/>
                </a:lnTo>
                <a:lnTo>
                  <a:pt x="221268" y="374364"/>
                </a:lnTo>
                <a:lnTo>
                  <a:pt x="221530" y="377534"/>
                </a:lnTo>
                <a:lnTo>
                  <a:pt x="222011" y="383699"/>
                </a:lnTo>
                <a:lnTo>
                  <a:pt x="222317" y="390082"/>
                </a:lnTo>
                <a:lnTo>
                  <a:pt x="218645" y="398853"/>
                </a:lnTo>
                <a:lnTo>
                  <a:pt x="220569" y="402587"/>
                </a:lnTo>
                <a:lnTo>
                  <a:pt x="220131" y="405670"/>
                </a:lnTo>
                <a:lnTo>
                  <a:pt x="219563" y="409577"/>
                </a:lnTo>
                <a:lnTo>
                  <a:pt x="219432" y="413311"/>
                </a:lnTo>
                <a:lnTo>
                  <a:pt x="214755" y="416221"/>
                </a:lnTo>
                <a:lnTo>
                  <a:pt x="210602" y="418782"/>
                </a:lnTo>
                <a:lnTo>
                  <a:pt x="207149" y="418001"/>
                </a:lnTo>
                <a:lnTo>
                  <a:pt x="205226" y="415960"/>
                </a:lnTo>
                <a:lnTo>
                  <a:pt x="202603" y="413268"/>
                </a:lnTo>
                <a:lnTo>
                  <a:pt x="199106" y="409968"/>
                </a:lnTo>
                <a:lnTo>
                  <a:pt x="201161" y="404801"/>
                </a:lnTo>
                <a:lnTo>
                  <a:pt x="201860" y="403021"/>
                </a:lnTo>
                <a:lnTo>
                  <a:pt x="200418" y="400503"/>
                </a:lnTo>
                <a:lnTo>
                  <a:pt x="200286" y="398288"/>
                </a:lnTo>
                <a:lnTo>
                  <a:pt x="199095" y="382787"/>
                </a:lnTo>
                <a:lnTo>
                  <a:pt x="198676" y="375037"/>
                </a:lnTo>
                <a:lnTo>
                  <a:pt x="198625" y="367287"/>
                </a:lnTo>
                <a:lnTo>
                  <a:pt x="198756" y="363031"/>
                </a:lnTo>
                <a:lnTo>
                  <a:pt x="197882" y="359341"/>
                </a:lnTo>
                <a:lnTo>
                  <a:pt x="197358" y="355346"/>
                </a:lnTo>
                <a:lnTo>
                  <a:pt x="196702" y="350136"/>
                </a:lnTo>
                <a:lnTo>
                  <a:pt x="197707" y="344665"/>
                </a:lnTo>
                <a:lnTo>
                  <a:pt x="197314" y="339368"/>
                </a:lnTo>
                <a:lnTo>
                  <a:pt x="196686" y="331892"/>
                </a:lnTo>
                <a:lnTo>
                  <a:pt x="195932" y="324437"/>
                </a:lnTo>
                <a:lnTo>
                  <a:pt x="195169" y="316990"/>
                </a:lnTo>
                <a:lnTo>
                  <a:pt x="194516" y="309538"/>
                </a:lnTo>
                <a:lnTo>
                  <a:pt x="193904" y="301158"/>
                </a:lnTo>
                <a:lnTo>
                  <a:pt x="194036" y="292692"/>
                </a:lnTo>
                <a:lnTo>
                  <a:pt x="193074" y="279492"/>
                </a:lnTo>
                <a:lnTo>
                  <a:pt x="191806" y="274803"/>
                </a:lnTo>
                <a:lnTo>
                  <a:pt x="191282" y="270026"/>
                </a:lnTo>
                <a:lnTo>
                  <a:pt x="190888" y="266336"/>
                </a:lnTo>
                <a:lnTo>
                  <a:pt x="191151" y="262602"/>
                </a:lnTo>
                <a:lnTo>
                  <a:pt x="190845" y="258911"/>
                </a:lnTo>
                <a:lnTo>
                  <a:pt x="190670" y="257087"/>
                </a:lnTo>
                <a:lnTo>
                  <a:pt x="189839" y="255351"/>
                </a:lnTo>
                <a:lnTo>
                  <a:pt x="189052" y="252572"/>
                </a:lnTo>
                <a:lnTo>
                  <a:pt x="182714" y="257565"/>
                </a:lnTo>
                <a:lnTo>
                  <a:pt x="177207" y="263253"/>
                </a:lnTo>
                <a:lnTo>
                  <a:pt x="170562" y="266683"/>
                </a:lnTo>
                <a:lnTo>
                  <a:pt x="163875" y="270070"/>
                </a:lnTo>
                <a:lnTo>
                  <a:pt x="160159" y="276626"/>
                </a:lnTo>
                <a:lnTo>
                  <a:pt x="152728" y="279926"/>
                </a:lnTo>
                <a:lnTo>
                  <a:pt x="152160" y="280708"/>
                </a:lnTo>
                <a:lnTo>
                  <a:pt x="151460" y="281229"/>
                </a:lnTo>
                <a:lnTo>
                  <a:pt x="141459" y="289429"/>
                </a:lnTo>
                <a:lnTo>
                  <a:pt x="131998" y="298211"/>
                </a:lnTo>
                <a:lnTo>
                  <a:pt x="122717" y="307197"/>
                </a:lnTo>
                <a:lnTo>
                  <a:pt x="113256" y="316008"/>
                </a:lnTo>
                <a:lnTo>
                  <a:pt x="107063" y="321376"/>
                </a:lnTo>
                <a:lnTo>
                  <a:pt x="100788" y="326651"/>
                </a:lnTo>
                <a:lnTo>
                  <a:pt x="94496" y="331902"/>
                </a:lnTo>
                <a:lnTo>
                  <a:pt x="88253" y="337197"/>
                </a:lnTo>
                <a:lnTo>
                  <a:pt x="85368" y="339672"/>
                </a:lnTo>
                <a:lnTo>
                  <a:pt x="82964" y="342754"/>
                </a:lnTo>
                <a:lnTo>
                  <a:pt x="80079" y="345273"/>
                </a:lnTo>
                <a:lnTo>
                  <a:pt x="74065" y="350461"/>
                </a:lnTo>
                <a:lnTo>
                  <a:pt x="68026" y="355618"/>
                </a:lnTo>
                <a:lnTo>
                  <a:pt x="55907" y="365897"/>
                </a:lnTo>
                <a:lnTo>
                  <a:pt x="49579" y="368806"/>
                </a:lnTo>
                <a:lnTo>
                  <a:pt x="43121" y="368166"/>
                </a:lnTo>
                <a:lnTo>
                  <a:pt x="37810" y="364676"/>
                </a:lnTo>
                <a:lnTo>
                  <a:pt x="34925" y="359037"/>
                </a:lnTo>
                <a:lnTo>
                  <a:pt x="33832" y="353436"/>
                </a:lnTo>
                <a:lnTo>
                  <a:pt x="36455" y="348963"/>
                </a:lnTo>
                <a:lnTo>
                  <a:pt x="40695" y="345316"/>
                </a:lnTo>
                <a:lnTo>
                  <a:pt x="49900" y="337435"/>
                </a:lnTo>
                <a:lnTo>
                  <a:pt x="59092" y="329549"/>
                </a:lnTo>
                <a:lnTo>
                  <a:pt x="68276" y="321656"/>
                </a:lnTo>
                <a:lnTo>
                  <a:pt x="77457" y="313750"/>
                </a:lnTo>
                <a:lnTo>
                  <a:pt x="83795" y="308279"/>
                </a:lnTo>
                <a:lnTo>
                  <a:pt x="90264" y="302939"/>
                </a:lnTo>
                <a:lnTo>
                  <a:pt x="96340" y="297164"/>
                </a:lnTo>
                <a:lnTo>
                  <a:pt x="101381" y="292168"/>
                </a:lnTo>
                <a:lnTo>
                  <a:pt x="106306" y="287058"/>
                </a:lnTo>
                <a:lnTo>
                  <a:pt x="111265" y="281997"/>
                </a:lnTo>
                <a:lnTo>
                  <a:pt x="116404" y="277147"/>
                </a:lnTo>
                <a:lnTo>
                  <a:pt x="122099" y="272332"/>
                </a:lnTo>
                <a:lnTo>
                  <a:pt x="127971" y="267709"/>
                </a:lnTo>
                <a:lnTo>
                  <a:pt x="133916" y="263159"/>
                </a:lnTo>
                <a:lnTo>
                  <a:pt x="139833" y="258564"/>
                </a:lnTo>
                <a:lnTo>
                  <a:pt x="143855" y="255394"/>
                </a:lnTo>
                <a:lnTo>
                  <a:pt x="147658" y="252007"/>
                </a:lnTo>
                <a:lnTo>
                  <a:pt x="151635" y="248794"/>
                </a:lnTo>
                <a:lnTo>
                  <a:pt x="160454" y="241703"/>
                </a:lnTo>
                <a:lnTo>
                  <a:pt x="186911" y="220485"/>
                </a:lnTo>
                <a:lnTo>
                  <a:pt x="186692" y="219877"/>
                </a:lnTo>
                <a:lnTo>
                  <a:pt x="186517" y="219269"/>
                </a:lnTo>
                <a:lnTo>
                  <a:pt x="186299" y="218618"/>
                </a:lnTo>
                <a:lnTo>
                  <a:pt x="179305" y="219008"/>
                </a:lnTo>
                <a:lnTo>
                  <a:pt x="172311" y="219443"/>
                </a:lnTo>
                <a:lnTo>
                  <a:pt x="165317" y="219790"/>
                </a:lnTo>
                <a:lnTo>
                  <a:pt x="163263" y="219920"/>
                </a:lnTo>
                <a:lnTo>
                  <a:pt x="161164" y="219920"/>
                </a:lnTo>
                <a:lnTo>
                  <a:pt x="159066" y="219833"/>
                </a:lnTo>
                <a:lnTo>
                  <a:pt x="152466" y="219399"/>
                </a:lnTo>
                <a:lnTo>
                  <a:pt x="145822" y="219356"/>
                </a:lnTo>
                <a:lnTo>
                  <a:pt x="139177" y="219660"/>
                </a:lnTo>
                <a:lnTo>
                  <a:pt x="132927" y="220050"/>
                </a:lnTo>
                <a:lnTo>
                  <a:pt x="126632" y="219269"/>
                </a:lnTo>
                <a:lnTo>
                  <a:pt x="84057" y="220050"/>
                </a:lnTo>
                <a:lnTo>
                  <a:pt x="71140" y="220387"/>
                </a:lnTo>
                <a:lnTo>
                  <a:pt x="64682" y="220551"/>
                </a:lnTo>
                <a:lnTo>
                  <a:pt x="58223" y="220658"/>
                </a:lnTo>
                <a:lnTo>
                  <a:pt x="53153" y="220702"/>
                </a:lnTo>
                <a:lnTo>
                  <a:pt x="49656" y="217879"/>
                </a:lnTo>
                <a:lnTo>
                  <a:pt x="47602" y="213494"/>
                </a:lnTo>
                <a:lnTo>
                  <a:pt x="45110" y="208284"/>
                </a:lnTo>
                <a:lnTo>
                  <a:pt x="83132" y="196225"/>
                </a:lnTo>
                <a:lnTo>
                  <a:pt x="112251" y="195654"/>
                </a:lnTo>
                <a:lnTo>
                  <a:pt x="122659" y="195737"/>
                </a:lnTo>
                <a:lnTo>
                  <a:pt x="133058" y="195866"/>
                </a:lnTo>
                <a:lnTo>
                  <a:pt x="141706" y="195999"/>
                </a:lnTo>
                <a:lnTo>
                  <a:pt x="150346" y="196186"/>
                </a:lnTo>
                <a:lnTo>
                  <a:pt x="167634" y="196604"/>
                </a:lnTo>
                <a:lnTo>
                  <a:pt x="168071" y="194737"/>
                </a:lnTo>
                <a:lnTo>
                  <a:pt x="167590" y="194172"/>
                </a:lnTo>
                <a:lnTo>
                  <a:pt x="167153" y="193434"/>
                </a:lnTo>
                <a:lnTo>
                  <a:pt x="166541" y="193087"/>
                </a:lnTo>
                <a:lnTo>
                  <a:pt x="153766" y="185233"/>
                </a:lnTo>
                <a:lnTo>
                  <a:pt x="147362" y="181345"/>
                </a:lnTo>
                <a:lnTo>
                  <a:pt x="140926" y="177543"/>
                </a:lnTo>
                <a:lnTo>
                  <a:pt x="136686" y="175068"/>
                </a:lnTo>
                <a:lnTo>
                  <a:pt x="132927" y="172853"/>
                </a:lnTo>
                <a:lnTo>
                  <a:pt x="130129" y="168251"/>
                </a:lnTo>
                <a:lnTo>
                  <a:pt x="127987" y="164690"/>
                </a:lnTo>
                <a:lnTo>
                  <a:pt x="122654" y="163171"/>
                </a:lnTo>
                <a:lnTo>
                  <a:pt x="119245" y="160218"/>
                </a:lnTo>
                <a:lnTo>
                  <a:pt x="114298" y="155811"/>
                </a:lnTo>
                <a:lnTo>
                  <a:pt x="109437" y="151306"/>
                </a:lnTo>
                <a:lnTo>
                  <a:pt x="104584" y="146785"/>
                </a:lnTo>
                <a:lnTo>
                  <a:pt x="99662" y="142329"/>
                </a:lnTo>
                <a:lnTo>
                  <a:pt x="92225" y="135864"/>
                </a:lnTo>
                <a:lnTo>
                  <a:pt x="84751" y="129461"/>
                </a:lnTo>
                <a:lnTo>
                  <a:pt x="77269" y="123065"/>
                </a:lnTo>
                <a:lnTo>
                  <a:pt x="69807" y="116625"/>
                </a:lnTo>
                <a:lnTo>
                  <a:pt x="63928" y="111477"/>
                </a:lnTo>
                <a:lnTo>
                  <a:pt x="58081" y="106280"/>
                </a:lnTo>
                <a:lnTo>
                  <a:pt x="52251" y="101067"/>
                </a:lnTo>
                <a:lnTo>
                  <a:pt x="46028" y="95523"/>
                </a:lnTo>
                <a:lnTo>
                  <a:pt x="45547" y="95219"/>
                </a:lnTo>
                <a:lnTo>
                  <a:pt x="38378" y="90964"/>
                </a:lnTo>
                <a:lnTo>
                  <a:pt x="33395" y="85189"/>
                </a:lnTo>
                <a:lnTo>
                  <a:pt x="28062" y="79588"/>
                </a:lnTo>
                <a:lnTo>
                  <a:pt x="22467" y="73726"/>
                </a:lnTo>
                <a:lnTo>
                  <a:pt x="15998" y="68603"/>
                </a:lnTo>
                <a:lnTo>
                  <a:pt x="10315" y="62828"/>
                </a:lnTo>
                <a:lnTo>
                  <a:pt x="4851" y="57313"/>
                </a:lnTo>
                <a:lnTo>
                  <a:pt x="0" y="51539"/>
                </a:lnTo>
                <a:lnTo>
                  <a:pt x="2884" y="42594"/>
                </a:lnTo>
                <a:lnTo>
                  <a:pt x="4764" y="36819"/>
                </a:lnTo>
                <a:lnTo>
                  <a:pt x="12370" y="32304"/>
                </a:lnTo>
                <a:lnTo>
                  <a:pt x="21243" y="36472"/>
                </a:lnTo>
                <a:lnTo>
                  <a:pt x="23735" y="39425"/>
                </a:lnTo>
                <a:lnTo>
                  <a:pt x="26926" y="40684"/>
                </a:lnTo>
                <a:lnTo>
                  <a:pt x="31822" y="42594"/>
                </a:lnTo>
                <a:lnTo>
                  <a:pt x="35406" y="45851"/>
                </a:lnTo>
                <a:lnTo>
                  <a:pt x="39777" y="50714"/>
                </a:lnTo>
                <a:lnTo>
                  <a:pt x="40520" y="52233"/>
                </a:lnTo>
                <a:lnTo>
                  <a:pt x="41875" y="54274"/>
                </a:lnTo>
                <a:lnTo>
                  <a:pt x="45154" y="54578"/>
                </a:lnTo>
                <a:lnTo>
                  <a:pt x="44585" y="55924"/>
                </a:lnTo>
                <a:lnTo>
                  <a:pt x="44148" y="57010"/>
                </a:lnTo>
                <a:lnTo>
                  <a:pt x="44323" y="56619"/>
                </a:lnTo>
                <a:lnTo>
                  <a:pt x="47208" y="59094"/>
                </a:lnTo>
                <a:lnTo>
                  <a:pt x="49743" y="61308"/>
                </a:lnTo>
                <a:lnTo>
                  <a:pt x="52366" y="63479"/>
                </a:lnTo>
                <a:lnTo>
                  <a:pt x="54858" y="65520"/>
                </a:lnTo>
                <a:lnTo>
                  <a:pt x="57480" y="67430"/>
                </a:lnTo>
                <a:lnTo>
                  <a:pt x="59972" y="69471"/>
                </a:lnTo>
                <a:lnTo>
                  <a:pt x="63775" y="72510"/>
                </a:lnTo>
                <a:lnTo>
                  <a:pt x="67884" y="75289"/>
                </a:lnTo>
                <a:lnTo>
                  <a:pt x="76495" y="84060"/>
                </a:lnTo>
                <a:lnTo>
                  <a:pt x="82746" y="88011"/>
                </a:lnTo>
                <a:lnTo>
                  <a:pt x="94067" y="97564"/>
                </a:lnTo>
                <a:lnTo>
                  <a:pt x="100842" y="101515"/>
                </a:lnTo>
                <a:lnTo>
                  <a:pt x="105607" y="107984"/>
                </a:lnTo>
                <a:lnTo>
                  <a:pt x="109541" y="113281"/>
                </a:lnTo>
                <a:lnTo>
                  <a:pt x="115835" y="116842"/>
                </a:lnTo>
                <a:lnTo>
                  <a:pt x="120950" y="121357"/>
                </a:lnTo>
                <a:lnTo>
                  <a:pt x="125452" y="125309"/>
                </a:lnTo>
                <a:lnTo>
                  <a:pt x="130741" y="128869"/>
                </a:lnTo>
                <a:lnTo>
                  <a:pt x="136773" y="137857"/>
                </a:lnTo>
                <a:lnTo>
                  <a:pt x="141101" y="139550"/>
                </a:lnTo>
                <a:lnTo>
                  <a:pt x="147614" y="146280"/>
                </a:lnTo>
                <a:lnTo>
                  <a:pt x="152204" y="148451"/>
                </a:lnTo>
                <a:lnTo>
                  <a:pt x="156050" y="151404"/>
                </a:lnTo>
                <a:lnTo>
                  <a:pt x="161995" y="155920"/>
                </a:lnTo>
                <a:lnTo>
                  <a:pt x="167634" y="160739"/>
                </a:lnTo>
                <a:lnTo>
                  <a:pt x="173666" y="165125"/>
                </a:lnTo>
                <a:lnTo>
                  <a:pt x="174715" y="165906"/>
                </a:lnTo>
                <a:lnTo>
                  <a:pt x="177163" y="165602"/>
                </a:lnTo>
                <a:lnTo>
                  <a:pt x="179873" y="164300"/>
                </a:lnTo>
                <a:lnTo>
                  <a:pt x="181665" y="161304"/>
                </a:lnTo>
                <a:lnTo>
                  <a:pt x="182146" y="160479"/>
                </a:lnTo>
                <a:lnTo>
                  <a:pt x="182102" y="159350"/>
                </a:lnTo>
                <a:lnTo>
                  <a:pt x="182321" y="158091"/>
                </a:lnTo>
                <a:lnTo>
                  <a:pt x="180747" y="157439"/>
                </a:lnTo>
                <a:lnTo>
                  <a:pt x="182889" y="156397"/>
                </a:lnTo>
                <a:lnTo>
                  <a:pt x="184769" y="155442"/>
                </a:lnTo>
                <a:lnTo>
                  <a:pt x="186692" y="154487"/>
                </a:lnTo>
                <a:lnTo>
                  <a:pt x="185993" y="152663"/>
                </a:lnTo>
                <a:lnTo>
                  <a:pt x="181097" y="153618"/>
                </a:lnTo>
                <a:lnTo>
                  <a:pt x="177819" y="122356"/>
                </a:lnTo>
                <a:lnTo>
                  <a:pt x="181184" y="121010"/>
                </a:lnTo>
                <a:lnTo>
                  <a:pt x="177032" y="117841"/>
                </a:lnTo>
                <a:lnTo>
                  <a:pt x="177032" y="116798"/>
                </a:lnTo>
                <a:lnTo>
                  <a:pt x="178955" y="110329"/>
                </a:lnTo>
                <a:lnTo>
                  <a:pt x="179261" y="109243"/>
                </a:lnTo>
                <a:lnTo>
                  <a:pt x="177119" y="107463"/>
                </a:lnTo>
                <a:lnTo>
                  <a:pt x="176158" y="106074"/>
                </a:lnTo>
                <a:lnTo>
                  <a:pt x="176289" y="104771"/>
                </a:lnTo>
                <a:lnTo>
                  <a:pt x="176638" y="103295"/>
                </a:lnTo>
                <a:lnTo>
                  <a:pt x="176551" y="101862"/>
                </a:lnTo>
                <a:lnTo>
                  <a:pt x="176201" y="97303"/>
                </a:lnTo>
                <a:lnTo>
                  <a:pt x="175720" y="92744"/>
                </a:lnTo>
                <a:lnTo>
                  <a:pt x="175196" y="88141"/>
                </a:lnTo>
                <a:lnTo>
                  <a:pt x="175021" y="86491"/>
                </a:lnTo>
                <a:lnTo>
                  <a:pt x="173841" y="84451"/>
                </a:lnTo>
                <a:lnTo>
                  <a:pt x="177075" y="78242"/>
                </a:lnTo>
                <a:lnTo>
                  <a:pt x="173360" y="73552"/>
                </a:lnTo>
                <a:lnTo>
                  <a:pt x="174016" y="68516"/>
                </a:lnTo>
                <a:lnTo>
                  <a:pt x="174584" y="64044"/>
                </a:lnTo>
                <a:lnTo>
                  <a:pt x="172923" y="59354"/>
                </a:lnTo>
                <a:lnTo>
                  <a:pt x="172529" y="54708"/>
                </a:lnTo>
                <a:lnTo>
                  <a:pt x="172180" y="50366"/>
                </a:lnTo>
                <a:lnTo>
                  <a:pt x="172267" y="46024"/>
                </a:lnTo>
                <a:lnTo>
                  <a:pt x="172049" y="41682"/>
                </a:lnTo>
                <a:lnTo>
                  <a:pt x="171961" y="40163"/>
                </a:lnTo>
                <a:lnTo>
                  <a:pt x="171437" y="38643"/>
                </a:lnTo>
                <a:lnTo>
                  <a:pt x="171174" y="37123"/>
                </a:lnTo>
                <a:lnTo>
                  <a:pt x="170082" y="30350"/>
                </a:lnTo>
                <a:lnTo>
                  <a:pt x="169994" y="23446"/>
                </a:lnTo>
                <a:lnTo>
                  <a:pt x="168552" y="16673"/>
                </a:lnTo>
                <a:lnTo>
                  <a:pt x="168246" y="15196"/>
                </a:lnTo>
                <a:lnTo>
                  <a:pt x="169688" y="13286"/>
                </a:lnTo>
                <a:lnTo>
                  <a:pt x="170650" y="10811"/>
                </a:lnTo>
                <a:lnTo>
                  <a:pt x="171087" y="9986"/>
                </a:lnTo>
                <a:lnTo>
                  <a:pt x="171393" y="3864"/>
                </a:lnTo>
                <a:lnTo>
                  <a:pt x="174890" y="0"/>
                </a:lnTo>
                <a:close/>
              </a:path>
            </a:pathLst>
          </a:custGeom>
          <a:solidFill>
            <a:srgbClr val="F5F5EF"/>
          </a:solidFill>
        </p:spPr>
        <p:txBody>
          <a:bodyPr wrap="square" lIns="0" tIns="0" rIns="0" bIns="0" rtlCol="0"/>
          <a:lstStyle/>
          <a:p>
            <a:endParaRPr/>
          </a:p>
        </p:txBody>
      </p:sp>
      <p:sp>
        <p:nvSpPr>
          <p:cNvPr id="8" name="object 8"/>
          <p:cNvSpPr/>
          <p:nvPr/>
        </p:nvSpPr>
        <p:spPr>
          <a:xfrm>
            <a:off x="16648731" y="1064815"/>
            <a:ext cx="504190" cy="434975"/>
          </a:xfrm>
          <a:custGeom>
            <a:avLst/>
            <a:gdLst/>
            <a:ahLst/>
            <a:cxnLst/>
            <a:rect l="l" t="t" r="r" b="b"/>
            <a:pathLst>
              <a:path w="504190" h="434975">
                <a:moveTo>
                  <a:pt x="252981" y="247616"/>
                </a:moveTo>
                <a:lnTo>
                  <a:pt x="286594" y="219726"/>
                </a:lnTo>
                <a:lnTo>
                  <a:pt x="289168" y="222541"/>
                </a:lnTo>
                <a:lnTo>
                  <a:pt x="294094" y="228355"/>
                </a:lnTo>
                <a:lnTo>
                  <a:pt x="297708" y="231957"/>
                </a:lnTo>
                <a:lnTo>
                  <a:pt x="326145" y="259520"/>
                </a:lnTo>
                <a:lnTo>
                  <a:pt x="344322" y="280743"/>
                </a:lnTo>
                <a:lnTo>
                  <a:pt x="355528" y="292899"/>
                </a:lnTo>
                <a:lnTo>
                  <a:pt x="370266" y="308724"/>
                </a:lnTo>
                <a:lnTo>
                  <a:pt x="370741" y="309980"/>
                </a:lnTo>
                <a:lnTo>
                  <a:pt x="373379" y="314392"/>
                </a:lnTo>
                <a:lnTo>
                  <a:pt x="374907" y="319725"/>
                </a:lnTo>
                <a:lnTo>
                  <a:pt x="382188" y="320285"/>
                </a:lnTo>
                <a:lnTo>
                  <a:pt x="382333" y="325115"/>
                </a:lnTo>
                <a:lnTo>
                  <a:pt x="388582" y="331482"/>
                </a:lnTo>
                <a:lnTo>
                  <a:pt x="392872" y="336174"/>
                </a:lnTo>
                <a:lnTo>
                  <a:pt x="395723" y="345360"/>
                </a:lnTo>
                <a:lnTo>
                  <a:pt x="399636" y="347064"/>
                </a:lnTo>
                <a:lnTo>
                  <a:pt x="402917" y="352593"/>
                </a:lnTo>
                <a:lnTo>
                  <a:pt x="405249" y="355608"/>
                </a:lnTo>
                <a:lnTo>
                  <a:pt x="401698" y="365156"/>
                </a:lnTo>
                <a:lnTo>
                  <a:pt x="399040" y="367361"/>
                </a:lnTo>
                <a:lnTo>
                  <a:pt x="395938" y="366635"/>
                </a:lnTo>
                <a:lnTo>
                  <a:pt x="392298" y="366355"/>
                </a:lnTo>
                <a:lnTo>
                  <a:pt x="387985" y="366633"/>
                </a:lnTo>
                <a:lnTo>
                  <a:pt x="385238" y="359010"/>
                </a:lnTo>
                <a:lnTo>
                  <a:pt x="382506" y="357977"/>
                </a:lnTo>
                <a:lnTo>
                  <a:pt x="380784" y="356106"/>
                </a:lnTo>
                <a:lnTo>
                  <a:pt x="370135" y="345138"/>
                </a:lnTo>
                <a:lnTo>
                  <a:pt x="364947" y="339542"/>
                </a:lnTo>
                <a:lnTo>
                  <a:pt x="357710" y="330694"/>
                </a:lnTo>
                <a:lnTo>
                  <a:pt x="354604" y="328320"/>
                </a:lnTo>
                <a:lnTo>
                  <a:pt x="347208" y="321255"/>
                </a:lnTo>
                <a:lnTo>
                  <a:pt x="344738" y="316703"/>
                </a:lnTo>
                <a:lnTo>
                  <a:pt x="335843" y="307582"/>
                </a:lnTo>
                <a:lnTo>
                  <a:pt x="324943" y="296823"/>
                </a:lnTo>
                <a:lnTo>
                  <a:pt x="315128" y="286814"/>
                </a:lnTo>
                <a:lnTo>
                  <a:pt x="308663" y="278976"/>
                </a:lnTo>
                <a:lnTo>
                  <a:pt x="299813" y="269817"/>
                </a:lnTo>
                <a:lnTo>
                  <a:pt x="295594" y="266717"/>
                </a:lnTo>
                <a:lnTo>
                  <a:pt x="289211" y="260461"/>
                </a:lnTo>
                <a:lnTo>
                  <a:pt x="287790" y="258339"/>
                </a:lnTo>
                <a:lnTo>
                  <a:pt x="283366" y="253759"/>
                </a:lnTo>
                <a:lnTo>
                  <a:pt x="281916" y="253312"/>
                </a:lnTo>
                <a:lnTo>
                  <a:pt x="279688" y="251860"/>
                </a:lnTo>
                <a:lnTo>
                  <a:pt x="246856" y="279102"/>
                </a:lnTo>
                <a:lnTo>
                  <a:pt x="247020" y="277316"/>
                </a:lnTo>
                <a:lnTo>
                  <a:pt x="252981" y="247616"/>
                </a:lnTo>
                <a:close/>
              </a:path>
              <a:path w="504190" h="434975">
                <a:moveTo>
                  <a:pt x="246856" y="279102"/>
                </a:moveTo>
                <a:lnTo>
                  <a:pt x="279688" y="251860"/>
                </a:lnTo>
                <a:lnTo>
                  <a:pt x="278054" y="259817"/>
                </a:lnTo>
                <a:lnTo>
                  <a:pt x="277059" y="267243"/>
                </a:lnTo>
                <a:lnTo>
                  <a:pt x="274379" y="274418"/>
                </a:lnTo>
                <a:lnTo>
                  <a:pt x="270854" y="280643"/>
                </a:lnTo>
                <a:lnTo>
                  <a:pt x="272861" y="288880"/>
                </a:lnTo>
                <a:lnTo>
                  <a:pt x="268764" y="295580"/>
                </a:lnTo>
                <a:lnTo>
                  <a:pt x="269138" y="296920"/>
                </a:lnTo>
                <a:lnTo>
                  <a:pt x="268599" y="297367"/>
                </a:lnTo>
                <a:lnTo>
                  <a:pt x="266579" y="310595"/>
                </a:lnTo>
                <a:lnTo>
                  <a:pt x="264975" y="323478"/>
                </a:lnTo>
                <a:lnTo>
                  <a:pt x="263509" y="336245"/>
                </a:lnTo>
                <a:lnTo>
                  <a:pt x="261905" y="349128"/>
                </a:lnTo>
                <a:lnTo>
                  <a:pt x="260383" y="356992"/>
                </a:lnTo>
                <a:lnTo>
                  <a:pt x="255639" y="380732"/>
                </a:lnTo>
                <a:lnTo>
                  <a:pt x="255041" y="384529"/>
                </a:lnTo>
                <a:lnTo>
                  <a:pt x="249398" y="423866"/>
                </a:lnTo>
                <a:lnTo>
                  <a:pt x="234660" y="434444"/>
                </a:lnTo>
                <a:lnTo>
                  <a:pt x="228385" y="431400"/>
                </a:lnTo>
                <a:lnTo>
                  <a:pt x="224300" y="428188"/>
                </a:lnTo>
                <a:lnTo>
                  <a:pt x="223886" y="423581"/>
                </a:lnTo>
                <a:lnTo>
                  <a:pt x="230534" y="381760"/>
                </a:lnTo>
                <a:lnTo>
                  <a:pt x="233556" y="361099"/>
                </a:lnTo>
                <a:lnTo>
                  <a:pt x="235290" y="353059"/>
                </a:lnTo>
                <a:lnTo>
                  <a:pt x="236722" y="345270"/>
                </a:lnTo>
                <a:lnTo>
                  <a:pt x="237358" y="338142"/>
                </a:lnTo>
                <a:lnTo>
                  <a:pt x="238477" y="324011"/>
                </a:lnTo>
                <a:lnTo>
                  <a:pt x="239187" y="316820"/>
                </a:lnTo>
                <a:lnTo>
                  <a:pt x="240327" y="309274"/>
                </a:lnTo>
                <a:lnTo>
                  <a:pt x="242413" y="302592"/>
                </a:lnTo>
                <a:lnTo>
                  <a:pt x="245054" y="287199"/>
                </a:lnTo>
                <a:lnTo>
                  <a:pt x="246527" y="282676"/>
                </a:lnTo>
                <a:lnTo>
                  <a:pt x="246856" y="279102"/>
                </a:lnTo>
                <a:close/>
              </a:path>
              <a:path w="504190" h="434975">
                <a:moveTo>
                  <a:pt x="256955" y="227816"/>
                </a:moveTo>
                <a:lnTo>
                  <a:pt x="307145" y="186171"/>
                </a:lnTo>
                <a:lnTo>
                  <a:pt x="304558" y="189968"/>
                </a:lnTo>
                <a:lnTo>
                  <a:pt x="310994" y="189578"/>
                </a:lnTo>
                <a:lnTo>
                  <a:pt x="319789" y="188882"/>
                </a:lnTo>
                <a:lnTo>
                  <a:pt x="325414" y="187515"/>
                </a:lnTo>
                <a:lnTo>
                  <a:pt x="330807" y="187991"/>
                </a:lnTo>
                <a:lnTo>
                  <a:pt x="335124" y="189360"/>
                </a:lnTo>
                <a:lnTo>
                  <a:pt x="339467" y="187407"/>
                </a:lnTo>
                <a:lnTo>
                  <a:pt x="343518" y="190646"/>
                </a:lnTo>
                <a:lnTo>
                  <a:pt x="350952" y="184478"/>
                </a:lnTo>
                <a:lnTo>
                  <a:pt x="358307" y="188276"/>
                </a:lnTo>
                <a:lnTo>
                  <a:pt x="365554" y="188864"/>
                </a:lnTo>
                <a:lnTo>
                  <a:pt x="429323" y="192061"/>
                </a:lnTo>
                <a:lnTo>
                  <a:pt x="431577" y="190191"/>
                </a:lnTo>
                <a:lnTo>
                  <a:pt x="433599" y="190163"/>
                </a:lnTo>
                <a:lnTo>
                  <a:pt x="459915" y="188131"/>
                </a:lnTo>
                <a:lnTo>
                  <a:pt x="463589" y="188383"/>
                </a:lnTo>
                <a:lnTo>
                  <a:pt x="466788" y="187378"/>
                </a:lnTo>
                <a:lnTo>
                  <a:pt x="471438" y="186821"/>
                </a:lnTo>
                <a:lnTo>
                  <a:pt x="472787" y="187352"/>
                </a:lnTo>
                <a:lnTo>
                  <a:pt x="474002" y="187994"/>
                </a:lnTo>
                <a:lnTo>
                  <a:pt x="475415" y="186822"/>
                </a:lnTo>
                <a:lnTo>
                  <a:pt x="477470" y="186766"/>
                </a:lnTo>
                <a:lnTo>
                  <a:pt x="478412" y="185985"/>
                </a:lnTo>
                <a:lnTo>
                  <a:pt x="484646" y="185763"/>
                </a:lnTo>
                <a:lnTo>
                  <a:pt x="491183" y="185290"/>
                </a:lnTo>
                <a:lnTo>
                  <a:pt x="497623" y="186547"/>
                </a:lnTo>
                <a:lnTo>
                  <a:pt x="499640" y="186524"/>
                </a:lnTo>
                <a:lnTo>
                  <a:pt x="502821" y="190485"/>
                </a:lnTo>
                <a:lnTo>
                  <a:pt x="503501" y="193222"/>
                </a:lnTo>
                <a:lnTo>
                  <a:pt x="503643" y="196404"/>
                </a:lnTo>
                <a:lnTo>
                  <a:pt x="502103" y="200983"/>
                </a:lnTo>
                <a:lnTo>
                  <a:pt x="490718" y="203828"/>
                </a:lnTo>
                <a:lnTo>
                  <a:pt x="471178" y="206839"/>
                </a:lnTo>
                <a:lnTo>
                  <a:pt x="466529" y="207397"/>
                </a:lnTo>
                <a:lnTo>
                  <a:pt x="455649" y="209823"/>
                </a:lnTo>
                <a:lnTo>
                  <a:pt x="449519" y="211609"/>
                </a:lnTo>
                <a:lnTo>
                  <a:pt x="441334" y="213450"/>
                </a:lnTo>
                <a:lnTo>
                  <a:pt x="438602" y="212416"/>
                </a:lnTo>
                <a:lnTo>
                  <a:pt x="436479" y="212527"/>
                </a:lnTo>
                <a:lnTo>
                  <a:pt x="397589" y="216742"/>
                </a:lnTo>
                <a:lnTo>
                  <a:pt x="385634" y="216760"/>
                </a:lnTo>
                <a:lnTo>
                  <a:pt x="376644" y="215968"/>
                </a:lnTo>
                <a:lnTo>
                  <a:pt x="367567" y="215249"/>
                </a:lnTo>
                <a:lnTo>
                  <a:pt x="359199" y="215591"/>
                </a:lnTo>
                <a:lnTo>
                  <a:pt x="349907" y="215049"/>
                </a:lnTo>
                <a:lnTo>
                  <a:pt x="341544" y="215388"/>
                </a:lnTo>
                <a:lnTo>
                  <a:pt x="333853" y="216819"/>
                </a:lnTo>
                <a:lnTo>
                  <a:pt x="316785" y="217778"/>
                </a:lnTo>
                <a:lnTo>
                  <a:pt x="311900" y="218531"/>
                </a:lnTo>
                <a:lnTo>
                  <a:pt x="306373" y="218167"/>
                </a:lnTo>
                <a:lnTo>
                  <a:pt x="297275" y="219114"/>
                </a:lnTo>
                <a:lnTo>
                  <a:pt x="292929" y="219420"/>
                </a:lnTo>
                <a:lnTo>
                  <a:pt x="286594" y="219726"/>
                </a:lnTo>
                <a:lnTo>
                  <a:pt x="252981" y="247616"/>
                </a:lnTo>
                <a:lnTo>
                  <a:pt x="256955" y="227816"/>
                </a:lnTo>
                <a:close/>
              </a:path>
              <a:path w="504190" h="434975">
                <a:moveTo>
                  <a:pt x="434730" y="213979"/>
                </a:moveTo>
                <a:lnTo>
                  <a:pt x="436210" y="212751"/>
                </a:lnTo>
                <a:lnTo>
                  <a:pt x="436113" y="214482"/>
                </a:lnTo>
                <a:lnTo>
                  <a:pt x="434730" y="213979"/>
                </a:lnTo>
                <a:close/>
              </a:path>
              <a:path w="504190" h="434975">
                <a:moveTo>
                  <a:pt x="151412" y="313739"/>
                </a:moveTo>
                <a:lnTo>
                  <a:pt x="204944" y="269322"/>
                </a:lnTo>
                <a:lnTo>
                  <a:pt x="198767" y="276098"/>
                </a:lnTo>
                <a:lnTo>
                  <a:pt x="157920" y="309990"/>
                </a:lnTo>
                <a:lnTo>
                  <a:pt x="154829" y="314205"/>
                </a:lnTo>
                <a:lnTo>
                  <a:pt x="151412" y="313739"/>
                </a:lnTo>
                <a:close/>
              </a:path>
              <a:path w="504190" h="434975">
                <a:moveTo>
                  <a:pt x="358115" y="115825"/>
                </a:moveTo>
                <a:lnTo>
                  <a:pt x="366700" y="112002"/>
                </a:lnTo>
                <a:lnTo>
                  <a:pt x="370953" y="115074"/>
                </a:lnTo>
                <a:lnTo>
                  <a:pt x="373225" y="121440"/>
                </a:lnTo>
                <a:lnTo>
                  <a:pt x="371718" y="125991"/>
                </a:lnTo>
                <a:lnTo>
                  <a:pt x="369330" y="127972"/>
                </a:lnTo>
                <a:lnTo>
                  <a:pt x="360128" y="138908"/>
                </a:lnTo>
                <a:lnTo>
                  <a:pt x="349254" y="147931"/>
                </a:lnTo>
                <a:lnTo>
                  <a:pt x="331160" y="164595"/>
                </a:lnTo>
                <a:lnTo>
                  <a:pt x="322521" y="173413"/>
                </a:lnTo>
                <a:lnTo>
                  <a:pt x="256786" y="227956"/>
                </a:lnTo>
                <a:lnTo>
                  <a:pt x="255841" y="227090"/>
                </a:lnTo>
                <a:lnTo>
                  <a:pt x="151412" y="313739"/>
                </a:lnTo>
                <a:lnTo>
                  <a:pt x="149704" y="313506"/>
                </a:lnTo>
                <a:lnTo>
                  <a:pt x="145691" y="311886"/>
                </a:lnTo>
                <a:lnTo>
                  <a:pt x="140529" y="309568"/>
                </a:lnTo>
                <a:lnTo>
                  <a:pt x="138833" y="304374"/>
                </a:lnTo>
                <a:lnTo>
                  <a:pt x="139629" y="298763"/>
                </a:lnTo>
                <a:lnTo>
                  <a:pt x="354922" y="120124"/>
                </a:lnTo>
                <a:lnTo>
                  <a:pt x="358115" y="115825"/>
                </a:lnTo>
                <a:close/>
              </a:path>
              <a:path w="504190" h="434975">
                <a:moveTo>
                  <a:pt x="224522" y="253077"/>
                </a:moveTo>
                <a:lnTo>
                  <a:pt x="250290" y="231696"/>
                </a:lnTo>
                <a:lnTo>
                  <a:pt x="245719" y="237139"/>
                </a:lnTo>
                <a:lnTo>
                  <a:pt x="230447" y="249811"/>
                </a:lnTo>
                <a:lnTo>
                  <a:pt x="224522" y="253077"/>
                </a:lnTo>
                <a:close/>
              </a:path>
              <a:path w="504190" h="434975">
                <a:moveTo>
                  <a:pt x="209755" y="265330"/>
                </a:moveTo>
                <a:lnTo>
                  <a:pt x="224522" y="253077"/>
                </a:lnTo>
                <a:lnTo>
                  <a:pt x="220220" y="258297"/>
                </a:lnTo>
                <a:lnTo>
                  <a:pt x="215410" y="262288"/>
                </a:lnTo>
                <a:lnTo>
                  <a:pt x="209755" y="265330"/>
                </a:lnTo>
                <a:close/>
              </a:path>
              <a:path w="504190" h="434975">
                <a:moveTo>
                  <a:pt x="139895" y="296892"/>
                </a:moveTo>
                <a:lnTo>
                  <a:pt x="349637" y="122859"/>
                </a:lnTo>
                <a:lnTo>
                  <a:pt x="354922" y="120124"/>
                </a:lnTo>
                <a:lnTo>
                  <a:pt x="139629" y="298763"/>
                </a:lnTo>
                <a:lnTo>
                  <a:pt x="139895" y="296892"/>
                </a:lnTo>
                <a:close/>
              </a:path>
              <a:path w="504190" h="434975">
                <a:moveTo>
                  <a:pt x="226237" y="220299"/>
                </a:moveTo>
                <a:lnTo>
                  <a:pt x="287292" y="169639"/>
                </a:lnTo>
                <a:lnTo>
                  <a:pt x="289113" y="169779"/>
                </a:lnTo>
                <a:lnTo>
                  <a:pt x="295429" y="164538"/>
                </a:lnTo>
                <a:lnTo>
                  <a:pt x="312092" y="152362"/>
                </a:lnTo>
                <a:lnTo>
                  <a:pt x="348527" y="123780"/>
                </a:lnTo>
                <a:lnTo>
                  <a:pt x="142250" y="294938"/>
                </a:lnTo>
                <a:lnTo>
                  <a:pt x="149734" y="287077"/>
                </a:lnTo>
                <a:lnTo>
                  <a:pt x="227522" y="222533"/>
                </a:lnTo>
                <a:lnTo>
                  <a:pt x="226237" y="220299"/>
                </a:lnTo>
                <a:close/>
              </a:path>
              <a:path w="504190" h="434975">
                <a:moveTo>
                  <a:pt x="161680" y="275515"/>
                </a:moveTo>
                <a:lnTo>
                  <a:pt x="206758" y="238112"/>
                </a:lnTo>
                <a:lnTo>
                  <a:pt x="227522" y="222533"/>
                </a:lnTo>
                <a:lnTo>
                  <a:pt x="156110" y="281788"/>
                </a:lnTo>
                <a:lnTo>
                  <a:pt x="161680" y="275515"/>
                </a:lnTo>
                <a:close/>
              </a:path>
              <a:path w="504190" h="434975">
                <a:moveTo>
                  <a:pt x="281736" y="2622"/>
                </a:moveTo>
                <a:lnTo>
                  <a:pt x="295370" y="34216"/>
                </a:lnTo>
                <a:lnTo>
                  <a:pt x="294869" y="44533"/>
                </a:lnTo>
                <a:lnTo>
                  <a:pt x="295452" y="63853"/>
                </a:lnTo>
                <a:lnTo>
                  <a:pt x="296042" y="71615"/>
                </a:lnTo>
                <a:lnTo>
                  <a:pt x="295102" y="87247"/>
                </a:lnTo>
                <a:lnTo>
                  <a:pt x="294873" y="95688"/>
                </a:lnTo>
                <a:lnTo>
                  <a:pt x="293745" y="103225"/>
                </a:lnTo>
                <a:lnTo>
                  <a:pt x="293333" y="111818"/>
                </a:lnTo>
                <a:lnTo>
                  <a:pt x="291739" y="124693"/>
                </a:lnTo>
                <a:lnTo>
                  <a:pt x="290066" y="137633"/>
                </a:lnTo>
                <a:lnTo>
                  <a:pt x="286306" y="165506"/>
                </a:lnTo>
                <a:lnTo>
                  <a:pt x="285805" y="167572"/>
                </a:lnTo>
                <a:lnTo>
                  <a:pt x="285644" y="171006"/>
                </a:lnTo>
                <a:lnTo>
                  <a:pt x="225867" y="220606"/>
                </a:lnTo>
                <a:lnTo>
                  <a:pt x="224719" y="219908"/>
                </a:lnTo>
                <a:lnTo>
                  <a:pt x="224248" y="220299"/>
                </a:lnTo>
                <a:lnTo>
                  <a:pt x="221797" y="220682"/>
                </a:lnTo>
                <a:lnTo>
                  <a:pt x="258624" y="190125"/>
                </a:lnTo>
                <a:lnTo>
                  <a:pt x="259326" y="181292"/>
                </a:lnTo>
                <a:lnTo>
                  <a:pt x="259707" y="172725"/>
                </a:lnTo>
                <a:lnTo>
                  <a:pt x="260734" y="165271"/>
                </a:lnTo>
                <a:lnTo>
                  <a:pt x="260944" y="156846"/>
                </a:lnTo>
                <a:lnTo>
                  <a:pt x="262671" y="150462"/>
                </a:lnTo>
                <a:lnTo>
                  <a:pt x="263694" y="143012"/>
                </a:lnTo>
                <a:lnTo>
                  <a:pt x="268280" y="121054"/>
                </a:lnTo>
                <a:lnTo>
                  <a:pt x="270183" y="112874"/>
                </a:lnTo>
                <a:lnTo>
                  <a:pt x="270736" y="104164"/>
                </a:lnTo>
                <a:lnTo>
                  <a:pt x="272004" y="98161"/>
                </a:lnTo>
                <a:lnTo>
                  <a:pt x="275329" y="62397"/>
                </a:lnTo>
                <a:lnTo>
                  <a:pt x="274552" y="61392"/>
                </a:lnTo>
                <a:lnTo>
                  <a:pt x="273472" y="60638"/>
                </a:lnTo>
                <a:lnTo>
                  <a:pt x="275031" y="52743"/>
                </a:lnTo>
                <a:lnTo>
                  <a:pt x="275340" y="44235"/>
                </a:lnTo>
                <a:lnTo>
                  <a:pt x="276485" y="36684"/>
                </a:lnTo>
                <a:lnTo>
                  <a:pt x="278442" y="21858"/>
                </a:lnTo>
                <a:lnTo>
                  <a:pt x="280214" y="15437"/>
                </a:lnTo>
                <a:lnTo>
                  <a:pt x="281736" y="2622"/>
                </a:lnTo>
                <a:close/>
              </a:path>
              <a:path w="504190" h="434975">
                <a:moveTo>
                  <a:pt x="107407" y="66409"/>
                </a:moveTo>
                <a:lnTo>
                  <a:pt x="117199" y="59934"/>
                </a:lnTo>
                <a:lnTo>
                  <a:pt x="122787" y="56947"/>
                </a:lnTo>
                <a:lnTo>
                  <a:pt x="129062" y="59992"/>
                </a:lnTo>
                <a:lnTo>
                  <a:pt x="131761" y="61054"/>
                </a:lnTo>
                <a:lnTo>
                  <a:pt x="134160" y="64014"/>
                </a:lnTo>
                <a:lnTo>
                  <a:pt x="138009" y="67421"/>
                </a:lnTo>
                <a:lnTo>
                  <a:pt x="142726" y="66807"/>
                </a:lnTo>
                <a:lnTo>
                  <a:pt x="143985" y="72364"/>
                </a:lnTo>
                <a:lnTo>
                  <a:pt x="148036" y="75603"/>
                </a:lnTo>
                <a:lnTo>
                  <a:pt x="147434" y="77753"/>
                </a:lnTo>
                <a:lnTo>
                  <a:pt x="146459" y="78562"/>
                </a:lnTo>
                <a:lnTo>
                  <a:pt x="150873" y="78200"/>
                </a:lnTo>
                <a:lnTo>
                  <a:pt x="152674" y="80006"/>
                </a:lnTo>
                <a:lnTo>
                  <a:pt x="160063" y="88728"/>
                </a:lnTo>
                <a:lnTo>
                  <a:pt x="164790" y="93057"/>
                </a:lnTo>
                <a:lnTo>
                  <a:pt x="173741" y="102132"/>
                </a:lnTo>
                <a:lnTo>
                  <a:pt x="178741" y="107885"/>
                </a:lnTo>
                <a:lnTo>
                  <a:pt x="189419" y="118828"/>
                </a:lnTo>
                <a:lnTo>
                  <a:pt x="199378" y="128717"/>
                </a:lnTo>
                <a:lnTo>
                  <a:pt x="204681" y="134219"/>
                </a:lnTo>
                <a:lnTo>
                  <a:pt x="209039" y="138854"/>
                </a:lnTo>
                <a:lnTo>
                  <a:pt x="213767" y="143183"/>
                </a:lnTo>
                <a:lnTo>
                  <a:pt x="216849" y="150526"/>
                </a:lnTo>
                <a:lnTo>
                  <a:pt x="220931" y="152091"/>
                </a:lnTo>
                <a:lnTo>
                  <a:pt x="222923" y="153738"/>
                </a:lnTo>
                <a:lnTo>
                  <a:pt x="227751" y="157983"/>
                </a:lnTo>
                <a:lnTo>
                  <a:pt x="232613" y="162200"/>
                </a:lnTo>
                <a:lnTo>
                  <a:pt x="240484" y="170522"/>
                </a:lnTo>
                <a:lnTo>
                  <a:pt x="242109" y="174124"/>
                </a:lnTo>
                <a:lnTo>
                  <a:pt x="249035" y="181580"/>
                </a:lnTo>
                <a:lnTo>
                  <a:pt x="253086" y="184819"/>
                </a:lnTo>
                <a:lnTo>
                  <a:pt x="258624" y="190125"/>
                </a:lnTo>
                <a:lnTo>
                  <a:pt x="221797" y="220682"/>
                </a:lnTo>
                <a:lnTo>
                  <a:pt x="194804" y="224927"/>
                </a:lnTo>
                <a:lnTo>
                  <a:pt x="185404" y="226126"/>
                </a:lnTo>
                <a:lnTo>
                  <a:pt x="177280" y="222965"/>
                </a:lnTo>
                <a:lnTo>
                  <a:pt x="214581" y="192014"/>
                </a:lnTo>
                <a:lnTo>
                  <a:pt x="215856" y="189306"/>
                </a:lnTo>
                <a:lnTo>
                  <a:pt x="215173" y="184923"/>
                </a:lnTo>
                <a:lnTo>
                  <a:pt x="214328" y="183973"/>
                </a:lnTo>
                <a:lnTo>
                  <a:pt x="213685" y="182856"/>
                </a:lnTo>
                <a:lnTo>
                  <a:pt x="212474" y="183861"/>
                </a:lnTo>
                <a:lnTo>
                  <a:pt x="213311" y="181516"/>
                </a:lnTo>
                <a:lnTo>
                  <a:pt x="214616" y="177133"/>
                </a:lnTo>
                <a:lnTo>
                  <a:pt x="213267" y="176602"/>
                </a:lnTo>
                <a:lnTo>
                  <a:pt x="209398" y="179812"/>
                </a:lnTo>
                <a:lnTo>
                  <a:pt x="187513" y="158365"/>
                </a:lnTo>
                <a:lnTo>
                  <a:pt x="189292" y="155239"/>
                </a:lnTo>
                <a:lnTo>
                  <a:pt x="184475" y="155936"/>
                </a:lnTo>
                <a:lnTo>
                  <a:pt x="183664" y="154958"/>
                </a:lnTo>
                <a:lnTo>
                  <a:pt x="181089" y="148843"/>
                </a:lnTo>
                <a:lnTo>
                  <a:pt x="180514" y="147671"/>
                </a:lnTo>
                <a:lnTo>
                  <a:pt x="177243" y="147084"/>
                </a:lnTo>
                <a:lnTo>
                  <a:pt x="175692" y="146720"/>
                </a:lnTo>
                <a:lnTo>
                  <a:pt x="174982" y="145659"/>
                </a:lnTo>
                <a:lnTo>
                  <a:pt x="174440" y="144459"/>
                </a:lnTo>
                <a:lnTo>
                  <a:pt x="170049" y="139851"/>
                </a:lnTo>
                <a:lnTo>
                  <a:pt x="167246" y="137226"/>
                </a:lnTo>
                <a:lnTo>
                  <a:pt x="162653" y="132786"/>
                </a:lnTo>
                <a:lnTo>
                  <a:pt x="160123" y="131585"/>
                </a:lnTo>
                <a:lnTo>
                  <a:pt x="158558" y="124632"/>
                </a:lnTo>
                <a:lnTo>
                  <a:pt x="153265" y="124073"/>
                </a:lnTo>
                <a:lnTo>
                  <a:pt x="147719" y="115472"/>
                </a:lnTo>
                <a:lnTo>
                  <a:pt x="143197" y="112623"/>
                </a:lnTo>
                <a:lnTo>
                  <a:pt x="137841" y="107166"/>
                </a:lnTo>
                <a:lnTo>
                  <a:pt x="134583" y="103269"/>
                </a:lnTo>
                <a:lnTo>
                  <a:pt x="130293" y="98577"/>
                </a:lnTo>
                <a:lnTo>
                  <a:pt x="129078" y="97935"/>
                </a:lnTo>
                <a:lnTo>
                  <a:pt x="128065" y="97125"/>
                </a:lnTo>
                <a:lnTo>
                  <a:pt x="123169" y="92936"/>
                </a:lnTo>
                <a:lnTo>
                  <a:pt x="118236" y="87128"/>
                </a:lnTo>
                <a:lnTo>
                  <a:pt x="112025" y="82380"/>
                </a:lnTo>
                <a:lnTo>
                  <a:pt x="111513" y="79504"/>
                </a:lnTo>
                <a:lnTo>
                  <a:pt x="110631" y="76935"/>
                </a:lnTo>
                <a:lnTo>
                  <a:pt x="110968" y="76656"/>
                </a:lnTo>
                <a:lnTo>
                  <a:pt x="107148" y="71574"/>
                </a:lnTo>
                <a:lnTo>
                  <a:pt x="107407" y="66409"/>
                </a:lnTo>
                <a:close/>
              </a:path>
              <a:path w="504190" h="434975">
                <a:moveTo>
                  <a:pt x="42932" y="192796"/>
                </a:moveTo>
                <a:lnTo>
                  <a:pt x="46450" y="192899"/>
                </a:lnTo>
                <a:lnTo>
                  <a:pt x="50023" y="193235"/>
                </a:lnTo>
                <a:lnTo>
                  <a:pt x="56392" y="192901"/>
                </a:lnTo>
                <a:lnTo>
                  <a:pt x="60032" y="193181"/>
                </a:lnTo>
                <a:lnTo>
                  <a:pt x="62760" y="192568"/>
                </a:lnTo>
                <a:lnTo>
                  <a:pt x="68120" y="193071"/>
                </a:lnTo>
                <a:lnTo>
                  <a:pt x="72904" y="192402"/>
                </a:lnTo>
                <a:lnTo>
                  <a:pt x="85208" y="193745"/>
                </a:lnTo>
                <a:lnTo>
                  <a:pt x="92451" y="192686"/>
                </a:lnTo>
                <a:lnTo>
                  <a:pt x="107651" y="193275"/>
                </a:lnTo>
                <a:lnTo>
                  <a:pt x="115299" y="191881"/>
                </a:lnTo>
                <a:lnTo>
                  <a:pt x="123020" y="193726"/>
                </a:lnTo>
                <a:lnTo>
                  <a:pt x="129291" y="195123"/>
                </a:lnTo>
                <a:lnTo>
                  <a:pt x="136568" y="194036"/>
                </a:lnTo>
                <a:lnTo>
                  <a:pt x="148835" y="193759"/>
                </a:lnTo>
                <a:lnTo>
                  <a:pt x="155338" y="193314"/>
                </a:lnTo>
                <a:lnTo>
                  <a:pt x="165657" y="196303"/>
                </a:lnTo>
                <a:lnTo>
                  <a:pt x="170610" y="195495"/>
                </a:lnTo>
                <a:lnTo>
                  <a:pt x="179677" y="196223"/>
                </a:lnTo>
                <a:lnTo>
                  <a:pt x="184831" y="195247"/>
                </a:lnTo>
                <a:lnTo>
                  <a:pt x="189413" y="194745"/>
                </a:lnTo>
                <a:lnTo>
                  <a:pt x="197232" y="194858"/>
                </a:lnTo>
                <a:lnTo>
                  <a:pt x="204004" y="194190"/>
                </a:lnTo>
                <a:lnTo>
                  <a:pt x="211890" y="194247"/>
                </a:lnTo>
                <a:lnTo>
                  <a:pt x="177280" y="222965"/>
                </a:lnTo>
                <a:lnTo>
                  <a:pt x="175926" y="222438"/>
                </a:lnTo>
                <a:lnTo>
                  <a:pt x="171011" y="224866"/>
                </a:lnTo>
                <a:lnTo>
                  <a:pt x="166765" y="225089"/>
                </a:lnTo>
                <a:lnTo>
                  <a:pt x="159714" y="224338"/>
                </a:lnTo>
                <a:lnTo>
                  <a:pt x="146562" y="223699"/>
                </a:lnTo>
                <a:lnTo>
                  <a:pt x="140341" y="223910"/>
                </a:lnTo>
                <a:lnTo>
                  <a:pt x="101146" y="223427"/>
                </a:lnTo>
                <a:lnTo>
                  <a:pt x="93378" y="223272"/>
                </a:lnTo>
                <a:lnTo>
                  <a:pt x="69060" y="221996"/>
                </a:lnTo>
                <a:lnTo>
                  <a:pt x="68353" y="222583"/>
                </a:lnTo>
                <a:lnTo>
                  <a:pt x="59929" y="222972"/>
                </a:lnTo>
                <a:lnTo>
                  <a:pt x="52850" y="222244"/>
                </a:lnTo>
                <a:lnTo>
                  <a:pt x="37142" y="220426"/>
                </a:lnTo>
                <a:lnTo>
                  <a:pt x="28919" y="220648"/>
                </a:lnTo>
                <a:lnTo>
                  <a:pt x="20491" y="219389"/>
                </a:lnTo>
                <a:lnTo>
                  <a:pt x="13042" y="218969"/>
                </a:lnTo>
                <a:lnTo>
                  <a:pt x="43284" y="193876"/>
                </a:lnTo>
                <a:lnTo>
                  <a:pt x="42932" y="192796"/>
                </a:lnTo>
                <a:close/>
              </a:path>
              <a:path w="504190" h="434975">
                <a:moveTo>
                  <a:pt x="209398" y="179812"/>
                </a:moveTo>
                <a:lnTo>
                  <a:pt x="213267" y="176602"/>
                </a:lnTo>
                <a:lnTo>
                  <a:pt x="210310" y="180706"/>
                </a:lnTo>
                <a:lnTo>
                  <a:pt x="209398" y="179812"/>
                </a:lnTo>
                <a:close/>
              </a:path>
              <a:path w="504190" h="434975">
                <a:moveTo>
                  <a:pt x="42608" y="192787"/>
                </a:moveTo>
                <a:lnTo>
                  <a:pt x="42932" y="192796"/>
                </a:lnTo>
                <a:lnTo>
                  <a:pt x="43284" y="193876"/>
                </a:lnTo>
                <a:lnTo>
                  <a:pt x="42608" y="192787"/>
                </a:lnTo>
                <a:close/>
              </a:path>
              <a:path w="504190" h="434975">
                <a:moveTo>
                  <a:pt x="11484" y="218611"/>
                </a:moveTo>
                <a:lnTo>
                  <a:pt x="42608" y="192787"/>
                </a:lnTo>
                <a:lnTo>
                  <a:pt x="43284" y="193876"/>
                </a:lnTo>
                <a:lnTo>
                  <a:pt x="13042" y="218969"/>
                </a:lnTo>
                <a:lnTo>
                  <a:pt x="11484" y="218611"/>
                </a:lnTo>
                <a:close/>
              </a:path>
              <a:path w="504190" h="434975">
                <a:moveTo>
                  <a:pt x="2609" y="194621"/>
                </a:moveTo>
                <a:lnTo>
                  <a:pt x="11871" y="191887"/>
                </a:lnTo>
                <a:lnTo>
                  <a:pt x="16221" y="193228"/>
                </a:lnTo>
                <a:lnTo>
                  <a:pt x="24066" y="190019"/>
                </a:lnTo>
                <a:lnTo>
                  <a:pt x="29258" y="190662"/>
                </a:lnTo>
                <a:lnTo>
                  <a:pt x="35865" y="191780"/>
                </a:lnTo>
                <a:lnTo>
                  <a:pt x="37248" y="192283"/>
                </a:lnTo>
                <a:lnTo>
                  <a:pt x="39102" y="192395"/>
                </a:lnTo>
                <a:lnTo>
                  <a:pt x="42436" y="191279"/>
                </a:lnTo>
                <a:lnTo>
                  <a:pt x="42932" y="192796"/>
                </a:lnTo>
                <a:lnTo>
                  <a:pt x="42608" y="192787"/>
                </a:lnTo>
                <a:lnTo>
                  <a:pt x="11484" y="218611"/>
                </a:lnTo>
                <a:lnTo>
                  <a:pt x="5253" y="217180"/>
                </a:lnTo>
                <a:lnTo>
                  <a:pt x="0" y="203387"/>
                </a:lnTo>
                <a:lnTo>
                  <a:pt x="2609" y="194621"/>
                </a:lnTo>
                <a:close/>
              </a:path>
            </a:pathLst>
          </a:custGeom>
          <a:solidFill>
            <a:srgbClr val="F5F5EF"/>
          </a:solidFill>
        </p:spPr>
        <p:txBody>
          <a:bodyPr wrap="square" lIns="0" tIns="0" rIns="0" bIns="0" rtlCol="0"/>
          <a:lstStyle/>
          <a:p>
            <a:endParaRPr/>
          </a:p>
        </p:txBody>
      </p:sp>
      <p:sp>
        <p:nvSpPr>
          <p:cNvPr id="9" name="object 9"/>
          <p:cNvSpPr/>
          <p:nvPr/>
        </p:nvSpPr>
        <p:spPr>
          <a:xfrm>
            <a:off x="16941783" y="4381500"/>
            <a:ext cx="422275" cy="366395"/>
          </a:xfrm>
          <a:custGeom>
            <a:avLst/>
            <a:gdLst/>
            <a:ahLst/>
            <a:cxnLst/>
            <a:rect l="l" t="t" r="r" b="b"/>
            <a:pathLst>
              <a:path w="422275" h="366394">
                <a:moveTo>
                  <a:pt x="211837" y="205949"/>
                </a:moveTo>
                <a:lnTo>
                  <a:pt x="239368" y="183105"/>
                </a:lnTo>
                <a:lnTo>
                  <a:pt x="241919" y="185940"/>
                </a:lnTo>
                <a:lnTo>
                  <a:pt x="246024" y="190785"/>
                </a:lnTo>
                <a:lnTo>
                  <a:pt x="248765" y="193461"/>
                </a:lnTo>
                <a:lnTo>
                  <a:pt x="277912" y="222085"/>
                </a:lnTo>
                <a:lnTo>
                  <a:pt x="280894" y="226211"/>
                </a:lnTo>
                <a:lnTo>
                  <a:pt x="284084" y="230166"/>
                </a:lnTo>
                <a:lnTo>
                  <a:pt x="292575" y="239623"/>
                </a:lnTo>
                <a:lnTo>
                  <a:pt x="309906" y="258248"/>
                </a:lnTo>
                <a:lnTo>
                  <a:pt x="310437" y="259458"/>
                </a:lnTo>
                <a:lnTo>
                  <a:pt x="312365" y="262808"/>
                </a:lnTo>
                <a:lnTo>
                  <a:pt x="314179" y="267904"/>
                </a:lnTo>
                <a:lnTo>
                  <a:pt x="319976" y="268045"/>
                </a:lnTo>
                <a:lnTo>
                  <a:pt x="319692" y="271581"/>
                </a:lnTo>
                <a:lnTo>
                  <a:pt x="325034" y="277050"/>
                </a:lnTo>
                <a:lnTo>
                  <a:pt x="328474" y="280797"/>
                </a:lnTo>
                <a:lnTo>
                  <a:pt x="330985" y="288615"/>
                </a:lnTo>
                <a:lnTo>
                  <a:pt x="334651" y="290523"/>
                </a:lnTo>
                <a:lnTo>
                  <a:pt x="337251" y="294968"/>
                </a:lnTo>
                <a:lnTo>
                  <a:pt x="339599" y="297970"/>
                </a:lnTo>
                <a:lnTo>
                  <a:pt x="336370" y="305600"/>
                </a:lnTo>
                <a:lnTo>
                  <a:pt x="334155" y="307438"/>
                </a:lnTo>
                <a:lnTo>
                  <a:pt x="332111" y="307484"/>
                </a:lnTo>
                <a:lnTo>
                  <a:pt x="328807" y="306925"/>
                </a:lnTo>
                <a:lnTo>
                  <a:pt x="324942" y="306831"/>
                </a:lnTo>
                <a:lnTo>
                  <a:pt x="322653" y="300479"/>
                </a:lnTo>
                <a:lnTo>
                  <a:pt x="320106" y="299292"/>
                </a:lnTo>
                <a:lnTo>
                  <a:pt x="310338" y="289244"/>
                </a:lnTo>
                <a:lnTo>
                  <a:pt x="306014" y="284581"/>
                </a:lnTo>
                <a:lnTo>
                  <a:pt x="299578" y="276719"/>
                </a:lnTo>
                <a:lnTo>
                  <a:pt x="296584" y="274252"/>
                </a:lnTo>
                <a:lnTo>
                  <a:pt x="290962" y="269016"/>
                </a:lnTo>
                <a:lnTo>
                  <a:pt x="288363" y="264571"/>
                </a:lnTo>
                <a:lnTo>
                  <a:pt x="279552" y="255379"/>
                </a:lnTo>
                <a:lnTo>
                  <a:pt x="273817" y="250236"/>
                </a:lnTo>
                <a:lnTo>
                  <a:pt x="264100" y="240146"/>
                </a:lnTo>
                <a:lnTo>
                  <a:pt x="257556" y="232374"/>
                </a:lnTo>
                <a:lnTo>
                  <a:pt x="250520" y="225010"/>
                </a:lnTo>
                <a:lnTo>
                  <a:pt x="247274" y="222753"/>
                </a:lnTo>
                <a:lnTo>
                  <a:pt x="242630" y="218355"/>
                </a:lnTo>
                <a:lnTo>
                  <a:pt x="240366" y="215283"/>
                </a:lnTo>
                <a:lnTo>
                  <a:pt x="238548" y="213491"/>
                </a:lnTo>
                <a:lnTo>
                  <a:pt x="236813" y="211629"/>
                </a:lnTo>
                <a:lnTo>
                  <a:pt x="235470" y="211094"/>
                </a:lnTo>
                <a:lnTo>
                  <a:pt x="233343" y="209558"/>
                </a:lnTo>
                <a:lnTo>
                  <a:pt x="206796" y="231585"/>
                </a:lnTo>
                <a:lnTo>
                  <a:pt x="211837" y="205949"/>
                </a:lnTo>
                <a:close/>
              </a:path>
              <a:path w="422275" h="366394">
                <a:moveTo>
                  <a:pt x="206796" y="231585"/>
                </a:moveTo>
                <a:lnTo>
                  <a:pt x="233343" y="209558"/>
                </a:lnTo>
                <a:lnTo>
                  <a:pt x="232522" y="216840"/>
                </a:lnTo>
                <a:lnTo>
                  <a:pt x="232234" y="223680"/>
                </a:lnTo>
                <a:lnTo>
                  <a:pt x="226928" y="234684"/>
                </a:lnTo>
                <a:lnTo>
                  <a:pt x="227789" y="240571"/>
                </a:lnTo>
                <a:lnTo>
                  <a:pt x="225456" y="247457"/>
                </a:lnTo>
                <a:lnTo>
                  <a:pt x="224643" y="248132"/>
                </a:lnTo>
                <a:lnTo>
                  <a:pt x="223095" y="259318"/>
                </a:lnTo>
                <a:lnTo>
                  <a:pt x="221893" y="270217"/>
                </a:lnTo>
                <a:lnTo>
                  <a:pt x="220807" y="281019"/>
                </a:lnTo>
                <a:lnTo>
                  <a:pt x="218795" y="290940"/>
                </a:lnTo>
                <a:lnTo>
                  <a:pt x="218067" y="298145"/>
                </a:lnTo>
                <a:lnTo>
                  <a:pt x="215684" y="311674"/>
                </a:lnTo>
                <a:lnTo>
                  <a:pt x="213885" y="321418"/>
                </a:lnTo>
                <a:lnTo>
                  <a:pt x="213965" y="324652"/>
                </a:lnTo>
                <a:lnTo>
                  <a:pt x="212313" y="334275"/>
                </a:lnTo>
                <a:lnTo>
                  <a:pt x="208777" y="353711"/>
                </a:lnTo>
                <a:lnTo>
                  <a:pt x="207842" y="362738"/>
                </a:lnTo>
                <a:lnTo>
                  <a:pt x="198009" y="365947"/>
                </a:lnTo>
                <a:lnTo>
                  <a:pt x="188133" y="357638"/>
                </a:lnTo>
                <a:lnTo>
                  <a:pt x="187382" y="353311"/>
                </a:lnTo>
                <a:lnTo>
                  <a:pt x="193192" y="318785"/>
                </a:lnTo>
                <a:lnTo>
                  <a:pt x="195846" y="301731"/>
                </a:lnTo>
                <a:lnTo>
                  <a:pt x="197562" y="295356"/>
                </a:lnTo>
                <a:lnTo>
                  <a:pt x="199372" y="280652"/>
                </a:lnTo>
                <a:lnTo>
                  <a:pt x="199269" y="272486"/>
                </a:lnTo>
                <a:lnTo>
                  <a:pt x="201250" y="255990"/>
                </a:lnTo>
                <a:lnTo>
                  <a:pt x="204059" y="248709"/>
                </a:lnTo>
                <a:lnTo>
                  <a:pt x="205979" y="235564"/>
                </a:lnTo>
                <a:lnTo>
                  <a:pt x="206796" y="231585"/>
                </a:lnTo>
                <a:close/>
              </a:path>
              <a:path w="422275" h="366394">
                <a:moveTo>
                  <a:pt x="360323" y="158655"/>
                </a:moveTo>
                <a:lnTo>
                  <a:pt x="369258" y="157843"/>
                </a:lnTo>
                <a:lnTo>
                  <a:pt x="376987" y="158031"/>
                </a:lnTo>
                <a:lnTo>
                  <a:pt x="387405" y="157637"/>
                </a:lnTo>
                <a:lnTo>
                  <a:pt x="390206" y="156963"/>
                </a:lnTo>
                <a:lnTo>
                  <a:pt x="394351" y="156825"/>
                </a:lnTo>
                <a:lnTo>
                  <a:pt x="395611" y="157430"/>
                </a:lnTo>
                <a:lnTo>
                  <a:pt x="395947" y="157151"/>
                </a:lnTo>
                <a:lnTo>
                  <a:pt x="397935" y="157151"/>
                </a:lnTo>
                <a:lnTo>
                  <a:pt x="398973" y="156291"/>
                </a:lnTo>
                <a:lnTo>
                  <a:pt x="400569" y="156617"/>
                </a:lnTo>
                <a:lnTo>
                  <a:pt x="405358" y="155943"/>
                </a:lnTo>
                <a:lnTo>
                  <a:pt x="410400" y="155060"/>
                </a:lnTo>
                <a:lnTo>
                  <a:pt x="415496" y="155782"/>
                </a:lnTo>
                <a:lnTo>
                  <a:pt x="418123" y="156903"/>
                </a:lnTo>
                <a:lnTo>
                  <a:pt x="420504" y="159878"/>
                </a:lnTo>
                <a:lnTo>
                  <a:pt x="420530" y="161507"/>
                </a:lnTo>
                <a:lnTo>
                  <a:pt x="421730" y="165462"/>
                </a:lnTo>
                <a:lnTo>
                  <a:pt x="419905" y="168626"/>
                </a:lnTo>
                <a:lnTo>
                  <a:pt x="409878" y="170346"/>
                </a:lnTo>
                <a:lnTo>
                  <a:pt x="404191" y="171764"/>
                </a:lnTo>
                <a:lnTo>
                  <a:pt x="394135" y="173507"/>
                </a:lnTo>
                <a:lnTo>
                  <a:pt x="389990" y="173645"/>
                </a:lnTo>
                <a:lnTo>
                  <a:pt x="380383" y="175016"/>
                </a:lnTo>
                <a:lnTo>
                  <a:pt x="375815" y="177155"/>
                </a:lnTo>
                <a:lnTo>
                  <a:pt x="368589" y="178201"/>
                </a:lnTo>
                <a:lnTo>
                  <a:pt x="366853" y="177991"/>
                </a:lnTo>
                <a:lnTo>
                  <a:pt x="364949" y="177921"/>
                </a:lnTo>
                <a:lnTo>
                  <a:pt x="363491" y="179130"/>
                </a:lnTo>
                <a:lnTo>
                  <a:pt x="353378" y="180921"/>
                </a:lnTo>
                <a:lnTo>
                  <a:pt x="342866" y="181391"/>
                </a:lnTo>
                <a:lnTo>
                  <a:pt x="334713" y="181555"/>
                </a:lnTo>
                <a:lnTo>
                  <a:pt x="359256" y="161191"/>
                </a:lnTo>
                <a:lnTo>
                  <a:pt x="360323" y="158655"/>
                </a:lnTo>
                <a:close/>
              </a:path>
              <a:path w="422275" h="366394">
                <a:moveTo>
                  <a:pt x="363491" y="179130"/>
                </a:moveTo>
                <a:lnTo>
                  <a:pt x="364724" y="178107"/>
                </a:lnTo>
                <a:lnTo>
                  <a:pt x="364778" y="179712"/>
                </a:lnTo>
                <a:lnTo>
                  <a:pt x="363491" y="179130"/>
                </a:lnTo>
                <a:close/>
              </a:path>
              <a:path w="422275" h="366394">
                <a:moveTo>
                  <a:pt x="214939" y="190173"/>
                </a:moveTo>
                <a:lnTo>
                  <a:pt x="256765" y="155469"/>
                </a:lnTo>
                <a:lnTo>
                  <a:pt x="254744" y="158795"/>
                </a:lnTo>
                <a:lnTo>
                  <a:pt x="259702" y="157982"/>
                </a:lnTo>
                <a:lnTo>
                  <a:pt x="266761" y="157076"/>
                </a:lnTo>
                <a:lnTo>
                  <a:pt x="271718" y="156263"/>
                </a:lnTo>
                <a:lnTo>
                  <a:pt x="279810" y="157800"/>
                </a:lnTo>
                <a:lnTo>
                  <a:pt x="283564" y="156335"/>
                </a:lnTo>
                <a:lnTo>
                  <a:pt x="287481" y="159687"/>
                </a:lnTo>
                <a:lnTo>
                  <a:pt x="293676" y="154546"/>
                </a:lnTo>
                <a:lnTo>
                  <a:pt x="299806" y="157712"/>
                </a:lnTo>
                <a:lnTo>
                  <a:pt x="305574" y="157876"/>
                </a:lnTo>
                <a:lnTo>
                  <a:pt x="357548" y="160958"/>
                </a:lnTo>
                <a:lnTo>
                  <a:pt x="359256" y="161191"/>
                </a:lnTo>
                <a:lnTo>
                  <a:pt x="334713" y="181555"/>
                </a:lnTo>
                <a:lnTo>
                  <a:pt x="332675" y="181596"/>
                </a:lnTo>
                <a:lnTo>
                  <a:pt x="321902" y="180634"/>
                </a:lnTo>
                <a:lnTo>
                  <a:pt x="314546" y="180136"/>
                </a:lnTo>
                <a:lnTo>
                  <a:pt x="307116" y="179700"/>
                </a:lnTo>
                <a:lnTo>
                  <a:pt x="300414" y="180311"/>
                </a:lnTo>
                <a:lnTo>
                  <a:pt x="292805" y="180022"/>
                </a:lnTo>
                <a:lnTo>
                  <a:pt x="286106" y="180630"/>
                </a:lnTo>
                <a:lnTo>
                  <a:pt x="279291" y="181334"/>
                </a:lnTo>
                <a:lnTo>
                  <a:pt x="271624" y="181095"/>
                </a:lnTo>
                <a:lnTo>
                  <a:pt x="264798" y="181808"/>
                </a:lnTo>
                <a:lnTo>
                  <a:pt x="260457" y="182109"/>
                </a:lnTo>
                <a:lnTo>
                  <a:pt x="256256" y="182295"/>
                </a:lnTo>
                <a:lnTo>
                  <a:pt x="248135" y="182432"/>
                </a:lnTo>
                <a:lnTo>
                  <a:pt x="245053" y="183339"/>
                </a:lnTo>
                <a:lnTo>
                  <a:pt x="239368" y="183105"/>
                </a:lnTo>
                <a:lnTo>
                  <a:pt x="211837" y="205949"/>
                </a:lnTo>
                <a:lnTo>
                  <a:pt x="214939" y="190173"/>
                </a:lnTo>
                <a:close/>
              </a:path>
              <a:path w="422275" h="366394">
                <a:moveTo>
                  <a:pt x="117525" y="247899"/>
                </a:moveTo>
                <a:lnTo>
                  <a:pt x="299375" y="97010"/>
                </a:lnTo>
                <a:lnTo>
                  <a:pt x="305988" y="93172"/>
                </a:lnTo>
                <a:lnTo>
                  <a:pt x="310073" y="96384"/>
                </a:lnTo>
                <a:lnTo>
                  <a:pt x="311831" y="101526"/>
                </a:lnTo>
                <a:lnTo>
                  <a:pt x="310846" y="105644"/>
                </a:lnTo>
                <a:lnTo>
                  <a:pt x="308856" y="107295"/>
                </a:lnTo>
                <a:lnTo>
                  <a:pt x="303696" y="113227"/>
                </a:lnTo>
                <a:lnTo>
                  <a:pt x="297613" y="118275"/>
                </a:lnTo>
                <a:lnTo>
                  <a:pt x="276642" y="137325"/>
                </a:lnTo>
                <a:lnTo>
                  <a:pt x="261698" y="151375"/>
                </a:lnTo>
                <a:lnTo>
                  <a:pt x="214799" y="190289"/>
                </a:lnTo>
                <a:lnTo>
                  <a:pt x="213736" y="189521"/>
                </a:lnTo>
                <a:lnTo>
                  <a:pt x="127226" y="261302"/>
                </a:lnTo>
                <a:lnTo>
                  <a:pt x="125294" y="261255"/>
                </a:lnTo>
                <a:lnTo>
                  <a:pt x="122355" y="260394"/>
                </a:lnTo>
                <a:lnTo>
                  <a:pt x="117513" y="257810"/>
                </a:lnTo>
                <a:lnTo>
                  <a:pt x="116369" y="253808"/>
                </a:lnTo>
                <a:lnTo>
                  <a:pt x="117525" y="247899"/>
                </a:lnTo>
                <a:close/>
              </a:path>
              <a:path w="422275" h="366394">
                <a:moveTo>
                  <a:pt x="192039" y="207525"/>
                </a:moveTo>
                <a:lnTo>
                  <a:pt x="209251" y="193243"/>
                </a:lnTo>
                <a:lnTo>
                  <a:pt x="205576" y="197942"/>
                </a:lnTo>
                <a:lnTo>
                  <a:pt x="197082" y="204990"/>
                </a:lnTo>
                <a:lnTo>
                  <a:pt x="192039" y="207525"/>
                </a:lnTo>
                <a:close/>
              </a:path>
              <a:path w="422275" h="366394">
                <a:moveTo>
                  <a:pt x="175471" y="221271"/>
                </a:moveTo>
                <a:lnTo>
                  <a:pt x="187778" y="211060"/>
                </a:lnTo>
                <a:lnTo>
                  <a:pt x="184327" y="215573"/>
                </a:lnTo>
                <a:lnTo>
                  <a:pt x="180319" y="218899"/>
                </a:lnTo>
                <a:lnTo>
                  <a:pt x="175471" y="221271"/>
                </a:lnTo>
                <a:close/>
              </a:path>
              <a:path w="422275" h="366394">
                <a:moveTo>
                  <a:pt x="127226" y="261302"/>
                </a:moveTo>
                <a:lnTo>
                  <a:pt x="171462" y="224598"/>
                </a:lnTo>
                <a:lnTo>
                  <a:pt x="166449" y="230407"/>
                </a:lnTo>
                <a:lnTo>
                  <a:pt x="129159" y="261349"/>
                </a:lnTo>
                <a:lnTo>
                  <a:pt x="127226" y="261302"/>
                </a:lnTo>
                <a:close/>
              </a:path>
              <a:path w="422275" h="366394">
                <a:moveTo>
                  <a:pt x="135409" y="229759"/>
                </a:moveTo>
                <a:lnTo>
                  <a:pt x="248331" y="136063"/>
                </a:lnTo>
                <a:lnTo>
                  <a:pt x="255000" y="132179"/>
                </a:lnTo>
                <a:lnTo>
                  <a:pt x="291385" y="103639"/>
                </a:lnTo>
                <a:lnTo>
                  <a:pt x="119487" y="246271"/>
                </a:lnTo>
                <a:lnTo>
                  <a:pt x="125589" y="239557"/>
                </a:lnTo>
                <a:lnTo>
                  <a:pt x="130902" y="235149"/>
                </a:lnTo>
                <a:lnTo>
                  <a:pt x="135409" y="229759"/>
                </a:lnTo>
                <a:close/>
              </a:path>
              <a:path w="422275" h="366394">
                <a:moveTo>
                  <a:pt x="189071" y="183583"/>
                </a:moveTo>
                <a:lnTo>
                  <a:pt x="239951" y="141366"/>
                </a:lnTo>
                <a:lnTo>
                  <a:pt x="241603" y="141645"/>
                </a:lnTo>
                <a:lnTo>
                  <a:pt x="189602" y="184793"/>
                </a:lnTo>
                <a:lnTo>
                  <a:pt x="189071" y="183583"/>
                </a:lnTo>
                <a:close/>
              </a:path>
              <a:path w="422275" h="366394">
                <a:moveTo>
                  <a:pt x="235050" y="1859"/>
                </a:moveTo>
                <a:lnTo>
                  <a:pt x="246267" y="18956"/>
                </a:lnTo>
                <a:lnTo>
                  <a:pt x="245871" y="27536"/>
                </a:lnTo>
                <a:lnTo>
                  <a:pt x="246265" y="37111"/>
                </a:lnTo>
                <a:lnTo>
                  <a:pt x="245863" y="45696"/>
                </a:lnTo>
                <a:lnTo>
                  <a:pt x="245939" y="52233"/>
                </a:lnTo>
                <a:lnTo>
                  <a:pt x="247107" y="59516"/>
                </a:lnTo>
                <a:lnTo>
                  <a:pt x="245918" y="72054"/>
                </a:lnTo>
                <a:lnTo>
                  <a:pt x="239534" y="138411"/>
                </a:lnTo>
                <a:lnTo>
                  <a:pt x="188763" y="183839"/>
                </a:lnTo>
                <a:lnTo>
                  <a:pt x="187671" y="183094"/>
                </a:lnTo>
                <a:lnTo>
                  <a:pt x="187279" y="183420"/>
                </a:lnTo>
                <a:lnTo>
                  <a:pt x="184646" y="183954"/>
                </a:lnTo>
                <a:lnTo>
                  <a:pt x="215790" y="158112"/>
                </a:lnTo>
                <a:lnTo>
                  <a:pt x="216510" y="150913"/>
                </a:lnTo>
                <a:lnTo>
                  <a:pt x="216963" y="143937"/>
                </a:lnTo>
                <a:lnTo>
                  <a:pt x="217278" y="137075"/>
                </a:lnTo>
                <a:lnTo>
                  <a:pt x="218399" y="131193"/>
                </a:lnTo>
                <a:lnTo>
                  <a:pt x="218886" y="122539"/>
                </a:lnTo>
                <a:lnTo>
                  <a:pt x="221359" y="115536"/>
                </a:lnTo>
                <a:lnTo>
                  <a:pt x="222880" y="107672"/>
                </a:lnTo>
                <a:lnTo>
                  <a:pt x="223701" y="100390"/>
                </a:lnTo>
                <a:lnTo>
                  <a:pt x="225557" y="93899"/>
                </a:lnTo>
                <a:lnTo>
                  <a:pt x="226154" y="86803"/>
                </a:lnTo>
                <a:lnTo>
                  <a:pt x="226805" y="81312"/>
                </a:lnTo>
                <a:lnTo>
                  <a:pt x="226028" y="75356"/>
                </a:lnTo>
                <a:lnTo>
                  <a:pt x="227047" y="66259"/>
                </a:lnTo>
                <a:lnTo>
                  <a:pt x="226941" y="61396"/>
                </a:lnTo>
                <a:lnTo>
                  <a:pt x="227984" y="55580"/>
                </a:lnTo>
                <a:lnTo>
                  <a:pt x="229306" y="51183"/>
                </a:lnTo>
                <a:lnTo>
                  <a:pt x="228298" y="50368"/>
                </a:lnTo>
                <a:lnTo>
                  <a:pt x="229057" y="43138"/>
                </a:lnTo>
                <a:lnTo>
                  <a:pt x="229450" y="36211"/>
                </a:lnTo>
                <a:lnTo>
                  <a:pt x="230674" y="30244"/>
                </a:lnTo>
                <a:lnTo>
                  <a:pt x="232035" y="17564"/>
                </a:lnTo>
                <a:lnTo>
                  <a:pt x="233106" y="11724"/>
                </a:lnTo>
                <a:lnTo>
                  <a:pt x="235050" y="1859"/>
                </a:lnTo>
                <a:close/>
              </a:path>
              <a:path w="422275" h="366394">
                <a:moveTo>
                  <a:pt x="88830" y="53875"/>
                </a:moveTo>
                <a:lnTo>
                  <a:pt x="97126" y="48641"/>
                </a:lnTo>
                <a:lnTo>
                  <a:pt x="101917" y="46316"/>
                </a:lnTo>
                <a:lnTo>
                  <a:pt x="109530" y="49900"/>
                </a:lnTo>
                <a:lnTo>
                  <a:pt x="111935" y="52856"/>
                </a:lnTo>
                <a:lnTo>
                  <a:pt x="114873" y="55369"/>
                </a:lnTo>
                <a:lnTo>
                  <a:pt x="118263" y="54207"/>
                </a:lnTo>
                <a:lnTo>
                  <a:pt x="119852" y="59488"/>
                </a:lnTo>
                <a:lnTo>
                  <a:pt x="123014" y="61816"/>
                </a:lnTo>
                <a:lnTo>
                  <a:pt x="122592" y="63817"/>
                </a:lnTo>
                <a:lnTo>
                  <a:pt x="122590" y="65469"/>
                </a:lnTo>
                <a:lnTo>
                  <a:pt x="125727" y="64515"/>
                </a:lnTo>
                <a:lnTo>
                  <a:pt x="127574" y="66284"/>
                </a:lnTo>
                <a:lnTo>
                  <a:pt x="133250" y="73125"/>
                </a:lnTo>
                <a:lnTo>
                  <a:pt x="137055" y="76570"/>
                </a:lnTo>
                <a:lnTo>
                  <a:pt x="145054" y="84784"/>
                </a:lnTo>
                <a:lnTo>
                  <a:pt x="149221" y="89578"/>
                </a:lnTo>
                <a:lnTo>
                  <a:pt x="159011" y="99608"/>
                </a:lnTo>
                <a:lnTo>
                  <a:pt x="165417" y="105845"/>
                </a:lnTo>
                <a:lnTo>
                  <a:pt x="174199" y="115060"/>
                </a:lnTo>
                <a:lnTo>
                  <a:pt x="178003" y="118505"/>
                </a:lnTo>
                <a:lnTo>
                  <a:pt x="181383" y="125602"/>
                </a:lnTo>
                <a:lnTo>
                  <a:pt x="184379" y="126416"/>
                </a:lnTo>
                <a:lnTo>
                  <a:pt x="190198" y="131490"/>
                </a:lnTo>
                <a:lnTo>
                  <a:pt x="194115" y="134841"/>
                </a:lnTo>
                <a:lnTo>
                  <a:pt x="200268" y="141287"/>
                </a:lnTo>
                <a:lnTo>
                  <a:pt x="202028" y="144777"/>
                </a:lnTo>
                <a:lnTo>
                  <a:pt x="208069" y="151317"/>
                </a:lnTo>
                <a:lnTo>
                  <a:pt x="211986" y="154668"/>
                </a:lnTo>
                <a:lnTo>
                  <a:pt x="215790" y="158112"/>
                </a:lnTo>
                <a:lnTo>
                  <a:pt x="184646" y="183954"/>
                </a:lnTo>
                <a:lnTo>
                  <a:pt x="179379" y="185023"/>
                </a:lnTo>
                <a:lnTo>
                  <a:pt x="170697" y="185626"/>
                </a:lnTo>
                <a:lnTo>
                  <a:pt x="158401" y="187578"/>
                </a:lnTo>
                <a:lnTo>
                  <a:pt x="155179" y="188601"/>
                </a:lnTo>
                <a:lnTo>
                  <a:pt x="148484" y="185905"/>
                </a:lnTo>
                <a:lnTo>
                  <a:pt x="179493" y="160175"/>
                </a:lnTo>
                <a:lnTo>
                  <a:pt x="180421" y="157755"/>
                </a:lnTo>
                <a:lnTo>
                  <a:pt x="179445" y="153614"/>
                </a:lnTo>
                <a:lnTo>
                  <a:pt x="178747" y="152543"/>
                </a:lnTo>
                <a:lnTo>
                  <a:pt x="176926" y="152403"/>
                </a:lnTo>
                <a:lnTo>
                  <a:pt x="178300" y="151264"/>
                </a:lnTo>
                <a:lnTo>
                  <a:pt x="179928" y="148263"/>
                </a:lnTo>
                <a:lnTo>
                  <a:pt x="177857" y="146680"/>
                </a:lnTo>
                <a:lnTo>
                  <a:pt x="174618" y="149368"/>
                </a:lnTo>
                <a:lnTo>
                  <a:pt x="156396" y="131482"/>
                </a:lnTo>
                <a:lnTo>
                  <a:pt x="157744" y="128714"/>
                </a:lnTo>
                <a:lnTo>
                  <a:pt x="153459" y="128969"/>
                </a:lnTo>
                <a:lnTo>
                  <a:pt x="150833" y="122896"/>
                </a:lnTo>
                <a:lnTo>
                  <a:pt x="147838" y="122081"/>
                </a:lnTo>
                <a:lnTo>
                  <a:pt x="146410" y="121615"/>
                </a:lnTo>
                <a:lnTo>
                  <a:pt x="145908" y="120382"/>
                </a:lnTo>
                <a:lnTo>
                  <a:pt x="142383" y="116705"/>
                </a:lnTo>
                <a:lnTo>
                  <a:pt x="139642" y="114029"/>
                </a:lnTo>
                <a:lnTo>
                  <a:pt x="135139" y="109514"/>
                </a:lnTo>
                <a:lnTo>
                  <a:pt x="133571" y="109165"/>
                </a:lnTo>
                <a:lnTo>
                  <a:pt x="132401" y="103534"/>
                </a:lnTo>
                <a:lnTo>
                  <a:pt x="127586" y="102579"/>
                </a:lnTo>
                <a:lnTo>
                  <a:pt x="123505" y="96064"/>
                </a:lnTo>
                <a:lnTo>
                  <a:pt x="120007" y="94016"/>
                </a:lnTo>
                <a:lnTo>
                  <a:pt x="115555" y="89458"/>
                </a:lnTo>
                <a:lnTo>
                  <a:pt x="112288" y="85568"/>
                </a:lnTo>
                <a:lnTo>
                  <a:pt x="108848" y="81822"/>
                </a:lnTo>
                <a:lnTo>
                  <a:pt x="107700" y="81124"/>
                </a:lnTo>
                <a:lnTo>
                  <a:pt x="101965" y="75980"/>
                </a:lnTo>
                <a:lnTo>
                  <a:pt x="98665" y="72117"/>
                </a:lnTo>
                <a:lnTo>
                  <a:pt x="92678" y="67184"/>
                </a:lnTo>
                <a:lnTo>
                  <a:pt x="92792" y="65439"/>
                </a:lnTo>
                <a:lnTo>
                  <a:pt x="91787" y="62972"/>
                </a:lnTo>
                <a:lnTo>
                  <a:pt x="92068" y="62740"/>
                </a:lnTo>
                <a:lnTo>
                  <a:pt x="89020" y="58667"/>
                </a:lnTo>
                <a:lnTo>
                  <a:pt x="88830" y="53875"/>
                </a:lnTo>
                <a:close/>
              </a:path>
              <a:path w="422275" h="366394">
                <a:moveTo>
                  <a:pt x="2444" y="161858"/>
                </a:moveTo>
                <a:lnTo>
                  <a:pt x="9757" y="159091"/>
                </a:lnTo>
                <a:lnTo>
                  <a:pt x="12977" y="159720"/>
                </a:lnTo>
                <a:lnTo>
                  <a:pt x="19785" y="157372"/>
                </a:lnTo>
                <a:lnTo>
                  <a:pt x="24516" y="158396"/>
                </a:lnTo>
                <a:lnTo>
                  <a:pt x="29753" y="159002"/>
                </a:lnTo>
                <a:lnTo>
                  <a:pt x="31040" y="159584"/>
                </a:lnTo>
                <a:lnTo>
                  <a:pt x="32720" y="159841"/>
                </a:lnTo>
                <a:lnTo>
                  <a:pt x="34823" y="158096"/>
                </a:lnTo>
                <a:lnTo>
                  <a:pt x="35800" y="160586"/>
                </a:lnTo>
                <a:lnTo>
                  <a:pt x="38573" y="159935"/>
                </a:lnTo>
                <a:lnTo>
                  <a:pt x="41821" y="160541"/>
                </a:lnTo>
                <a:lnTo>
                  <a:pt x="47534" y="160751"/>
                </a:lnTo>
                <a:lnTo>
                  <a:pt x="50027" y="160333"/>
                </a:lnTo>
                <a:lnTo>
                  <a:pt x="52435" y="159984"/>
                </a:lnTo>
                <a:lnTo>
                  <a:pt x="56496" y="159916"/>
                </a:lnTo>
                <a:lnTo>
                  <a:pt x="60753" y="159684"/>
                </a:lnTo>
                <a:lnTo>
                  <a:pt x="71141" y="160966"/>
                </a:lnTo>
                <a:lnTo>
                  <a:pt x="77583" y="160572"/>
                </a:lnTo>
                <a:lnTo>
                  <a:pt x="89709" y="160411"/>
                </a:lnTo>
                <a:lnTo>
                  <a:pt x="95676" y="158761"/>
                </a:lnTo>
                <a:lnTo>
                  <a:pt x="107743" y="161951"/>
                </a:lnTo>
                <a:lnTo>
                  <a:pt x="114212" y="161533"/>
                </a:lnTo>
                <a:lnTo>
                  <a:pt x="124434" y="161303"/>
                </a:lnTo>
                <a:lnTo>
                  <a:pt x="130259" y="161421"/>
                </a:lnTo>
                <a:lnTo>
                  <a:pt x="138994" y="164075"/>
                </a:lnTo>
                <a:lnTo>
                  <a:pt x="142580" y="162749"/>
                </a:lnTo>
                <a:lnTo>
                  <a:pt x="150001" y="163193"/>
                </a:lnTo>
                <a:lnTo>
                  <a:pt x="154566" y="162706"/>
                </a:lnTo>
                <a:lnTo>
                  <a:pt x="164089" y="161405"/>
                </a:lnTo>
                <a:lnTo>
                  <a:pt x="170949" y="162314"/>
                </a:lnTo>
                <a:lnTo>
                  <a:pt x="177924" y="161477"/>
                </a:lnTo>
                <a:lnTo>
                  <a:pt x="148484" y="185905"/>
                </a:lnTo>
                <a:lnTo>
                  <a:pt x="147145" y="185365"/>
                </a:lnTo>
                <a:lnTo>
                  <a:pt x="142914" y="187226"/>
                </a:lnTo>
                <a:lnTo>
                  <a:pt x="131573" y="186735"/>
                </a:lnTo>
                <a:lnTo>
                  <a:pt x="124320" y="186151"/>
                </a:lnTo>
                <a:lnTo>
                  <a:pt x="116816" y="185778"/>
                </a:lnTo>
                <a:lnTo>
                  <a:pt x="92723" y="185965"/>
                </a:lnTo>
                <a:lnTo>
                  <a:pt x="83883" y="185049"/>
                </a:lnTo>
                <a:lnTo>
                  <a:pt x="77679" y="185246"/>
                </a:lnTo>
                <a:lnTo>
                  <a:pt x="57279" y="184020"/>
                </a:lnTo>
                <a:lnTo>
                  <a:pt x="49941" y="185158"/>
                </a:lnTo>
                <a:lnTo>
                  <a:pt x="44312" y="184878"/>
                </a:lnTo>
                <a:lnTo>
                  <a:pt x="30816" y="182874"/>
                </a:lnTo>
                <a:lnTo>
                  <a:pt x="24234" y="183384"/>
                </a:lnTo>
                <a:lnTo>
                  <a:pt x="10598" y="181497"/>
                </a:lnTo>
                <a:lnTo>
                  <a:pt x="4246" y="180166"/>
                </a:lnTo>
                <a:lnTo>
                  <a:pt x="0" y="168838"/>
                </a:lnTo>
                <a:lnTo>
                  <a:pt x="2444" y="161858"/>
                </a:lnTo>
                <a:close/>
              </a:path>
              <a:path w="422275" h="366394">
                <a:moveTo>
                  <a:pt x="174618" y="149368"/>
                </a:moveTo>
                <a:lnTo>
                  <a:pt x="177857" y="146680"/>
                </a:lnTo>
                <a:lnTo>
                  <a:pt x="175529" y="150263"/>
                </a:lnTo>
                <a:lnTo>
                  <a:pt x="174618" y="149368"/>
                </a:lnTo>
                <a:close/>
              </a:path>
            </a:pathLst>
          </a:custGeom>
          <a:solidFill>
            <a:srgbClr val="F5F5EF"/>
          </a:solidFill>
        </p:spPr>
        <p:txBody>
          <a:bodyPr wrap="square" lIns="0" tIns="0" rIns="0" bIns="0" rtlCol="0"/>
          <a:lstStyle/>
          <a:p>
            <a:endParaRPr/>
          </a:p>
        </p:txBody>
      </p:sp>
      <p:sp>
        <p:nvSpPr>
          <p:cNvPr id="11" name="object 2"/>
          <p:cNvSpPr txBox="1">
            <a:spLocks/>
          </p:cNvSpPr>
          <p:nvPr/>
        </p:nvSpPr>
        <p:spPr>
          <a:xfrm>
            <a:off x="4114800" y="346148"/>
            <a:ext cx="11582400" cy="936154"/>
          </a:xfrm>
          <a:prstGeom prst="rect">
            <a:avLst/>
          </a:prstGeom>
        </p:spPr>
        <p:txBody>
          <a:bodyPr vert="horz" wrap="square" lIns="0" tIns="12700" rIns="0" bIns="0" rtlCol="0">
            <a:spAutoFit/>
          </a:bodyPr>
          <a:lstStyle>
            <a:lvl1pPr>
              <a:defRPr sz="5050" b="0" i="0">
                <a:solidFill>
                  <a:srgbClr val="F5F5EF"/>
                </a:solidFill>
                <a:latin typeface="Arial"/>
                <a:ea typeface="+mj-ea"/>
                <a:cs typeface="Arial"/>
              </a:defRPr>
            </a:lvl1pPr>
          </a:lstStyle>
          <a:p>
            <a:r>
              <a:rPr lang="en-US" sz="6000" b="1" dirty="0" err="1"/>
              <a:t>Mô</a:t>
            </a:r>
            <a:r>
              <a:rPr lang="en-US" sz="6000" b="1" dirty="0"/>
              <a:t> </a:t>
            </a:r>
            <a:r>
              <a:rPr lang="en-US" sz="6000" b="1" dirty="0" err="1"/>
              <a:t>tả</a:t>
            </a:r>
            <a:r>
              <a:rPr lang="en-US" sz="6000" b="1" dirty="0"/>
              <a:t> </a:t>
            </a:r>
            <a:r>
              <a:rPr lang="en-US" sz="6000" b="1" dirty="0" err="1"/>
              <a:t>vấn</a:t>
            </a:r>
            <a:r>
              <a:rPr lang="en-US" sz="6000" b="1" dirty="0"/>
              <a:t> </a:t>
            </a:r>
            <a:r>
              <a:rPr lang="en-US" sz="6000" b="1" dirty="0" err="1"/>
              <a:t>đề</a:t>
            </a:r>
            <a:r>
              <a:rPr lang="en-US" sz="6000" b="1" dirty="0"/>
              <a:t> </a:t>
            </a:r>
            <a:r>
              <a:rPr lang="en-US" sz="6000" b="1" dirty="0" err="1"/>
              <a:t>và</a:t>
            </a:r>
            <a:r>
              <a:rPr lang="en-US" sz="6000" b="1" dirty="0"/>
              <a:t> </a:t>
            </a:r>
            <a:r>
              <a:rPr lang="en-US" sz="6000" b="1" dirty="0" err="1"/>
              <a:t>cách</a:t>
            </a:r>
            <a:r>
              <a:rPr lang="en-US" sz="6000" b="1" dirty="0"/>
              <a:t> </a:t>
            </a:r>
            <a:r>
              <a:rPr lang="en-US" sz="6000" b="1" dirty="0" err="1"/>
              <a:t>giải</a:t>
            </a:r>
            <a:r>
              <a:rPr lang="en-US" sz="6000" b="1" dirty="0"/>
              <a:t> </a:t>
            </a:r>
            <a:r>
              <a:rPr lang="en-US" sz="6000" b="1" dirty="0" err="1"/>
              <a:t>quyết</a:t>
            </a:r>
            <a:endParaRPr lang="en-US" sz="6000" b="1" dirty="0"/>
          </a:p>
        </p:txBody>
      </p:sp>
    </p:spTree>
    <p:extLst>
      <p:ext uri="{BB962C8B-B14F-4D97-AF65-F5344CB8AC3E}">
        <p14:creationId xmlns:p14="http://schemas.microsoft.com/office/powerpoint/2010/main" val="26469938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3D7249"/>
          </a:solidFill>
        </p:spPr>
        <p:txBody>
          <a:bodyPr wrap="square" lIns="0" tIns="0" rIns="0" bIns="0" rtlCol="0"/>
          <a:lstStyle/>
          <a:p>
            <a:endParaRPr/>
          </a:p>
        </p:txBody>
      </p:sp>
      <p:sp>
        <p:nvSpPr>
          <p:cNvPr id="3" name="object 3"/>
          <p:cNvSpPr txBox="1">
            <a:spLocks noGrp="1"/>
          </p:cNvSpPr>
          <p:nvPr>
            <p:ph type="title"/>
          </p:nvPr>
        </p:nvSpPr>
        <p:spPr>
          <a:xfrm>
            <a:off x="3810000" y="1875802"/>
            <a:ext cx="13418067" cy="4875053"/>
          </a:xfrm>
          <a:prstGeom prst="rect">
            <a:avLst/>
          </a:prstGeom>
        </p:spPr>
        <p:txBody>
          <a:bodyPr vert="horz" wrap="square" lIns="0" tIns="12065" rIns="0" bIns="0" rtlCol="0">
            <a:spAutoFit/>
          </a:bodyPr>
          <a:lstStyle/>
          <a:p>
            <a:pPr algn="l"/>
            <a:r>
              <a:rPr lang="en-US" sz="4800" b="1" i="1" u="sng" dirty="0" err="1">
                <a:solidFill>
                  <a:srgbClr val="92D050"/>
                </a:solidFill>
              </a:rPr>
              <a:t>Chức</a:t>
            </a:r>
            <a:r>
              <a:rPr lang="en-US" sz="4800" b="1" i="1" u="sng" dirty="0">
                <a:solidFill>
                  <a:srgbClr val="92D050"/>
                </a:solidFill>
              </a:rPr>
              <a:t> </a:t>
            </a:r>
            <a:r>
              <a:rPr lang="en-US" sz="4800" b="1" i="1" u="sng" dirty="0" err="1">
                <a:solidFill>
                  <a:srgbClr val="92D050"/>
                </a:solidFill>
              </a:rPr>
              <a:t>năng</a:t>
            </a:r>
            <a:r>
              <a:rPr lang="en-US" sz="4800" b="1" i="1" u="sng" dirty="0">
                <a:solidFill>
                  <a:srgbClr val="92D050"/>
                </a:solidFill>
              </a:rPr>
              <a:t> </a:t>
            </a:r>
            <a:r>
              <a:rPr lang="en-US" sz="4800" b="1" i="1" u="sng" dirty="0" err="1">
                <a:solidFill>
                  <a:srgbClr val="92D050"/>
                </a:solidFill>
              </a:rPr>
              <a:t>chính</a:t>
            </a:r>
            <a:r>
              <a:rPr lang="en-US" sz="4800" b="1" i="1" u="sng" dirty="0">
                <a:solidFill>
                  <a:srgbClr val="92D050"/>
                </a:solidFill>
              </a:rPr>
              <a:t> </a:t>
            </a:r>
            <a:r>
              <a:rPr lang="en-US" sz="4800" b="1" i="1" u="sng" dirty="0" err="1">
                <a:solidFill>
                  <a:srgbClr val="92D050"/>
                </a:solidFill>
              </a:rPr>
              <a:t>của</a:t>
            </a:r>
            <a:r>
              <a:rPr lang="en-US" sz="4800" b="1" i="1" u="sng" dirty="0">
                <a:solidFill>
                  <a:srgbClr val="92D050"/>
                </a:solidFill>
              </a:rPr>
              <a:t> </a:t>
            </a:r>
            <a:r>
              <a:rPr lang="en-US" sz="4800" b="1" i="1" u="sng" dirty="0" err="1">
                <a:solidFill>
                  <a:srgbClr val="92D050"/>
                </a:solidFill>
              </a:rPr>
              <a:t>chương</a:t>
            </a:r>
            <a:r>
              <a:rPr lang="en-US" sz="4800" b="1" i="1" u="sng" dirty="0">
                <a:solidFill>
                  <a:srgbClr val="92D050"/>
                </a:solidFill>
              </a:rPr>
              <a:t> </a:t>
            </a:r>
            <a:r>
              <a:rPr lang="en-US" sz="4800" b="1" i="1" u="sng" dirty="0" err="1" smtClean="0">
                <a:solidFill>
                  <a:srgbClr val="92D050"/>
                </a:solidFill>
              </a:rPr>
              <a:t>trình</a:t>
            </a:r>
            <a:r>
              <a:rPr lang="en-US" sz="4800" b="1" i="1" u="sng" dirty="0" smtClean="0">
                <a:solidFill>
                  <a:srgbClr val="92D050"/>
                </a:solidFill>
              </a:rPr>
              <a:t/>
            </a:r>
            <a:br>
              <a:rPr lang="en-US" sz="4800" b="1" i="1" u="sng" dirty="0" smtClean="0">
                <a:solidFill>
                  <a:srgbClr val="92D050"/>
                </a:solidFill>
              </a:rPr>
            </a:br>
            <a:r>
              <a:rPr lang="en-US" sz="4800" b="1" dirty="0">
                <a:solidFill>
                  <a:srgbClr val="92D050"/>
                </a:solidFill>
              </a:rPr>
              <a:t/>
            </a:r>
            <a:br>
              <a:rPr lang="en-US" sz="4800" b="1" dirty="0">
                <a:solidFill>
                  <a:srgbClr val="92D050"/>
                </a:solidFill>
              </a:rPr>
            </a:br>
            <a:r>
              <a:rPr lang="en-US" sz="4400" dirty="0" err="1"/>
              <a:t>Chức</a:t>
            </a:r>
            <a:r>
              <a:rPr lang="en-US" sz="4400" dirty="0"/>
              <a:t> </a:t>
            </a:r>
            <a:r>
              <a:rPr lang="en-US" sz="4400" dirty="0" err="1"/>
              <a:t>năng</a:t>
            </a:r>
            <a:r>
              <a:rPr lang="en-US" sz="4400" dirty="0"/>
              <a:t> </a:t>
            </a:r>
            <a:r>
              <a:rPr lang="en-US" sz="4400" dirty="0" err="1"/>
              <a:t>của</a:t>
            </a:r>
            <a:r>
              <a:rPr lang="en-US" sz="4400" dirty="0"/>
              <a:t> </a:t>
            </a:r>
            <a:r>
              <a:rPr lang="en-US" sz="4400" dirty="0" err="1"/>
              <a:t>hệ</a:t>
            </a:r>
            <a:r>
              <a:rPr lang="en-US" sz="4400" dirty="0"/>
              <a:t> </a:t>
            </a:r>
            <a:r>
              <a:rPr lang="en-US" sz="4400" dirty="0" err="1"/>
              <a:t>thống</a:t>
            </a:r>
            <a:r>
              <a:rPr lang="en-US" sz="4400" dirty="0"/>
              <a:t>:</a:t>
            </a:r>
            <a:br>
              <a:rPr lang="en-US" sz="4400" dirty="0"/>
            </a:br>
            <a:r>
              <a:rPr lang="en-US" sz="4400" dirty="0" err="1"/>
              <a:t>Cập</a:t>
            </a:r>
            <a:r>
              <a:rPr lang="en-US" sz="4400" dirty="0"/>
              <a:t> </a:t>
            </a:r>
            <a:r>
              <a:rPr lang="en-US" sz="4400" dirty="0" err="1"/>
              <a:t>nhật</a:t>
            </a:r>
            <a:r>
              <a:rPr lang="en-US" sz="4400" dirty="0"/>
              <a:t>: </a:t>
            </a:r>
            <a:r>
              <a:rPr lang="en-US" sz="4400" dirty="0" err="1"/>
              <a:t>Thêm</a:t>
            </a:r>
            <a:r>
              <a:rPr lang="en-US" sz="4400" dirty="0"/>
              <a:t>, </a:t>
            </a:r>
            <a:r>
              <a:rPr lang="en-US" sz="4400" dirty="0" err="1"/>
              <a:t>xóa</a:t>
            </a:r>
            <a:r>
              <a:rPr lang="en-US" sz="4400" dirty="0"/>
              <a:t>, </a:t>
            </a:r>
            <a:r>
              <a:rPr lang="en-US" sz="4400" dirty="0" err="1"/>
              <a:t>sửa</a:t>
            </a:r>
            <a:r>
              <a:rPr lang="en-US" sz="4400" dirty="0"/>
              <a:t/>
            </a:r>
            <a:br>
              <a:rPr lang="en-US" sz="4400" dirty="0"/>
            </a:br>
            <a:r>
              <a:rPr lang="en-US" sz="4400" dirty="0" err="1"/>
              <a:t>Tìm</a:t>
            </a:r>
            <a:r>
              <a:rPr lang="en-US" sz="4400" dirty="0"/>
              <a:t> </a:t>
            </a:r>
            <a:r>
              <a:rPr lang="en-US" sz="4400" dirty="0" err="1"/>
              <a:t>kiếm</a:t>
            </a:r>
            <a:r>
              <a:rPr lang="en-US" sz="4400" dirty="0"/>
              <a:t>: </a:t>
            </a:r>
            <a:r>
              <a:rPr lang="en-US" sz="4400" dirty="0" err="1"/>
              <a:t>khách</a:t>
            </a:r>
            <a:r>
              <a:rPr lang="en-US" sz="4400" dirty="0"/>
              <a:t> </a:t>
            </a:r>
            <a:r>
              <a:rPr lang="en-US" sz="4400" dirty="0" err="1"/>
              <a:t>hàng</a:t>
            </a:r>
            <a:r>
              <a:rPr lang="en-US" sz="4400" dirty="0"/>
              <a:t>, </a:t>
            </a:r>
            <a:r>
              <a:rPr lang="en-US" sz="4400" dirty="0" err="1"/>
              <a:t>sách</a:t>
            </a:r>
            <a:r>
              <a:rPr lang="en-US" sz="4400" dirty="0"/>
              <a:t>.</a:t>
            </a:r>
            <a:br>
              <a:rPr lang="en-US" sz="4400" dirty="0"/>
            </a:br>
            <a:r>
              <a:rPr lang="en-US" sz="4400" dirty="0" err="1"/>
              <a:t>Báo</a:t>
            </a:r>
            <a:r>
              <a:rPr lang="en-US" sz="4400" dirty="0"/>
              <a:t> </a:t>
            </a:r>
            <a:r>
              <a:rPr lang="en-US" sz="4400" dirty="0" err="1"/>
              <a:t>cáo</a:t>
            </a:r>
            <a:r>
              <a:rPr lang="en-US" sz="4400" dirty="0"/>
              <a:t>: </a:t>
            </a:r>
            <a:r>
              <a:rPr lang="en-US" sz="4400" dirty="0" err="1"/>
              <a:t>báo</a:t>
            </a:r>
            <a:r>
              <a:rPr lang="en-US" sz="4400" dirty="0"/>
              <a:t> </a:t>
            </a:r>
            <a:r>
              <a:rPr lang="en-US" sz="4400" dirty="0" err="1"/>
              <a:t>cáo</a:t>
            </a:r>
            <a:r>
              <a:rPr lang="en-US" sz="4400" dirty="0"/>
              <a:t> </a:t>
            </a:r>
            <a:r>
              <a:rPr lang="en-US" sz="4400" dirty="0" err="1"/>
              <a:t>tồn</a:t>
            </a:r>
            <a:r>
              <a:rPr lang="en-US" sz="4400" dirty="0"/>
              <a:t> </a:t>
            </a:r>
            <a:r>
              <a:rPr lang="en-US" sz="4400" dirty="0" err="1"/>
              <a:t>kho</a:t>
            </a:r>
            <a:r>
              <a:rPr lang="en-US" sz="4400" dirty="0"/>
              <a:t> </a:t>
            </a:r>
            <a:r>
              <a:rPr lang="en-US" sz="4400" dirty="0" err="1"/>
              <a:t>và</a:t>
            </a:r>
            <a:r>
              <a:rPr lang="en-US" sz="4400" dirty="0"/>
              <a:t> </a:t>
            </a:r>
            <a:r>
              <a:rPr lang="en-US" sz="4400" dirty="0" err="1"/>
              <a:t>báo</a:t>
            </a:r>
            <a:r>
              <a:rPr lang="en-US" sz="4400" dirty="0"/>
              <a:t> </a:t>
            </a:r>
            <a:r>
              <a:rPr lang="en-US" sz="4400" dirty="0" err="1"/>
              <a:t>cáo</a:t>
            </a:r>
            <a:r>
              <a:rPr lang="en-US" sz="4400" dirty="0"/>
              <a:t> </a:t>
            </a:r>
            <a:r>
              <a:rPr lang="en-US" sz="4400" dirty="0" err="1"/>
              <a:t>công</a:t>
            </a:r>
            <a:r>
              <a:rPr lang="en-US" sz="4400" dirty="0"/>
              <a:t> </a:t>
            </a:r>
            <a:r>
              <a:rPr lang="en-US" sz="4400" dirty="0" err="1"/>
              <a:t>nợ</a:t>
            </a:r>
            <a:r>
              <a:rPr lang="en-US" sz="4400" dirty="0"/>
              <a:t>.</a:t>
            </a:r>
            <a:br>
              <a:rPr lang="en-US" sz="4400" dirty="0"/>
            </a:br>
            <a:r>
              <a:rPr lang="en-US" sz="4400" dirty="0" err="1"/>
              <a:t>Nghiệp</a:t>
            </a:r>
            <a:r>
              <a:rPr lang="en-US" sz="4400" dirty="0"/>
              <a:t> </a:t>
            </a:r>
            <a:r>
              <a:rPr lang="en-US" sz="4400" dirty="0" err="1"/>
              <a:t>vụ</a:t>
            </a:r>
            <a:r>
              <a:rPr lang="en-US" sz="4400" dirty="0"/>
              <a:t>: </a:t>
            </a:r>
            <a:r>
              <a:rPr lang="en-US" sz="4400" dirty="0" err="1"/>
              <a:t>lập</a:t>
            </a:r>
            <a:r>
              <a:rPr lang="en-US" sz="4400" dirty="0"/>
              <a:t> </a:t>
            </a:r>
            <a:r>
              <a:rPr lang="en-US" sz="4400" dirty="0" err="1"/>
              <a:t>phiếu</a:t>
            </a:r>
            <a:r>
              <a:rPr lang="en-US" sz="4400" dirty="0"/>
              <a:t> </a:t>
            </a:r>
            <a:r>
              <a:rPr lang="en-US" sz="4400" dirty="0" err="1"/>
              <a:t>thu</a:t>
            </a:r>
            <a:r>
              <a:rPr lang="en-US" sz="4400" dirty="0"/>
              <a:t> </a:t>
            </a:r>
            <a:r>
              <a:rPr lang="en-US" sz="4400" dirty="0" err="1"/>
              <a:t>tiền</a:t>
            </a:r>
            <a:r>
              <a:rPr lang="en-US" sz="4400" dirty="0"/>
              <a:t>, </a:t>
            </a:r>
            <a:r>
              <a:rPr lang="en-US" sz="4400" dirty="0" err="1"/>
              <a:t>phiếu</a:t>
            </a:r>
            <a:r>
              <a:rPr lang="en-US" sz="4400" dirty="0"/>
              <a:t> </a:t>
            </a:r>
            <a:r>
              <a:rPr lang="en-US" sz="4400" dirty="0" err="1"/>
              <a:t>nhập</a:t>
            </a:r>
            <a:r>
              <a:rPr lang="en-US" sz="4400" dirty="0"/>
              <a:t>, </a:t>
            </a:r>
            <a:r>
              <a:rPr lang="en-US" sz="4400" dirty="0" err="1"/>
              <a:t>phiếu</a:t>
            </a:r>
            <a:r>
              <a:rPr lang="en-US" sz="4400" dirty="0"/>
              <a:t> </a:t>
            </a:r>
            <a:r>
              <a:rPr lang="en-US" sz="4400" dirty="0" err="1"/>
              <a:t>bán</a:t>
            </a:r>
            <a:r>
              <a:rPr lang="en-US" sz="4400" dirty="0"/>
              <a:t>.</a:t>
            </a:r>
          </a:p>
        </p:txBody>
      </p:sp>
      <p:sp>
        <p:nvSpPr>
          <p:cNvPr id="5" name="object 5"/>
          <p:cNvSpPr/>
          <p:nvPr/>
        </p:nvSpPr>
        <p:spPr>
          <a:xfrm>
            <a:off x="-7453" y="0"/>
            <a:ext cx="4035477" cy="4988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88514" y="6181008"/>
            <a:ext cx="474345" cy="495300"/>
          </a:xfrm>
          <a:custGeom>
            <a:avLst/>
            <a:gdLst/>
            <a:ahLst/>
            <a:cxnLst/>
            <a:rect l="l" t="t" r="r" b="b"/>
            <a:pathLst>
              <a:path w="474345" h="495300">
                <a:moveTo>
                  <a:pt x="205750" y="0"/>
                </a:moveTo>
                <a:lnTo>
                  <a:pt x="219644" y="1180"/>
                </a:lnTo>
                <a:lnTo>
                  <a:pt x="227034" y="3336"/>
                </a:lnTo>
                <a:lnTo>
                  <a:pt x="230468" y="10624"/>
                </a:lnTo>
                <a:lnTo>
                  <a:pt x="232133" y="14217"/>
                </a:lnTo>
                <a:lnTo>
                  <a:pt x="232081" y="18580"/>
                </a:lnTo>
                <a:lnTo>
                  <a:pt x="233018" y="23815"/>
                </a:lnTo>
                <a:lnTo>
                  <a:pt x="237805" y="27100"/>
                </a:lnTo>
                <a:lnTo>
                  <a:pt x="234735" y="33721"/>
                </a:lnTo>
                <a:lnTo>
                  <a:pt x="235984" y="39008"/>
                </a:lnTo>
                <a:lnTo>
                  <a:pt x="236088" y="39521"/>
                </a:lnTo>
                <a:lnTo>
                  <a:pt x="233798" y="40599"/>
                </a:lnTo>
                <a:lnTo>
                  <a:pt x="232289" y="41626"/>
                </a:lnTo>
                <a:lnTo>
                  <a:pt x="236608" y="44603"/>
                </a:lnTo>
                <a:lnTo>
                  <a:pt x="237025" y="47990"/>
                </a:lnTo>
                <a:lnTo>
                  <a:pt x="237025" y="60104"/>
                </a:lnTo>
                <a:lnTo>
                  <a:pt x="238066" y="67341"/>
                </a:lnTo>
                <a:lnTo>
                  <a:pt x="238638" y="74270"/>
                </a:lnTo>
                <a:lnTo>
                  <a:pt x="239103" y="81083"/>
                </a:lnTo>
                <a:lnTo>
                  <a:pt x="239838" y="94711"/>
                </a:lnTo>
                <a:lnTo>
                  <a:pt x="240303" y="101525"/>
                </a:lnTo>
                <a:lnTo>
                  <a:pt x="241038" y="110032"/>
                </a:lnTo>
                <a:lnTo>
                  <a:pt x="241851" y="118539"/>
                </a:lnTo>
                <a:lnTo>
                  <a:pt x="242645" y="127047"/>
                </a:lnTo>
                <a:lnTo>
                  <a:pt x="243321" y="135554"/>
                </a:lnTo>
                <a:lnTo>
                  <a:pt x="243790" y="142740"/>
                </a:lnTo>
                <a:lnTo>
                  <a:pt x="244830" y="149977"/>
                </a:lnTo>
                <a:lnTo>
                  <a:pt x="242853" y="157317"/>
                </a:lnTo>
                <a:lnTo>
                  <a:pt x="242072" y="160140"/>
                </a:lnTo>
                <a:lnTo>
                  <a:pt x="244622" y="163784"/>
                </a:lnTo>
                <a:lnTo>
                  <a:pt x="245195" y="167121"/>
                </a:lnTo>
                <a:lnTo>
                  <a:pt x="246392" y="174512"/>
                </a:lnTo>
                <a:lnTo>
                  <a:pt x="247641" y="181954"/>
                </a:lnTo>
                <a:lnTo>
                  <a:pt x="248161" y="189397"/>
                </a:lnTo>
                <a:lnTo>
                  <a:pt x="248525" y="194837"/>
                </a:lnTo>
                <a:lnTo>
                  <a:pt x="247276" y="200381"/>
                </a:lnTo>
                <a:lnTo>
                  <a:pt x="247953" y="212340"/>
                </a:lnTo>
                <a:lnTo>
                  <a:pt x="249202" y="218704"/>
                </a:lnTo>
                <a:lnTo>
                  <a:pt x="250242" y="226506"/>
                </a:lnTo>
                <a:lnTo>
                  <a:pt x="257601" y="219049"/>
                </a:lnTo>
                <a:lnTo>
                  <a:pt x="290702" y="188100"/>
                </a:lnTo>
                <a:lnTo>
                  <a:pt x="315524" y="168237"/>
                </a:lnTo>
                <a:lnTo>
                  <a:pt x="321203" y="163585"/>
                </a:lnTo>
                <a:lnTo>
                  <a:pt x="326686" y="158703"/>
                </a:lnTo>
                <a:lnTo>
                  <a:pt x="332410" y="153365"/>
                </a:lnTo>
                <a:lnTo>
                  <a:pt x="336990" y="146846"/>
                </a:lnTo>
                <a:lnTo>
                  <a:pt x="342245" y="141046"/>
                </a:lnTo>
                <a:lnTo>
                  <a:pt x="346408" y="136427"/>
                </a:lnTo>
                <a:lnTo>
                  <a:pt x="350728" y="131910"/>
                </a:lnTo>
                <a:lnTo>
                  <a:pt x="355203" y="127650"/>
                </a:lnTo>
                <a:lnTo>
                  <a:pt x="357180" y="125751"/>
                </a:lnTo>
                <a:lnTo>
                  <a:pt x="359886" y="124622"/>
                </a:lnTo>
                <a:lnTo>
                  <a:pt x="362644" y="122877"/>
                </a:lnTo>
                <a:lnTo>
                  <a:pt x="362696" y="122517"/>
                </a:lnTo>
                <a:lnTo>
                  <a:pt x="362280" y="120670"/>
                </a:lnTo>
                <a:lnTo>
                  <a:pt x="363009" y="120002"/>
                </a:lnTo>
                <a:lnTo>
                  <a:pt x="396313" y="89668"/>
                </a:lnTo>
                <a:lnTo>
                  <a:pt x="402818" y="84279"/>
                </a:lnTo>
                <a:lnTo>
                  <a:pt x="413954" y="73757"/>
                </a:lnTo>
                <a:lnTo>
                  <a:pt x="422488" y="77401"/>
                </a:lnTo>
                <a:lnTo>
                  <a:pt x="423008" y="85664"/>
                </a:lnTo>
                <a:lnTo>
                  <a:pt x="420979" y="89617"/>
                </a:lnTo>
                <a:lnTo>
                  <a:pt x="418845" y="92337"/>
                </a:lnTo>
                <a:lnTo>
                  <a:pt x="410690" y="102395"/>
                </a:lnTo>
                <a:lnTo>
                  <a:pt x="402427" y="112361"/>
                </a:lnTo>
                <a:lnTo>
                  <a:pt x="394126" y="122298"/>
                </a:lnTo>
                <a:lnTo>
                  <a:pt x="385853" y="132269"/>
                </a:lnTo>
                <a:lnTo>
                  <a:pt x="381519" y="137726"/>
                </a:lnTo>
                <a:lnTo>
                  <a:pt x="377247" y="143241"/>
                </a:lnTo>
                <a:lnTo>
                  <a:pt x="372908" y="148697"/>
                </a:lnTo>
                <a:lnTo>
                  <a:pt x="341569" y="181749"/>
                </a:lnTo>
                <a:lnTo>
                  <a:pt x="307534" y="213515"/>
                </a:lnTo>
                <a:lnTo>
                  <a:pt x="296140" y="224042"/>
                </a:lnTo>
                <a:lnTo>
                  <a:pt x="294319" y="225736"/>
                </a:lnTo>
                <a:lnTo>
                  <a:pt x="292289" y="227276"/>
                </a:lnTo>
                <a:lnTo>
                  <a:pt x="289531" y="229534"/>
                </a:lnTo>
                <a:lnTo>
                  <a:pt x="292081" y="230561"/>
                </a:lnTo>
                <a:lnTo>
                  <a:pt x="293642" y="231741"/>
                </a:lnTo>
                <a:lnTo>
                  <a:pt x="295255" y="231793"/>
                </a:lnTo>
                <a:lnTo>
                  <a:pt x="303413" y="232182"/>
                </a:lnTo>
                <a:lnTo>
                  <a:pt x="311576" y="232518"/>
                </a:lnTo>
                <a:lnTo>
                  <a:pt x="327935" y="233127"/>
                </a:lnTo>
                <a:lnTo>
                  <a:pt x="383043" y="235129"/>
                </a:lnTo>
                <a:lnTo>
                  <a:pt x="383876" y="235129"/>
                </a:lnTo>
                <a:lnTo>
                  <a:pt x="384760" y="234872"/>
                </a:lnTo>
                <a:lnTo>
                  <a:pt x="385645" y="234924"/>
                </a:lnTo>
                <a:lnTo>
                  <a:pt x="391681" y="235386"/>
                </a:lnTo>
                <a:lnTo>
                  <a:pt x="397874" y="235078"/>
                </a:lnTo>
                <a:lnTo>
                  <a:pt x="408646" y="237849"/>
                </a:lnTo>
                <a:lnTo>
                  <a:pt x="410207" y="243803"/>
                </a:lnTo>
                <a:lnTo>
                  <a:pt x="408750" y="247447"/>
                </a:lnTo>
                <a:lnTo>
                  <a:pt x="407449" y="250732"/>
                </a:lnTo>
                <a:lnTo>
                  <a:pt x="365350" y="257302"/>
                </a:lnTo>
                <a:lnTo>
                  <a:pt x="350723" y="258139"/>
                </a:lnTo>
                <a:lnTo>
                  <a:pt x="336105" y="258951"/>
                </a:lnTo>
                <a:lnTo>
                  <a:pt x="321487" y="259735"/>
                </a:lnTo>
                <a:lnTo>
                  <a:pt x="306860" y="260485"/>
                </a:lnTo>
                <a:lnTo>
                  <a:pt x="302280" y="260690"/>
                </a:lnTo>
                <a:lnTo>
                  <a:pt x="297701" y="260331"/>
                </a:lnTo>
                <a:lnTo>
                  <a:pt x="292445" y="261511"/>
                </a:lnTo>
                <a:lnTo>
                  <a:pt x="295515" y="263615"/>
                </a:lnTo>
                <a:lnTo>
                  <a:pt x="298638" y="265771"/>
                </a:lnTo>
                <a:lnTo>
                  <a:pt x="301708" y="267927"/>
                </a:lnTo>
                <a:lnTo>
                  <a:pt x="307224" y="271828"/>
                </a:lnTo>
                <a:lnTo>
                  <a:pt x="313416" y="274394"/>
                </a:lnTo>
                <a:lnTo>
                  <a:pt x="317996" y="280194"/>
                </a:lnTo>
                <a:lnTo>
                  <a:pt x="320910" y="283838"/>
                </a:lnTo>
                <a:lnTo>
                  <a:pt x="326374" y="285737"/>
                </a:lnTo>
                <a:lnTo>
                  <a:pt x="327623" y="291589"/>
                </a:lnTo>
                <a:lnTo>
                  <a:pt x="328247" y="291948"/>
                </a:lnTo>
                <a:lnTo>
                  <a:pt x="328611" y="291897"/>
                </a:lnTo>
                <a:lnTo>
                  <a:pt x="335387" y="293188"/>
                </a:lnTo>
                <a:lnTo>
                  <a:pt x="340509" y="296798"/>
                </a:lnTo>
                <a:lnTo>
                  <a:pt x="344820" y="301525"/>
                </a:lnTo>
                <a:lnTo>
                  <a:pt x="349166" y="306166"/>
                </a:lnTo>
                <a:lnTo>
                  <a:pt x="403494" y="356620"/>
                </a:lnTo>
                <a:lnTo>
                  <a:pt x="405159" y="358006"/>
                </a:lnTo>
                <a:lnTo>
                  <a:pt x="408646" y="357185"/>
                </a:lnTo>
                <a:lnTo>
                  <a:pt x="410519" y="358519"/>
                </a:lnTo>
                <a:lnTo>
                  <a:pt x="416979" y="363213"/>
                </a:lnTo>
                <a:lnTo>
                  <a:pt x="423366" y="368002"/>
                </a:lnTo>
                <a:lnTo>
                  <a:pt x="429743" y="372811"/>
                </a:lnTo>
                <a:lnTo>
                  <a:pt x="436174" y="377562"/>
                </a:lnTo>
                <a:lnTo>
                  <a:pt x="439348" y="379871"/>
                </a:lnTo>
                <a:lnTo>
                  <a:pt x="443043" y="381411"/>
                </a:lnTo>
                <a:lnTo>
                  <a:pt x="446269" y="383618"/>
                </a:lnTo>
                <a:lnTo>
                  <a:pt x="447726" y="384593"/>
                </a:lnTo>
                <a:lnTo>
                  <a:pt x="448559" y="386493"/>
                </a:lnTo>
                <a:lnTo>
                  <a:pt x="449183" y="387262"/>
                </a:lnTo>
                <a:lnTo>
                  <a:pt x="451369" y="388238"/>
                </a:lnTo>
                <a:lnTo>
                  <a:pt x="453294" y="388802"/>
                </a:lnTo>
                <a:lnTo>
                  <a:pt x="454751" y="389880"/>
                </a:lnTo>
                <a:lnTo>
                  <a:pt x="460632" y="394397"/>
                </a:lnTo>
                <a:lnTo>
                  <a:pt x="466980" y="398554"/>
                </a:lnTo>
                <a:lnTo>
                  <a:pt x="471924" y="403944"/>
                </a:lnTo>
                <a:lnTo>
                  <a:pt x="473797" y="405946"/>
                </a:lnTo>
                <a:lnTo>
                  <a:pt x="473693" y="411540"/>
                </a:lnTo>
                <a:lnTo>
                  <a:pt x="472236" y="414261"/>
                </a:lnTo>
                <a:lnTo>
                  <a:pt x="469946" y="418367"/>
                </a:lnTo>
                <a:lnTo>
                  <a:pt x="465055" y="420266"/>
                </a:lnTo>
                <a:lnTo>
                  <a:pt x="460163" y="417956"/>
                </a:lnTo>
                <a:lnTo>
                  <a:pt x="427588" y="399324"/>
                </a:lnTo>
                <a:lnTo>
                  <a:pt x="422280" y="396501"/>
                </a:lnTo>
                <a:lnTo>
                  <a:pt x="415775" y="393062"/>
                </a:lnTo>
                <a:lnTo>
                  <a:pt x="408802" y="390547"/>
                </a:lnTo>
                <a:lnTo>
                  <a:pt x="402193" y="387262"/>
                </a:lnTo>
                <a:lnTo>
                  <a:pt x="399903" y="386133"/>
                </a:lnTo>
                <a:lnTo>
                  <a:pt x="398186" y="383875"/>
                </a:lnTo>
                <a:lnTo>
                  <a:pt x="396157" y="382078"/>
                </a:lnTo>
                <a:lnTo>
                  <a:pt x="395740" y="382130"/>
                </a:lnTo>
                <a:lnTo>
                  <a:pt x="394335" y="382643"/>
                </a:lnTo>
                <a:lnTo>
                  <a:pt x="393451" y="382181"/>
                </a:lnTo>
                <a:lnTo>
                  <a:pt x="357323" y="356442"/>
                </a:lnTo>
                <a:lnTo>
                  <a:pt x="338723" y="339353"/>
                </a:lnTo>
                <a:lnTo>
                  <a:pt x="330953" y="332387"/>
                </a:lnTo>
                <a:lnTo>
                  <a:pt x="298872" y="307616"/>
                </a:lnTo>
                <a:lnTo>
                  <a:pt x="290660" y="302130"/>
                </a:lnTo>
                <a:lnTo>
                  <a:pt x="282506" y="296567"/>
                </a:lnTo>
                <a:lnTo>
                  <a:pt x="277458" y="293026"/>
                </a:lnTo>
                <a:lnTo>
                  <a:pt x="272671" y="289022"/>
                </a:lnTo>
                <a:lnTo>
                  <a:pt x="263616" y="282247"/>
                </a:lnTo>
                <a:lnTo>
                  <a:pt x="259401" y="279322"/>
                </a:lnTo>
                <a:lnTo>
                  <a:pt x="253365" y="275010"/>
                </a:lnTo>
                <a:lnTo>
                  <a:pt x="253729" y="282607"/>
                </a:lnTo>
                <a:lnTo>
                  <a:pt x="253677" y="288304"/>
                </a:lnTo>
                <a:lnTo>
                  <a:pt x="254249" y="293950"/>
                </a:lnTo>
                <a:lnTo>
                  <a:pt x="255558" y="305692"/>
                </a:lnTo>
                <a:lnTo>
                  <a:pt x="256955" y="317438"/>
                </a:lnTo>
                <a:lnTo>
                  <a:pt x="258274" y="329195"/>
                </a:lnTo>
                <a:lnTo>
                  <a:pt x="259349" y="340965"/>
                </a:lnTo>
                <a:lnTo>
                  <a:pt x="259723" y="349075"/>
                </a:lnTo>
                <a:lnTo>
                  <a:pt x="259765" y="357223"/>
                </a:lnTo>
                <a:lnTo>
                  <a:pt x="259730" y="365391"/>
                </a:lnTo>
                <a:lnTo>
                  <a:pt x="259869" y="373558"/>
                </a:lnTo>
                <a:lnTo>
                  <a:pt x="260375" y="384683"/>
                </a:lnTo>
                <a:lnTo>
                  <a:pt x="260988" y="395808"/>
                </a:lnTo>
                <a:lnTo>
                  <a:pt x="261640" y="406934"/>
                </a:lnTo>
                <a:lnTo>
                  <a:pt x="262263" y="418059"/>
                </a:lnTo>
                <a:lnTo>
                  <a:pt x="262367" y="419599"/>
                </a:lnTo>
                <a:lnTo>
                  <a:pt x="261847" y="421190"/>
                </a:lnTo>
                <a:lnTo>
                  <a:pt x="260910" y="426682"/>
                </a:lnTo>
                <a:lnTo>
                  <a:pt x="258256" y="432738"/>
                </a:lnTo>
                <a:lnTo>
                  <a:pt x="259921" y="434227"/>
                </a:lnTo>
                <a:lnTo>
                  <a:pt x="264501" y="438384"/>
                </a:lnTo>
                <a:lnTo>
                  <a:pt x="260962" y="442542"/>
                </a:lnTo>
                <a:lnTo>
                  <a:pt x="261274" y="446289"/>
                </a:lnTo>
                <a:lnTo>
                  <a:pt x="261847" y="453577"/>
                </a:lnTo>
                <a:lnTo>
                  <a:pt x="262211" y="461122"/>
                </a:lnTo>
                <a:lnTo>
                  <a:pt x="257840" y="471490"/>
                </a:lnTo>
                <a:lnTo>
                  <a:pt x="260130" y="475904"/>
                </a:lnTo>
                <a:lnTo>
                  <a:pt x="259609" y="479549"/>
                </a:lnTo>
                <a:lnTo>
                  <a:pt x="258933" y="484168"/>
                </a:lnTo>
                <a:lnTo>
                  <a:pt x="258777" y="488582"/>
                </a:lnTo>
                <a:lnTo>
                  <a:pt x="253209" y="492021"/>
                </a:lnTo>
                <a:lnTo>
                  <a:pt x="248265" y="495049"/>
                </a:lnTo>
                <a:lnTo>
                  <a:pt x="244154" y="494126"/>
                </a:lnTo>
                <a:lnTo>
                  <a:pt x="241864" y="491713"/>
                </a:lnTo>
                <a:lnTo>
                  <a:pt x="238742" y="488531"/>
                </a:lnTo>
                <a:lnTo>
                  <a:pt x="234579" y="484630"/>
                </a:lnTo>
                <a:lnTo>
                  <a:pt x="237025" y="478522"/>
                </a:lnTo>
                <a:lnTo>
                  <a:pt x="237857" y="476418"/>
                </a:lnTo>
                <a:lnTo>
                  <a:pt x="236140" y="473441"/>
                </a:lnTo>
                <a:lnTo>
                  <a:pt x="235984" y="470823"/>
                </a:lnTo>
                <a:lnTo>
                  <a:pt x="234566" y="452499"/>
                </a:lnTo>
                <a:lnTo>
                  <a:pt x="234067" y="443337"/>
                </a:lnTo>
                <a:lnTo>
                  <a:pt x="234007" y="434175"/>
                </a:lnTo>
                <a:lnTo>
                  <a:pt x="234163" y="429145"/>
                </a:lnTo>
                <a:lnTo>
                  <a:pt x="233122" y="424783"/>
                </a:lnTo>
                <a:lnTo>
                  <a:pt x="232498" y="420061"/>
                </a:lnTo>
                <a:lnTo>
                  <a:pt x="231717" y="413901"/>
                </a:lnTo>
                <a:lnTo>
                  <a:pt x="232914" y="407434"/>
                </a:lnTo>
                <a:lnTo>
                  <a:pt x="232445" y="401172"/>
                </a:lnTo>
                <a:lnTo>
                  <a:pt x="231698" y="392335"/>
                </a:lnTo>
                <a:lnTo>
                  <a:pt x="230800" y="383522"/>
                </a:lnTo>
                <a:lnTo>
                  <a:pt x="229892" y="374719"/>
                </a:lnTo>
                <a:lnTo>
                  <a:pt x="229115" y="365910"/>
                </a:lnTo>
                <a:lnTo>
                  <a:pt x="228707" y="358464"/>
                </a:lnTo>
                <a:lnTo>
                  <a:pt x="228222" y="343513"/>
                </a:lnTo>
                <a:lnTo>
                  <a:pt x="227814" y="336038"/>
                </a:lnTo>
                <a:lnTo>
                  <a:pt x="227398" y="330392"/>
                </a:lnTo>
                <a:lnTo>
                  <a:pt x="225889" y="324849"/>
                </a:lnTo>
                <a:lnTo>
                  <a:pt x="225264" y="319203"/>
                </a:lnTo>
                <a:lnTo>
                  <a:pt x="224796" y="314840"/>
                </a:lnTo>
                <a:lnTo>
                  <a:pt x="225108" y="310426"/>
                </a:lnTo>
                <a:lnTo>
                  <a:pt x="224744" y="306063"/>
                </a:lnTo>
                <a:lnTo>
                  <a:pt x="224536" y="303907"/>
                </a:lnTo>
                <a:lnTo>
                  <a:pt x="223547" y="301854"/>
                </a:lnTo>
                <a:lnTo>
                  <a:pt x="222610" y="298569"/>
                </a:lnTo>
                <a:lnTo>
                  <a:pt x="217100" y="303096"/>
                </a:lnTo>
                <a:lnTo>
                  <a:pt x="211741" y="307603"/>
                </a:lnTo>
                <a:lnTo>
                  <a:pt x="206313" y="311764"/>
                </a:lnTo>
                <a:lnTo>
                  <a:pt x="200598" y="315251"/>
                </a:lnTo>
                <a:lnTo>
                  <a:pt x="192636" y="319254"/>
                </a:lnTo>
                <a:lnTo>
                  <a:pt x="188213" y="327004"/>
                </a:lnTo>
                <a:lnTo>
                  <a:pt x="179367" y="330905"/>
                </a:lnTo>
                <a:lnTo>
                  <a:pt x="178690" y="331829"/>
                </a:lnTo>
                <a:lnTo>
                  <a:pt x="177858" y="332445"/>
                </a:lnTo>
                <a:lnTo>
                  <a:pt x="165951" y="342139"/>
                </a:lnTo>
                <a:lnTo>
                  <a:pt x="154688" y="352520"/>
                </a:lnTo>
                <a:lnTo>
                  <a:pt x="143640" y="363143"/>
                </a:lnTo>
                <a:lnTo>
                  <a:pt x="132377" y="373558"/>
                </a:lnTo>
                <a:lnTo>
                  <a:pt x="125003" y="379904"/>
                </a:lnTo>
                <a:lnTo>
                  <a:pt x="117533" y="386140"/>
                </a:lnTo>
                <a:lnTo>
                  <a:pt x="110043" y="392346"/>
                </a:lnTo>
                <a:lnTo>
                  <a:pt x="102611" y="398606"/>
                </a:lnTo>
                <a:lnTo>
                  <a:pt x="99176" y="401531"/>
                </a:lnTo>
                <a:lnTo>
                  <a:pt x="96314" y="405176"/>
                </a:lnTo>
                <a:lnTo>
                  <a:pt x="92880" y="408153"/>
                </a:lnTo>
                <a:lnTo>
                  <a:pt x="85720" y="414286"/>
                </a:lnTo>
                <a:lnTo>
                  <a:pt x="78530" y="420381"/>
                </a:lnTo>
                <a:lnTo>
                  <a:pt x="64103" y="432533"/>
                </a:lnTo>
                <a:lnTo>
                  <a:pt x="56570" y="435972"/>
                </a:lnTo>
                <a:lnTo>
                  <a:pt x="48882" y="435215"/>
                </a:lnTo>
                <a:lnTo>
                  <a:pt x="42559" y="431089"/>
                </a:lnTo>
                <a:lnTo>
                  <a:pt x="39125" y="424423"/>
                </a:lnTo>
                <a:lnTo>
                  <a:pt x="37824" y="417802"/>
                </a:lnTo>
                <a:lnTo>
                  <a:pt x="40946" y="412515"/>
                </a:lnTo>
                <a:lnTo>
                  <a:pt x="45994" y="408204"/>
                </a:lnTo>
                <a:lnTo>
                  <a:pt x="56952" y="398887"/>
                </a:lnTo>
                <a:lnTo>
                  <a:pt x="67895" y="389566"/>
                </a:lnTo>
                <a:lnTo>
                  <a:pt x="78829" y="380235"/>
                </a:lnTo>
                <a:lnTo>
                  <a:pt x="89758" y="370889"/>
                </a:lnTo>
                <a:lnTo>
                  <a:pt x="101115" y="361220"/>
                </a:lnTo>
                <a:lnTo>
                  <a:pt x="106735" y="356316"/>
                </a:lnTo>
                <a:lnTo>
                  <a:pt x="112238" y="351282"/>
                </a:lnTo>
                <a:lnTo>
                  <a:pt x="118239" y="345376"/>
                </a:lnTo>
                <a:lnTo>
                  <a:pt x="124103" y="339336"/>
                </a:lnTo>
                <a:lnTo>
                  <a:pt x="130006" y="333353"/>
                </a:lnTo>
                <a:lnTo>
                  <a:pt x="136123" y="327620"/>
                </a:lnTo>
                <a:lnTo>
                  <a:pt x="142904" y="321929"/>
                </a:lnTo>
                <a:lnTo>
                  <a:pt x="149894" y="316463"/>
                </a:lnTo>
                <a:lnTo>
                  <a:pt x="156972" y="311084"/>
                </a:lnTo>
                <a:lnTo>
                  <a:pt x="164016" y="305652"/>
                </a:lnTo>
                <a:lnTo>
                  <a:pt x="168803" y="301906"/>
                </a:lnTo>
                <a:lnTo>
                  <a:pt x="173330" y="297902"/>
                </a:lnTo>
                <a:lnTo>
                  <a:pt x="178066" y="294104"/>
                </a:lnTo>
                <a:lnTo>
                  <a:pt x="188565" y="285721"/>
                </a:lnTo>
                <a:lnTo>
                  <a:pt x="220060" y="260639"/>
                </a:lnTo>
                <a:lnTo>
                  <a:pt x="219800" y="259920"/>
                </a:lnTo>
                <a:lnTo>
                  <a:pt x="219592" y="259201"/>
                </a:lnTo>
                <a:lnTo>
                  <a:pt x="219332" y="258431"/>
                </a:lnTo>
                <a:lnTo>
                  <a:pt x="211006" y="258893"/>
                </a:lnTo>
                <a:lnTo>
                  <a:pt x="202680" y="259407"/>
                </a:lnTo>
                <a:lnTo>
                  <a:pt x="194354" y="259817"/>
                </a:lnTo>
                <a:lnTo>
                  <a:pt x="191908" y="259971"/>
                </a:lnTo>
                <a:lnTo>
                  <a:pt x="189410" y="259971"/>
                </a:lnTo>
                <a:lnTo>
                  <a:pt x="186912" y="259869"/>
                </a:lnTo>
                <a:lnTo>
                  <a:pt x="179055" y="259355"/>
                </a:lnTo>
                <a:lnTo>
                  <a:pt x="171145" y="259304"/>
                </a:lnTo>
                <a:lnTo>
                  <a:pt x="163235" y="259663"/>
                </a:lnTo>
                <a:lnTo>
                  <a:pt x="155794" y="260125"/>
                </a:lnTo>
                <a:lnTo>
                  <a:pt x="148300" y="259201"/>
                </a:lnTo>
                <a:lnTo>
                  <a:pt x="97615" y="260125"/>
                </a:lnTo>
                <a:lnTo>
                  <a:pt x="82238" y="260523"/>
                </a:lnTo>
                <a:lnTo>
                  <a:pt x="74549" y="260717"/>
                </a:lnTo>
                <a:lnTo>
                  <a:pt x="66861" y="260844"/>
                </a:lnTo>
                <a:lnTo>
                  <a:pt x="60824" y="260895"/>
                </a:lnTo>
                <a:lnTo>
                  <a:pt x="56661" y="257559"/>
                </a:lnTo>
                <a:lnTo>
                  <a:pt x="54216" y="252375"/>
                </a:lnTo>
                <a:lnTo>
                  <a:pt x="51250" y="246216"/>
                </a:lnTo>
                <a:lnTo>
                  <a:pt x="96514" y="231961"/>
                </a:lnTo>
                <a:lnTo>
                  <a:pt x="131180" y="231286"/>
                </a:lnTo>
                <a:lnTo>
                  <a:pt x="143570" y="231384"/>
                </a:lnTo>
                <a:lnTo>
                  <a:pt x="155950" y="231536"/>
                </a:lnTo>
                <a:lnTo>
                  <a:pt x="166245" y="231694"/>
                </a:lnTo>
                <a:lnTo>
                  <a:pt x="176531" y="231915"/>
                </a:lnTo>
                <a:lnTo>
                  <a:pt x="197112" y="232409"/>
                </a:lnTo>
                <a:lnTo>
                  <a:pt x="197632" y="230202"/>
                </a:lnTo>
                <a:lnTo>
                  <a:pt x="197060" y="229534"/>
                </a:lnTo>
                <a:lnTo>
                  <a:pt x="196539" y="228662"/>
                </a:lnTo>
                <a:lnTo>
                  <a:pt x="195811" y="228251"/>
                </a:lnTo>
                <a:lnTo>
                  <a:pt x="180603" y="218967"/>
                </a:lnTo>
                <a:lnTo>
                  <a:pt x="172979" y="214371"/>
                </a:lnTo>
                <a:lnTo>
                  <a:pt x="165317" y="209876"/>
                </a:lnTo>
                <a:lnTo>
                  <a:pt x="160269" y="206950"/>
                </a:lnTo>
                <a:lnTo>
                  <a:pt x="155794" y="204333"/>
                </a:lnTo>
                <a:lnTo>
                  <a:pt x="152463" y="198892"/>
                </a:lnTo>
                <a:lnTo>
                  <a:pt x="149913" y="194683"/>
                </a:lnTo>
                <a:lnTo>
                  <a:pt x="143565" y="192887"/>
                </a:lnTo>
                <a:lnTo>
                  <a:pt x="139506" y="189397"/>
                </a:lnTo>
                <a:lnTo>
                  <a:pt x="133617" y="184187"/>
                </a:lnTo>
                <a:lnTo>
                  <a:pt x="127830" y="178862"/>
                </a:lnTo>
                <a:lnTo>
                  <a:pt x="122053" y="173517"/>
                </a:lnTo>
                <a:lnTo>
                  <a:pt x="116193" y="168250"/>
                </a:lnTo>
                <a:lnTo>
                  <a:pt x="107339" y="160608"/>
                </a:lnTo>
                <a:lnTo>
                  <a:pt x="98441" y="153038"/>
                </a:lnTo>
                <a:lnTo>
                  <a:pt x="89534" y="145477"/>
                </a:lnTo>
                <a:lnTo>
                  <a:pt x="80651" y="137864"/>
                </a:lnTo>
                <a:lnTo>
                  <a:pt x="73652" y="131779"/>
                </a:lnTo>
                <a:lnTo>
                  <a:pt x="66692" y="125635"/>
                </a:lnTo>
                <a:lnTo>
                  <a:pt x="59751" y="119473"/>
                </a:lnTo>
                <a:lnTo>
                  <a:pt x="52342" y="112919"/>
                </a:lnTo>
                <a:lnTo>
                  <a:pt x="51770" y="112560"/>
                </a:lnTo>
                <a:lnTo>
                  <a:pt x="51250" y="112252"/>
                </a:lnTo>
                <a:lnTo>
                  <a:pt x="45590" y="108352"/>
                </a:lnTo>
                <a:lnTo>
                  <a:pt x="40478" y="103879"/>
                </a:lnTo>
                <a:lnTo>
                  <a:pt x="35677" y="99050"/>
                </a:lnTo>
                <a:lnTo>
                  <a:pt x="30955" y="94082"/>
                </a:lnTo>
                <a:lnTo>
                  <a:pt x="25795" y="89023"/>
                </a:lnTo>
                <a:lnTo>
                  <a:pt x="20430" y="84137"/>
                </a:lnTo>
                <a:lnTo>
                  <a:pt x="15046" y="79271"/>
                </a:lnTo>
                <a:lnTo>
                  <a:pt x="9827" y="74270"/>
                </a:lnTo>
                <a:lnTo>
                  <a:pt x="5218" y="69269"/>
                </a:lnTo>
                <a:lnTo>
                  <a:pt x="1677" y="63831"/>
                </a:lnTo>
                <a:lnTo>
                  <a:pt x="0" y="57633"/>
                </a:lnTo>
                <a:lnTo>
                  <a:pt x="981" y="50351"/>
                </a:lnTo>
                <a:lnTo>
                  <a:pt x="3219" y="43525"/>
                </a:lnTo>
                <a:lnTo>
                  <a:pt x="12273" y="38187"/>
                </a:lnTo>
                <a:lnTo>
                  <a:pt x="22837" y="43114"/>
                </a:lnTo>
                <a:lnTo>
                  <a:pt x="25803" y="46605"/>
                </a:lnTo>
                <a:lnTo>
                  <a:pt x="29602" y="48093"/>
                </a:lnTo>
                <a:lnTo>
                  <a:pt x="35430" y="50351"/>
                </a:lnTo>
                <a:lnTo>
                  <a:pt x="39697" y="54201"/>
                </a:lnTo>
                <a:lnTo>
                  <a:pt x="44901" y="59950"/>
                </a:lnTo>
                <a:lnTo>
                  <a:pt x="45786" y="61746"/>
                </a:lnTo>
                <a:lnTo>
                  <a:pt x="47399" y="64158"/>
                </a:lnTo>
                <a:lnTo>
                  <a:pt x="51302" y="64518"/>
                </a:lnTo>
                <a:lnTo>
                  <a:pt x="50625" y="66109"/>
                </a:lnTo>
                <a:lnTo>
                  <a:pt x="50105" y="67392"/>
                </a:lnTo>
                <a:lnTo>
                  <a:pt x="50313" y="66930"/>
                </a:lnTo>
                <a:lnTo>
                  <a:pt x="53747" y="69856"/>
                </a:lnTo>
                <a:lnTo>
                  <a:pt x="56766" y="72473"/>
                </a:lnTo>
                <a:lnTo>
                  <a:pt x="59888" y="75040"/>
                </a:lnTo>
                <a:lnTo>
                  <a:pt x="62854" y="77452"/>
                </a:lnTo>
                <a:lnTo>
                  <a:pt x="65976" y="79710"/>
                </a:lnTo>
                <a:lnTo>
                  <a:pt x="68942" y="82123"/>
                </a:lnTo>
                <a:lnTo>
                  <a:pt x="73470" y="85716"/>
                </a:lnTo>
                <a:lnTo>
                  <a:pt x="78361" y="89001"/>
                </a:lnTo>
                <a:lnTo>
                  <a:pt x="82368" y="93056"/>
                </a:lnTo>
                <a:lnTo>
                  <a:pt x="87244" y="97522"/>
                </a:lnTo>
                <a:lnTo>
                  <a:pt x="92379" y="101608"/>
                </a:lnTo>
                <a:lnTo>
                  <a:pt x="97582" y="105550"/>
                </a:lnTo>
                <a:lnTo>
                  <a:pt x="102663" y="109583"/>
                </a:lnTo>
                <a:lnTo>
                  <a:pt x="107983" y="113756"/>
                </a:lnTo>
                <a:lnTo>
                  <a:pt x="113415" y="117904"/>
                </a:lnTo>
                <a:lnTo>
                  <a:pt x="118623" y="122409"/>
                </a:lnTo>
                <a:lnTo>
                  <a:pt x="123270" y="127650"/>
                </a:lnTo>
                <a:lnTo>
                  <a:pt x="127953" y="133912"/>
                </a:lnTo>
                <a:lnTo>
                  <a:pt x="135447" y="138121"/>
                </a:lnTo>
                <a:lnTo>
                  <a:pt x="141535" y="143459"/>
                </a:lnTo>
                <a:lnTo>
                  <a:pt x="146895" y="148130"/>
                </a:lnTo>
                <a:lnTo>
                  <a:pt x="153192" y="152338"/>
                </a:lnTo>
                <a:lnTo>
                  <a:pt x="160373" y="162963"/>
                </a:lnTo>
                <a:lnTo>
                  <a:pt x="165525" y="164965"/>
                </a:lnTo>
                <a:lnTo>
                  <a:pt x="173278" y="172921"/>
                </a:lnTo>
                <a:lnTo>
                  <a:pt x="178742" y="175487"/>
                </a:lnTo>
                <a:lnTo>
                  <a:pt x="183322" y="178977"/>
                </a:lnTo>
                <a:lnTo>
                  <a:pt x="188574" y="183034"/>
                </a:lnTo>
                <a:lnTo>
                  <a:pt x="193768" y="187145"/>
                </a:lnTo>
                <a:lnTo>
                  <a:pt x="198982" y="191226"/>
                </a:lnTo>
                <a:lnTo>
                  <a:pt x="204293" y="195196"/>
                </a:lnTo>
                <a:lnTo>
                  <a:pt x="205542" y="196120"/>
                </a:lnTo>
                <a:lnTo>
                  <a:pt x="208456" y="195761"/>
                </a:lnTo>
                <a:lnTo>
                  <a:pt x="211682" y="194221"/>
                </a:lnTo>
                <a:lnTo>
                  <a:pt x="213816" y="190680"/>
                </a:lnTo>
                <a:lnTo>
                  <a:pt x="214388" y="189704"/>
                </a:lnTo>
                <a:lnTo>
                  <a:pt x="214336" y="188370"/>
                </a:lnTo>
                <a:lnTo>
                  <a:pt x="214596" y="186881"/>
                </a:lnTo>
                <a:lnTo>
                  <a:pt x="212723" y="186112"/>
                </a:lnTo>
                <a:lnTo>
                  <a:pt x="215273" y="184880"/>
                </a:lnTo>
                <a:lnTo>
                  <a:pt x="217511" y="183751"/>
                </a:lnTo>
                <a:lnTo>
                  <a:pt x="219800" y="182621"/>
                </a:lnTo>
                <a:lnTo>
                  <a:pt x="218968" y="180466"/>
                </a:lnTo>
                <a:lnTo>
                  <a:pt x="213139" y="181595"/>
                </a:lnTo>
                <a:lnTo>
                  <a:pt x="209237" y="144639"/>
                </a:lnTo>
                <a:lnTo>
                  <a:pt x="213243" y="143048"/>
                </a:lnTo>
                <a:lnTo>
                  <a:pt x="208300" y="139301"/>
                </a:lnTo>
                <a:lnTo>
                  <a:pt x="208300" y="138069"/>
                </a:lnTo>
                <a:lnTo>
                  <a:pt x="210590" y="130422"/>
                </a:lnTo>
                <a:lnTo>
                  <a:pt x="210954" y="129138"/>
                </a:lnTo>
                <a:lnTo>
                  <a:pt x="208404" y="127034"/>
                </a:lnTo>
                <a:lnTo>
                  <a:pt x="207259" y="125392"/>
                </a:lnTo>
                <a:lnTo>
                  <a:pt x="207415" y="123852"/>
                </a:lnTo>
                <a:lnTo>
                  <a:pt x="207832" y="122107"/>
                </a:lnTo>
                <a:lnTo>
                  <a:pt x="207727" y="120413"/>
                </a:lnTo>
                <a:lnTo>
                  <a:pt x="207311" y="115024"/>
                </a:lnTo>
                <a:lnTo>
                  <a:pt x="206739" y="109634"/>
                </a:lnTo>
                <a:lnTo>
                  <a:pt x="206114" y="104194"/>
                </a:lnTo>
                <a:lnTo>
                  <a:pt x="205906" y="102243"/>
                </a:lnTo>
                <a:lnTo>
                  <a:pt x="204501" y="99831"/>
                </a:lnTo>
                <a:lnTo>
                  <a:pt x="208352" y="92491"/>
                </a:lnTo>
                <a:lnTo>
                  <a:pt x="203929" y="86948"/>
                </a:lnTo>
                <a:lnTo>
                  <a:pt x="204709" y="80994"/>
                </a:lnTo>
                <a:lnTo>
                  <a:pt x="205386" y="75707"/>
                </a:lnTo>
                <a:lnTo>
                  <a:pt x="203408" y="70164"/>
                </a:lnTo>
                <a:lnTo>
                  <a:pt x="202940" y="64672"/>
                </a:lnTo>
                <a:lnTo>
                  <a:pt x="202524" y="59539"/>
                </a:lnTo>
                <a:lnTo>
                  <a:pt x="202628" y="54406"/>
                </a:lnTo>
                <a:lnTo>
                  <a:pt x="202368" y="49274"/>
                </a:lnTo>
                <a:lnTo>
                  <a:pt x="202263" y="47477"/>
                </a:lnTo>
                <a:lnTo>
                  <a:pt x="201639" y="45681"/>
                </a:lnTo>
                <a:lnTo>
                  <a:pt x="201327" y="43884"/>
                </a:lnTo>
                <a:lnTo>
                  <a:pt x="200026" y="35877"/>
                </a:lnTo>
                <a:lnTo>
                  <a:pt x="199922" y="27716"/>
                </a:lnTo>
                <a:lnTo>
                  <a:pt x="198205" y="19709"/>
                </a:lnTo>
                <a:lnTo>
                  <a:pt x="197840" y="17964"/>
                </a:lnTo>
                <a:lnTo>
                  <a:pt x="199558" y="15706"/>
                </a:lnTo>
                <a:lnTo>
                  <a:pt x="200702" y="12780"/>
                </a:lnTo>
                <a:lnTo>
                  <a:pt x="201223" y="11805"/>
                </a:lnTo>
                <a:lnTo>
                  <a:pt x="201587" y="4568"/>
                </a:lnTo>
                <a:lnTo>
                  <a:pt x="205750" y="0"/>
                </a:lnTo>
                <a:close/>
              </a:path>
            </a:pathLst>
          </a:custGeom>
          <a:solidFill>
            <a:srgbClr val="F5F5EF"/>
          </a:solidFill>
        </p:spPr>
        <p:txBody>
          <a:bodyPr wrap="square" lIns="0" tIns="0" rIns="0" bIns="0" rtlCol="0"/>
          <a:lstStyle/>
          <a:p>
            <a:endParaRPr/>
          </a:p>
        </p:txBody>
      </p:sp>
      <p:sp>
        <p:nvSpPr>
          <p:cNvPr id="7" name="object 7"/>
          <p:cNvSpPr/>
          <p:nvPr/>
        </p:nvSpPr>
        <p:spPr>
          <a:xfrm>
            <a:off x="14554200" y="8314055"/>
            <a:ext cx="408305" cy="377190"/>
          </a:xfrm>
          <a:custGeom>
            <a:avLst/>
            <a:gdLst/>
            <a:ahLst/>
            <a:cxnLst/>
            <a:rect l="l" t="t" r="r" b="b"/>
            <a:pathLst>
              <a:path w="408304" h="377190">
                <a:moveTo>
                  <a:pt x="179837" y="159431"/>
                </a:moveTo>
                <a:lnTo>
                  <a:pt x="167163" y="199704"/>
                </a:lnTo>
                <a:lnTo>
                  <a:pt x="162230" y="198457"/>
                </a:lnTo>
                <a:lnTo>
                  <a:pt x="156151" y="196620"/>
                </a:lnTo>
                <a:lnTo>
                  <a:pt x="152414" y="195804"/>
                </a:lnTo>
                <a:lnTo>
                  <a:pt x="143619" y="194135"/>
                </a:lnTo>
                <a:lnTo>
                  <a:pt x="133593" y="192151"/>
                </a:lnTo>
                <a:lnTo>
                  <a:pt x="124796" y="190488"/>
                </a:lnTo>
                <a:lnTo>
                  <a:pt x="114846" y="188259"/>
                </a:lnTo>
                <a:lnTo>
                  <a:pt x="108699" y="186638"/>
                </a:lnTo>
                <a:lnTo>
                  <a:pt x="90493" y="181031"/>
                </a:lnTo>
                <a:lnTo>
                  <a:pt x="53550" y="171500"/>
                </a:lnTo>
                <a:lnTo>
                  <a:pt x="52464" y="170722"/>
                </a:lnTo>
                <a:lnTo>
                  <a:pt x="49054" y="168863"/>
                </a:lnTo>
                <a:lnTo>
                  <a:pt x="44846" y="165313"/>
                </a:lnTo>
                <a:lnTo>
                  <a:pt x="39712" y="168935"/>
                </a:lnTo>
                <a:lnTo>
                  <a:pt x="36927" y="165091"/>
                </a:lnTo>
                <a:lnTo>
                  <a:pt x="28235" y="163097"/>
                </a:lnTo>
                <a:lnTo>
                  <a:pt x="22090" y="161469"/>
                </a:lnTo>
                <a:lnTo>
                  <a:pt x="14660" y="155465"/>
                </a:lnTo>
                <a:lnTo>
                  <a:pt x="11687" y="156449"/>
                </a:lnTo>
                <a:lnTo>
                  <a:pt x="4706" y="153249"/>
                </a:lnTo>
                <a:lnTo>
                  <a:pt x="2321" y="152367"/>
                </a:lnTo>
                <a:lnTo>
                  <a:pt x="0" y="142821"/>
                </a:lnTo>
                <a:lnTo>
                  <a:pt x="987" y="139684"/>
                </a:lnTo>
                <a:lnTo>
                  <a:pt x="3959" y="138699"/>
                </a:lnTo>
                <a:lnTo>
                  <a:pt x="7132" y="137079"/>
                </a:lnTo>
                <a:lnTo>
                  <a:pt x="10555" y="134664"/>
                </a:lnTo>
                <a:lnTo>
                  <a:pt x="15825" y="139072"/>
                </a:lnTo>
                <a:lnTo>
                  <a:pt x="18660" y="138524"/>
                </a:lnTo>
                <a:lnTo>
                  <a:pt x="21120" y="139168"/>
                </a:lnTo>
                <a:lnTo>
                  <a:pt x="35998" y="142660"/>
                </a:lnTo>
                <a:lnTo>
                  <a:pt x="42175" y="144185"/>
                </a:lnTo>
                <a:lnTo>
                  <a:pt x="53055" y="147690"/>
                </a:lnTo>
                <a:lnTo>
                  <a:pt x="56939" y="148039"/>
                </a:lnTo>
                <a:lnTo>
                  <a:pt x="65756" y="149636"/>
                </a:lnTo>
                <a:lnTo>
                  <a:pt x="70315" y="152074"/>
                </a:lnTo>
                <a:lnTo>
                  <a:pt x="82721" y="154959"/>
                </a:lnTo>
                <a:lnTo>
                  <a:pt x="96480" y="157774"/>
                </a:lnTo>
                <a:lnTo>
                  <a:pt x="110138" y="160912"/>
                </a:lnTo>
                <a:lnTo>
                  <a:pt x="119849" y="163901"/>
                </a:lnTo>
                <a:lnTo>
                  <a:pt x="130999" y="166545"/>
                </a:lnTo>
                <a:lnTo>
                  <a:pt x="136207" y="166919"/>
                </a:lnTo>
                <a:lnTo>
                  <a:pt x="143738" y="168372"/>
                </a:lnTo>
                <a:lnTo>
                  <a:pt x="147298" y="169754"/>
                </a:lnTo>
                <a:lnTo>
                  <a:pt x="151019" y="170620"/>
                </a:lnTo>
                <a:lnTo>
                  <a:pt x="152281" y="170842"/>
                </a:lnTo>
                <a:lnTo>
                  <a:pt x="153730" y="170469"/>
                </a:lnTo>
                <a:lnTo>
                  <a:pt x="156378" y="170517"/>
                </a:lnTo>
                <a:lnTo>
                  <a:pt x="168574" y="131760"/>
                </a:lnTo>
                <a:lnTo>
                  <a:pt x="169423" y="133292"/>
                </a:lnTo>
                <a:lnTo>
                  <a:pt x="179837" y="159431"/>
                </a:lnTo>
                <a:close/>
              </a:path>
              <a:path w="408304" h="377190">
                <a:moveTo>
                  <a:pt x="168574" y="131760"/>
                </a:moveTo>
                <a:lnTo>
                  <a:pt x="156378" y="170517"/>
                </a:lnTo>
                <a:lnTo>
                  <a:pt x="154555" y="163615"/>
                </a:lnTo>
                <a:lnTo>
                  <a:pt x="150073" y="156705"/>
                </a:lnTo>
                <a:lnTo>
                  <a:pt x="149549" y="149907"/>
                </a:lnTo>
                <a:lnTo>
                  <a:pt x="147827" y="142688"/>
                </a:lnTo>
                <a:lnTo>
                  <a:pt x="142832" y="137406"/>
                </a:lnTo>
                <a:lnTo>
                  <a:pt x="142534" y="129893"/>
                </a:lnTo>
                <a:lnTo>
                  <a:pt x="141485" y="128995"/>
                </a:lnTo>
                <a:lnTo>
                  <a:pt x="141685" y="128360"/>
                </a:lnTo>
                <a:lnTo>
                  <a:pt x="137276" y="116986"/>
                </a:lnTo>
                <a:lnTo>
                  <a:pt x="131500" y="105723"/>
                </a:lnTo>
                <a:lnTo>
                  <a:pt x="125674" y="94623"/>
                </a:lnTo>
                <a:lnTo>
                  <a:pt x="121110" y="83741"/>
                </a:lnTo>
                <a:lnTo>
                  <a:pt x="118035" y="76590"/>
                </a:lnTo>
                <a:lnTo>
                  <a:pt x="108875" y="54927"/>
                </a:lnTo>
                <a:lnTo>
                  <a:pt x="107277" y="51544"/>
                </a:lnTo>
                <a:lnTo>
                  <a:pt x="105542" y="48597"/>
                </a:lnTo>
                <a:lnTo>
                  <a:pt x="103944" y="45214"/>
                </a:lnTo>
                <a:lnTo>
                  <a:pt x="91471" y="17154"/>
                </a:lnTo>
                <a:lnTo>
                  <a:pt x="90858" y="10644"/>
                </a:lnTo>
                <a:lnTo>
                  <a:pt x="93915" y="5158"/>
                </a:lnTo>
                <a:lnTo>
                  <a:pt x="97857" y="1095"/>
                </a:lnTo>
                <a:lnTo>
                  <a:pt x="103527" y="0"/>
                </a:lnTo>
                <a:lnTo>
                  <a:pt x="109897" y="913"/>
                </a:lnTo>
                <a:lnTo>
                  <a:pt x="112781" y="4439"/>
                </a:lnTo>
                <a:lnTo>
                  <a:pt x="127912" y="40972"/>
                </a:lnTo>
                <a:lnTo>
                  <a:pt x="136801" y="59264"/>
                </a:lnTo>
                <a:lnTo>
                  <a:pt x="139798" y="66666"/>
                </a:lnTo>
                <a:lnTo>
                  <a:pt x="142906" y="73711"/>
                </a:lnTo>
                <a:lnTo>
                  <a:pt x="146311" y="79815"/>
                </a:lnTo>
                <a:lnTo>
                  <a:pt x="149748" y="85814"/>
                </a:lnTo>
                <a:lnTo>
                  <a:pt x="151965" y="91463"/>
                </a:lnTo>
                <a:lnTo>
                  <a:pt x="155342" y="97656"/>
                </a:lnTo>
                <a:lnTo>
                  <a:pt x="158559" y="104355"/>
                </a:lnTo>
                <a:lnTo>
                  <a:pt x="162449" y="117378"/>
                </a:lnTo>
                <a:lnTo>
                  <a:pt x="165603" y="124278"/>
                </a:lnTo>
                <a:lnTo>
                  <a:pt x="166876" y="128694"/>
                </a:lnTo>
                <a:lnTo>
                  <a:pt x="168574" y="131760"/>
                </a:lnTo>
                <a:close/>
              </a:path>
              <a:path w="408304" h="377190">
                <a:moveTo>
                  <a:pt x="187276" y="178102"/>
                </a:moveTo>
                <a:lnTo>
                  <a:pt x="168630" y="237350"/>
                </a:lnTo>
                <a:lnTo>
                  <a:pt x="168681" y="232958"/>
                </a:lnTo>
                <a:lnTo>
                  <a:pt x="163560" y="236539"/>
                </a:lnTo>
                <a:lnTo>
                  <a:pt x="156652" y="241567"/>
                </a:lnTo>
                <a:lnTo>
                  <a:pt x="153953" y="245911"/>
                </a:lnTo>
                <a:lnTo>
                  <a:pt x="148008" y="247881"/>
                </a:lnTo>
                <a:lnTo>
                  <a:pt x="144885" y="249342"/>
                </a:lnTo>
                <a:lnTo>
                  <a:pt x="142362" y="253130"/>
                </a:lnTo>
                <a:lnTo>
                  <a:pt x="137216" y="252558"/>
                </a:lnTo>
                <a:lnTo>
                  <a:pt x="134454" y="261334"/>
                </a:lnTo>
                <a:lnTo>
                  <a:pt x="126261" y="261985"/>
                </a:lnTo>
                <a:lnTo>
                  <a:pt x="121140" y="265567"/>
                </a:lnTo>
                <a:lnTo>
                  <a:pt x="69327" y="294825"/>
                </a:lnTo>
                <a:lnTo>
                  <a:pt x="67716" y="295715"/>
                </a:lnTo>
                <a:lnTo>
                  <a:pt x="66879" y="298375"/>
                </a:lnTo>
                <a:lnTo>
                  <a:pt x="65217" y="299424"/>
                </a:lnTo>
                <a:lnTo>
                  <a:pt x="44519" y="314426"/>
                </a:lnTo>
                <a:lnTo>
                  <a:pt x="42545" y="316467"/>
                </a:lnTo>
                <a:lnTo>
                  <a:pt x="40447" y="318905"/>
                </a:lnTo>
                <a:lnTo>
                  <a:pt x="36899" y="321717"/>
                </a:lnTo>
                <a:lnTo>
                  <a:pt x="35488" y="321971"/>
                </a:lnTo>
                <a:lnTo>
                  <a:pt x="34126" y="322066"/>
                </a:lnTo>
                <a:lnTo>
                  <a:pt x="32390" y="323353"/>
                </a:lnTo>
                <a:lnTo>
                  <a:pt x="31928" y="324822"/>
                </a:lnTo>
                <a:lnTo>
                  <a:pt x="30366" y="325553"/>
                </a:lnTo>
                <a:lnTo>
                  <a:pt x="25320" y="328896"/>
                </a:lnTo>
                <a:lnTo>
                  <a:pt x="21372" y="332978"/>
                </a:lnTo>
                <a:lnTo>
                  <a:pt x="15340" y="335226"/>
                </a:lnTo>
                <a:lnTo>
                  <a:pt x="13679" y="336272"/>
                </a:lnTo>
                <a:lnTo>
                  <a:pt x="10069" y="335051"/>
                </a:lnTo>
                <a:lnTo>
                  <a:pt x="7996" y="333177"/>
                </a:lnTo>
                <a:lnTo>
                  <a:pt x="4912" y="330286"/>
                </a:lnTo>
                <a:lnTo>
                  <a:pt x="4875" y="326172"/>
                </a:lnTo>
                <a:lnTo>
                  <a:pt x="12745" y="318087"/>
                </a:lnTo>
                <a:lnTo>
                  <a:pt x="16980" y="313091"/>
                </a:lnTo>
                <a:lnTo>
                  <a:pt x="26074" y="305348"/>
                </a:lnTo>
                <a:lnTo>
                  <a:pt x="29621" y="302536"/>
                </a:lnTo>
                <a:lnTo>
                  <a:pt x="37304" y="295047"/>
                </a:lnTo>
                <a:lnTo>
                  <a:pt x="41401" y="290488"/>
                </a:lnTo>
                <a:lnTo>
                  <a:pt x="47172" y="284842"/>
                </a:lnTo>
                <a:lnTo>
                  <a:pt x="48796" y="283912"/>
                </a:lnTo>
                <a:lnTo>
                  <a:pt x="50495" y="282745"/>
                </a:lnTo>
                <a:lnTo>
                  <a:pt x="90317" y="253511"/>
                </a:lnTo>
                <a:lnTo>
                  <a:pt x="96996" y="249211"/>
                </a:lnTo>
                <a:lnTo>
                  <a:pt x="104919" y="245188"/>
                </a:lnTo>
                <a:lnTo>
                  <a:pt x="111668" y="240664"/>
                </a:lnTo>
                <a:lnTo>
                  <a:pt x="118460" y="236007"/>
                </a:lnTo>
                <a:lnTo>
                  <a:pt x="125207" y="231488"/>
                </a:lnTo>
                <a:lnTo>
                  <a:pt x="132006" y="226806"/>
                </a:lnTo>
                <a:lnTo>
                  <a:pt x="137613" y="221683"/>
                </a:lnTo>
                <a:lnTo>
                  <a:pt x="144417" y="216986"/>
                </a:lnTo>
                <a:lnTo>
                  <a:pt x="148052" y="213896"/>
                </a:lnTo>
                <a:lnTo>
                  <a:pt x="151624" y="211005"/>
                </a:lnTo>
                <a:lnTo>
                  <a:pt x="159856" y="206002"/>
                </a:lnTo>
                <a:lnTo>
                  <a:pt x="163291" y="203548"/>
                </a:lnTo>
                <a:lnTo>
                  <a:pt x="167163" y="199704"/>
                </a:lnTo>
                <a:lnTo>
                  <a:pt x="179837" y="159431"/>
                </a:lnTo>
                <a:lnTo>
                  <a:pt x="187276" y="178102"/>
                </a:lnTo>
                <a:close/>
              </a:path>
              <a:path w="408304" h="377190">
                <a:moveTo>
                  <a:pt x="227727" y="53793"/>
                </a:moveTo>
                <a:lnTo>
                  <a:pt x="190661" y="171574"/>
                </a:lnTo>
                <a:lnTo>
                  <a:pt x="191450" y="164839"/>
                </a:lnTo>
                <a:lnTo>
                  <a:pt x="219143" y="76841"/>
                </a:lnTo>
                <a:lnTo>
                  <a:pt x="220393" y="68637"/>
                </a:lnTo>
                <a:lnTo>
                  <a:pt x="224304" y="56207"/>
                </a:lnTo>
                <a:lnTo>
                  <a:pt x="227727" y="53793"/>
                </a:lnTo>
                <a:close/>
              </a:path>
              <a:path w="408304" h="377190">
                <a:moveTo>
                  <a:pt x="245024" y="62291"/>
                </a:moveTo>
                <a:lnTo>
                  <a:pt x="163957" y="319892"/>
                </a:lnTo>
                <a:lnTo>
                  <a:pt x="158947" y="327349"/>
                </a:lnTo>
                <a:lnTo>
                  <a:pt x="153726" y="327016"/>
                </a:lnTo>
                <a:lnTo>
                  <a:pt x="149543" y="323386"/>
                </a:lnTo>
                <a:lnTo>
                  <a:pt x="148282" y="318930"/>
                </a:lnTo>
                <a:lnTo>
                  <a:pt x="147958" y="315730"/>
                </a:lnTo>
                <a:lnTo>
                  <a:pt x="149963" y="309360"/>
                </a:lnTo>
                <a:lnTo>
                  <a:pt x="150768" y="302572"/>
                </a:lnTo>
                <a:lnTo>
                  <a:pt x="154807" y="289735"/>
                </a:lnTo>
                <a:lnTo>
                  <a:pt x="160619" y="267037"/>
                </a:lnTo>
                <a:lnTo>
                  <a:pt x="162918" y="255501"/>
                </a:lnTo>
                <a:lnTo>
                  <a:pt x="187388" y="177745"/>
                </a:lnTo>
                <a:lnTo>
                  <a:pt x="188662" y="177927"/>
                </a:lnTo>
                <a:lnTo>
                  <a:pt x="227727" y="53793"/>
                </a:lnTo>
                <a:lnTo>
                  <a:pt x="233160" y="53451"/>
                </a:lnTo>
                <a:lnTo>
                  <a:pt x="238718" y="52713"/>
                </a:lnTo>
                <a:lnTo>
                  <a:pt x="241778" y="55683"/>
                </a:lnTo>
                <a:lnTo>
                  <a:pt x="245024" y="62291"/>
                </a:lnTo>
                <a:close/>
              </a:path>
              <a:path w="408304" h="377190">
                <a:moveTo>
                  <a:pt x="215679" y="168230"/>
                </a:moveTo>
                <a:lnTo>
                  <a:pt x="192997" y="240304"/>
                </a:lnTo>
                <a:lnTo>
                  <a:pt x="191411" y="241114"/>
                </a:lnTo>
                <a:lnTo>
                  <a:pt x="189064" y="248571"/>
                </a:lnTo>
                <a:lnTo>
                  <a:pt x="181964" y="266902"/>
                </a:lnTo>
                <a:lnTo>
                  <a:pt x="167518" y="308574"/>
                </a:lnTo>
                <a:lnTo>
                  <a:pt x="244149" y="65071"/>
                </a:lnTo>
                <a:lnTo>
                  <a:pt x="242279" y="75245"/>
                </a:lnTo>
                <a:lnTo>
                  <a:pt x="213381" y="167071"/>
                </a:lnTo>
                <a:lnTo>
                  <a:pt x="215679" y="168230"/>
                </a:lnTo>
                <a:close/>
              </a:path>
              <a:path w="408304" h="377190">
                <a:moveTo>
                  <a:pt x="238751" y="90685"/>
                </a:moveTo>
                <a:lnTo>
                  <a:pt x="222005" y="143898"/>
                </a:lnTo>
                <a:lnTo>
                  <a:pt x="213381" y="167071"/>
                </a:lnTo>
                <a:lnTo>
                  <a:pt x="239910" y="82771"/>
                </a:lnTo>
                <a:lnTo>
                  <a:pt x="238751" y="90685"/>
                </a:lnTo>
                <a:close/>
              </a:path>
              <a:path w="408304" h="377190">
                <a:moveTo>
                  <a:pt x="283661" y="371048"/>
                </a:moveTo>
                <a:lnTo>
                  <a:pt x="279189" y="376798"/>
                </a:lnTo>
                <a:lnTo>
                  <a:pt x="273007" y="375289"/>
                </a:lnTo>
                <a:lnTo>
                  <a:pt x="269860" y="372597"/>
                </a:lnTo>
                <a:lnTo>
                  <a:pt x="269161" y="370587"/>
                </a:lnTo>
                <a:lnTo>
                  <a:pt x="262639" y="361695"/>
                </a:lnTo>
                <a:lnTo>
                  <a:pt x="257355" y="353103"/>
                </a:lnTo>
                <a:lnTo>
                  <a:pt x="250868" y="344099"/>
                </a:lnTo>
                <a:lnTo>
                  <a:pt x="245586" y="335499"/>
                </a:lnTo>
                <a:lnTo>
                  <a:pt x="242153" y="329487"/>
                </a:lnTo>
                <a:lnTo>
                  <a:pt x="237383" y="323490"/>
                </a:lnTo>
                <a:lnTo>
                  <a:pt x="229541" y="310334"/>
                </a:lnTo>
                <a:lnTo>
                  <a:pt x="225075" y="303371"/>
                </a:lnTo>
                <a:lnTo>
                  <a:pt x="221853" y="296685"/>
                </a:lnTo>
                <a:lnTo>
                  <a:pt x="218667" y="289887"/>
                </a:lnTo>
                <a:lnTo>
                  <a:pt x="212888" y="278636"/>
                </a:lnTo>
                <a:lnTo>
                  <a:pt x="207138" y="267291"/>
                </a:lnTo>
                <a:lnTo>
                  <a:pt x="196094" y="243156"/>
                </a:lnTo>
                <a:lnTo>
                  <a:pt x="195370" y="241226"/>
                </a:lnTo>
                <a:lnTo>
                  <a:pt x="193609" y="238359"/>
                </a:lnTo>
                <a:lnTo>
                  <a:pt x="215816" y="167793"/>
                </a:lnTo>
                <a:lnTo>
                  <a:pt x="217153" y="167778"/>
                </a:lnTo>
                <a:lnTo>
                  <a:pt x="217328" y="167222"/>
                </a:lnTo>
                <a:lnTo>
                  <a:pt x="219148" y="165667"/>
                </a:lnTo>
                <a:lnTo>
                  <a:pt x="205467" y="209140"/>
                </a:lnTo>
                <a:lnTo>
                  <a:pt x="209757" y="216661"/>
                </a:lnTo>
                <a:lnTo>
                  <a:pt x="212956" y="223422"/>
                </a:lnTo>
                <a:lnTo>
                  <a:pt x="217426" y="230370"/>
                </a:lnTo>
                <a:lnTo>
                  <a:pt x="220687" y="236929"/>
                </a:lnTo>
                <a:lnTo>
                  <a:pt x="222776" y="242984"/>
                </a:lnTo>
                <a:lnTo>
                  <a:pt x="226037" y="249545"/>
                </a:lnTo>
                <a:lnTo>
                  <a:pt x="230100" y="262019"/>
                </a:lnTo>
                <a:lnTo>
                  <a:pt x="233134" y="269301"/>
                </a:lnTo>
                <a:lnTo>
                  <a:pt x="236067" y="276902"/>
                </a:lnTo>
                <a:lnTo>
                  <a:pt x="239201" y="283867"/>
                </a:lnTo>
                <a:lnTo>
                  <a:pt x="242672" y="289760"/>
                </a:lnTo>
                <a:lnTo>
                  <a:pt x="246418" y="294780"/>
                </a:lnTo>
                <a:lnTo>
                  <a:pt x="252636" y="304636"/>
                </a:lnTo>
                <a:lnTo>
                  <a:pt x="254022" y="308695"/>
                </a:lnTo>
                <a:lnTo>
                  <a:pt x="257318" y="315144"/>
                </a:lnTo>
                <a:lnTo>
                  <a:pt x="258429" y="320076"/>
                </a:lnTo>
                <a:lnTo>
                  <a:pt x="260939" y="320560"/>
                </a:lnTo>
                <a:lnTo>
                  <a:pt x="264000" y="327755"/>
                </a:lnTo>
                <a:lnTo>
                  <a:pt x="270440" y="341137"/>
                </a:lnTo>
                <a:lnTo>
                  <a:pt x="275783" y="353774"/>
                </a:lnTo>
                <a:lnTo>
                  <a:pt x="279067" y="360263"/>
                </a:lnTo>
                <a:lnTo>
                  <a:pt x="283661" y="371048"/>
                </a:lnTo>
                <a:close/>
              </a:path>
              <a:path w="408304" h="377190">
                <a:moveTo>
                  <a:pt x="390598" y="230086"/>
                </a:moveTo>
                <a:lnTo>
                  <a:pt x="386050" y="240307"/>
                </a:lnTo>
                <a:lnTo>
                  <a:pt x="383064" y="245565"/>
                </a:lnTo>
                <a:lnTo>
                  <a:pt x="376182" y="246279"/>
                </a:lnTo>
                <a:lnTo>
                  <a:pt x="373359" y="246788"/>
                </a:lnTo>
                <a:lnTo>
                  <a:pt x="369737" y="245604"/>
                </a:lnTo>
                <a:lnTo>
                  <a:pt x="365878" y="245175"/>
                </a:lnTo>
                <a:lnTo>
                  <a:pt x="362306" y="248066"/>
                </a:lnTo>
                <a:lnTo>
                  <a:pt x="358197" y="244198"/>
                </a:lnTo>
                <a:lnTo>
                  <a:pt x="353027" y="243706"/>
                </a:lnTo>
                <a:lnTo>
                  <a:pt x="352365" y="241577"/>
                </a:lnTo>
                <a:lnTo>
                  <a:pt x="352727" y="240426"/>
                </a:lnTo>
                <a:lnTo>
                  <a:pt x="349267" y="242959"/>
                </a:lnTo>
                <a:lnTo>
                  <a:pt x="346744" y="242514"/>
                </a:lnTo>
                <a:lnTo>
                  <a:pt x="337053" y="239464"/>
                </a:lnTo>
                <a:lnTo>
                  <a:pt x="330746" y="238352"/>
                </a:lnTo>
                <a:lnTo>
                  <a:pt x="318319" y="235533"/>
                </a:lnTo>
                <a:lnTo>
                  <a:pt x="311001" y="233404"/>
                </a:lnTo>
                <a:lnTo>
                  <a:pt x="304769" y="232054"/>
                </a:lnTo>
                <a:lnTo>
                  <a:pt x="297324" y="230328"/>
                </a:lnTo>
                <a:lnTo>
                  <a:pt x="277392" y="225970"/>
                </a:lnTo>
                <a:lnTo>
                  <a:pt x="271223" y="224421"/>
                </a:lnTo>
                <a:lnTo>
                  <a:pt x="266127" y="223691"/>
                </a:lnTo>
                <a:lnTo>
                  <a:pt x="258309" y="218917"/>
                </a:lnTo>
                <a:lnTo>
                  <a:pt x="255274" y="220101"/>
                </a:lnTo>
                <a:lnTo>
                  <a:pt x="252714" y="219775"/>
                </a:lnTo>
                <a:lnTo>
                  <a:pt x="246369" y="218782"/>
                </a:lnTo>
                <a:lnTo>
                  <a:pt x="241224" y="218210"/>
                </a:lnTo>
                <a:lnTo>
                  <a:pt x="230108" y="215454"/>
                </a:lnTo>
                <a:lnTo>
                  <a:pt x="226774" y="213357"/>
                </a:lnTo>
                <a:lnTo>
                  <a:pt x="216920" y="210824"/>
                </a:lnTo>
                <a:lnTo>
                  <a:pt x="211775" y="210252"/>
                </a:lnTo>
                <a:lnTo>
                  <a:pt x="205467" y="209140"/>
                </a:lnTo>
                <a:lnTo>
                  <a:pt x="219148" y="165667"/>
                </a:lnTo>
                <a:lnTo>
                  <a:pt x="239188" y="148526"/>
                </a:lnTo>
                <a:lnTo>
                  <a:pt x="245109" y="142403"/>
                </a:lnTo>
                <a:lnTo>
                  <a:pt x="253790" y="140203"/>
                </a:lnTo>
                <a:lnTo>
                  <a:pt x="239731" y="184877"/>
                </a:lnTo>
                <a:lnTo>
                  <a:pt x="240168" y="187720"/>
                </a:lnTo>
                <a:lnTo>
                  <a:pt x="243152" y="190929"/>
                </a:lnTo>
                <a:lnTo>
                  <a:pt x="244313" y="191469"/>
                </a:lnTo>
                <a:lnTo>
                  <a:pt x="245975" y="190421"/>
                </a:lnTo>
                <a:lnTo>
                  <a:pt x="246574" y="192748"/>
                </a:lnTo>
                <a:lnTo>
                  <a:pt x="246698" y="196584"/>
                </a:lnTo>
                <a:lnTo>
                  <a:pt x="249321" y="196711"/>
                </a:lnTo>
                <a:lnTo>
                  <a:pt x="250761" y="192134"/>
                </a:lnTo>
                <a:lnTo>
                  <a:pt x="278309" y="197672"/>
                </a:lnTo>
                <a:lnTo>
                  <a:pt x="278558" y="201111"/>
                </a:lnTo>
                <a:lnTo>
                  <a:pt x="283380" y="198483"/>
                </a:lnTo>
                <a:lnTo>
                  <a:pt x="288887" y="202136"/>
                </a:lnTo>
                <a:lnTo>
                  <a:pt x="290011" y="202795"/>
                </a:lnTo>
                <a:lnTo>
                  <a:pt x="291835" y="201231"/>
                </a:lnTo>
                <a:lnTo>
                  <a:pt x="294533" y="201120"/>
                </a:lnTo>
                <a:lnTo>
                  <a:pt x="295707" y="201620"/>
                </a:lnTo>
                <a:lnTo>
                  <a:pt x="296818" y="202319"/>
                </a:lnTo>
                <a:lnTo>
                  <a:pt x="298054" y="202621"/>
                </a:lnTo>
                <a:lnTo>
                  <a:pt x="306772" y="204535"/>
                </a:lnTo>
                <a:lnTo>
                  <a:pt x="311818" y="205424"/>
                </a:lnTo>
                <a:lnTo>
                  <a:pt x="314578" y="205115"/>
                </a:lnTo>
                <a:lnTo>
                  <a:pt x="318499" y="209578"/>
                </a:lnTo>
                <a:lnTo>
                  <a:pt x="324407" y="207728"/>
                </a:lnTo>
                <a:lnTo>
                  <a:pt x="332537" y="211508"/>
                </a:lnTo>
                <a:lnTo>
                  <a:pt x="337857" y="211524"/>
                </a:lnTo>
                <a:lnTo>
                  <a:pt x="344092" y="212868"/>
                </a:lnTo>
                <a:lnTo>
                  <a:pt x="350159" y="214741"/>
                </a:lnTo>
                <a:lnTo>
                  <a:pt x="355092" y="215988"/>
                </a:lnTo>
                <a:lnTo>
                  <a:pt x="356454" y="215893"/>
                </a:lnTo>
                <a:lnTo>
                  <a:pt x="357740" y="216036"/>
                </a:lnTo>
                <a:lnTo>
                  <a:pt x="364110" y="216949"/>
                </a:lnTo>
                <a:lnTo>
                  <a:pt x="371403" y="219157"/>
                </a:lnTo>
                <a:lnTo>
                  <a:pt x="379172" y="219856"/>
                </a:lnTo>
                <a:lnTo>
                  <a:pt x="379971" y="221548"/>
                </a:lnTo>
                <a:lnTo>
                  <a:pt x="382119" y="223184"/>
                </a:lnTo>
                <a:lnTo>
                  <a:pt x="383205" y="223962"/>
                </a:lnTo>
                <a:lnTo>
                  <a:pt x="387963" y="225765"/>
                </a:lnTo>
                <a:lnTo>
                  <a:pt x="390598" y="230086"/>
                </a:lnTo>
                <a:close/>
              </a:path>
              <a:path w="408304" h="377190">
                <a:moveTo>
                  <a:pt x="376772" y="95616"/>
                </a:moveTo>
                <a:lnTo>
                  <a:pt x="373798" y="97318"/>
                </a:lnTo>
                <a:lnTo>
                  <a:pt x="370651" y="98858"/>
                </a:lnTo>
                <a:lnTo>
                  <a:pt x="365554" y="102361"/>
                </a:lnTo>
                <a:lnTo>
                  <a:pt x="363593" y="104362"/>
                </a:lnTo>
                <a:lnTo>
                  <a:pt x="360458" y="105863"/>
                </a:lnTo>
                <a:lnTo>
                  <a:pt x="356948" y="108555"/>
                </a:lnTo>
                <a:lnTo>
                  <a:pt x="353350" y="111526"/>
                </a:lnTo>
                <a:lnTo>
                  <a:pt x="342408" y="116680"/>
                </a:lnTo>
                <a:lnTo>
                  <a:pt x="336987" y="121215"/>
                </a:lnTo>
                <a:lnTo>
                  <a:pt x="325270" y="128831"/>
                </a:lnTo>
                <a:lnTo>
                  <a:pt x="319699" y="133842"/>
                </a:lnTo>
                <a:lnTo>
                  <a:pt x="312280" y="136265"/>
                </a:lnTo>
                <a:lnTo>
                  <a:pt x="306309" y="138314"/>
                </a:lnTo>
                <a:lnTo>
                  <a:pt x="300875" y="142888"/>
                </a:lnTo>
                <a:lnTo>
                  <a:pt x="290858" y="149337"/>
                </a:lnTo>
                <a:lnTo>
                  <a:pt x="285711" y="152998"/>
                </a:lnTo>
                <a:lnTo>
                  <a:pt x="276718" y="156191"/>
                </a:lnTo>
                <a:lnTo>
                  <a:pt x="273058" y="159360"/>
                </a:lnTo>
                <a:lnTo>
                  <a:pt x="265139" y="163370"/>
                </a:lnTo>
                <a:lnTo>
                  <a:pt x="262615" y="167159"/>
                </a:lnTo>
                <a:lnTo>
                  <a:pt x="257881" y="169510"/>
                </a:lnTo>
                <a:lnTo>
                  <a:pt x="252547" y="173766"/>
                </a:lnTo>
                <a:lnTo>
                  <a:pt x="246090" y="177364"/>
                </a:lnTo>
                <a:lnTo>
                  <a:pt x="240431" y="182653"/>
                </a:lnTo>
                <a:lnTo>
                  <a:pt x="253790" y="140203"/>
                </a:lnTo>
                <a:lnTo>
                  <a:pt x="257737" y="136121"/>
                </a:lnTo>
                <a:lnTo>
                  <a:pt x="267893" y="129235"/>
                </a:lnTo>
                <a:lnTo>
                  <a:pt x="275737" y="125463"/>
                </a:lnTo>
                <a:lnTo>
                  <a:pt x="282482" y="120952"/>
                </a:lnTo>
                <a:lnTo>
                  <a:pt x="315246" y="101455"/>
                </a:lnTo>
                <a:lnTo>
                  <a:pt x="320561" y="97257"/>
                </a:lnTo>
                <a:lnTo>
                  <a:pt x="340216" y="85571"/>
                </a:lnTo>
                <a:lnTo>
                  <a:pt x="341690" y="85118"/>
                </a:lnTo>
                <a:lnTo>
                  <a:pt x="347248" y="80146"/>
                </a:lnTo>
                <a:lnTo>
                  <a:pt x="353519" y="77144"/>
                </a:lnTo>
                <a:lnTo>
                  <a:pt x="367546" y="70648"/>
                </a:lnTo>
                <a:lnTo>
                  <a:pt x="374241" y="66296"/>
                </a:lnTo>
                <a:lnTo>
                  <a:pt x="380711" y="62658"/>
                </a:lnTo>
                <a:lnTo>
                  <a:pt x="387119" y="59220"/>
                </a:lnTo>
                <a:lnTo>
                  <a:pt x="375885" y="94919"/>
                </a:lnTo>
                <a:lnTo>
                  <a:pt x="376772" y="95616"/>
                </a:lnTo>
                <a:close/>
              </a:path>
              <a:path w="408304" h="377190">
                <a:moveTo>
                  <a:pt x="250761" y="192134"/>
                </a:moveTo>
                <a:lnTo>
                  <a:pt x="249321" y="196711"/>
                </a:lnTo>
                <a:lnTo>
                  <a:pt x="249509" y="191882"/>
                </a:lnTo>
                <a:lnTo>
                  <a:pt x="250761" y="192134"/>
                </a:lnTo>
                <a:close/>
              </a:path>
              <a:path w="408304" h="377190">
                <a:moveTo>
                  <a:pt x="377046" y="95459"/>
                </a:moveTo>
                <a:lnTo>
                  <a:pt x="376772" y="95616"/>
                </a:lnTo>
                <a:lnTo>
                  <a:pt x="375885" y="94919"/>
                </a:lnTo>
                <a:lnTo>
                  <a:pt x="377046" y="95459"/>
                </a:lnTo>
                <a:close/>
              </a:path>
              <a:path w="408304" h="377190">
                <a:moveTo>
                  <a:pt x="388608" y="58719"/>
                </a:moveTo>
                <a:lnTo>
                  <a:pt x="377046" y="95459"/>
                </a:lnTo>
                <a:lnTo>
                  <a:pt x="375885" y="94919"/>
                </a:lnTo>
                <a:lnTo>
                  <a:pt x="387119" y="59220"/>
                </a:lnTo>
                <a:lnTo>
                  <a:pt x="388608" y="58719"/>
                </a:lnTo>
                <a:close/>
              </a:path>
              <a:path w="408304" h="377190">
                <a:moveTo>
                  <a:pt x="407987" y="73293"/>
                </a:moveTo>
                <a:lnTo>
                  <a:pt x="401816" y="80211"/>
                </a:lnTo>
                <a:lnTo>
                  <a:pt x="398681" y="81712"/>
                </a:lnTo>
                <a:lnTo>
                  <a:pt x="392734" y="87914"/>
                </a:lnTo>
                <a:lnTo>
                  <a:pt x="389287" y="90408"/>
                </a:lnTo>
                <a:lnTo>
                  <a:pt x="383191" y="92854"/>
                </a:lnTo>
                <a:lnTo>
                  <a:pt x="381767" y="93148"/>
                </a:lnTo>
                <a:lnTo>
                  <a:pt x="378957" y="93617"/>
                </a:lnTo>
                <a:lnTo>
                  <a:pt x="378020" y="96595"/>
                </a:lnTo>
                <a:lnTo>
                  <a:pt x="376772" y="95616"/>
                </a:lnTo>
                <a:lnTo>
                  <a:pt x="377046" y="95459"/>
                </a:lnTo>
                <a:lnTo>
                  <a:pt x="388608" y="58719"/>
                </a:lnTo>
                <a:lnTo>
                  <a:pt x="394563" y="56718"/>
                </a:lnTo>
                <a:lnTo>
                  <a:pt x="406527" y="65240"/>
                </a:lnTo>
                <a:lnTo>
                  <a:pt x="407987" y="73293"/>
                </a:lnTo>
                <a:close/>
              </a:path>
            </a:pathLst>
          </a:custGeom>
          <a:solidFill>
            <a:srgbClr val="F5F5EF"/>
          </a:solidFill>
        </p:spPr>
        <p:txBody>
          <a:bodyPr wrap="square" lIns="0" tIns="0" rIns="0" bIns="0" rtlCol="0"/>
          <a:lstStyle/>
          <a:p>
            <a:endParaRPr/>
          </a:p>
        </p:txBody>
      </p:sp>
      <p:sp>
        <p:nvSpPr>
          <p:cNvPr id="8" name="object 8"/>
          <p:cNvSpPr/>
          <p:nvPr/>
        </p:nvSpPr>
        <p:spPr>
          <a:xfrm>
            <a:off x="16002000" y="1866900"/>
            <a:ext cx="457200"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6"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
        <p:nvSpPr>
          <p:cNvPr id="9" name="object 9"/>
          <p:cNvSpPr/>
          <p:nvPr/>
        </p:nvSpPr>
        <p:spPr>
          <a:xfrm>
            <a:off x="8305800" y="8115300"/>
            <a:ext cx="391795" cy="397510"/>
          </a:xfrm>
          <a:custGeom>
            <a:avLst/>
            <a:gdLst/>
            <a:ahLst/>
            <a:cxnLst/>
            <a:rect l="l" t="t" r="r" b="b"/>
            <a:pathLst>
              <a:path w="391794" h="397509">
                <a:moveTo>
                  <a:pt x="222527" y="175056"/>
                </a:moveTo>
                <a:lnTo>
                  <a:pt x="180338" y="176682"/>
                </a:lnTo>
                <a:lnTo>
                  <a:pt x="179851" y="171617"/>
                </a:lnTo>
                <a:lnTo>
                  <a:pt x="179534" y="165275"/>
                </a:lnTo>
                <a:lnTo>
                  <a:pt x="179044" y="161481"/>
                </a:lnTo>
                <a:lnTo>
                  <a:pt x="177655" y="152638"/>
                </a:lnTo>
                <a:lnTo>
                  <a:pt x="176147" y="142528"/>
                </a:lnTo>
                <a:lnTo>
                  <a:pt x="174750" y="133686"/>
                </a:lnTo>
                <a:lnTo>
                  <a:pt x="173500" y="123566"/>
                </a:lnTo>
                <a:lnTo>
                  <a:pt x="172956" y="117233"/>
                </a:lnTo>
                <a:lnTo>
                  <a:pt x="172105" y="98201"/>
                </a:lnTo>
                <a:lnTo>
                  <a:pt x="168641" y="60206"/>
                </a:lnTo>
                <a:lnTo>
                  <a:pt x="169008" y="58921"/>
                </a:lnTo>
                <a:lnTo>
                  <a:pt x="169610" y="55085"/>
                </a:lnTo>
                <a:lnTo>
                  <a:pt x="171536" y="49927"/>
                </a:lnTo>
                <a:lnTo>
                  <a:pt x="166398" y="46313"/>
                </a:lnTo>
                <a:lnTo>
                  <a:pt x="169080" y="42396"/>
                </a:lnTo>
                <a:lnTo>
                  <a:pt x="168030" y="33540"/>
                </a:lnTo>
                <a:lnTo>
                  <a:pt x="167494" y="27206"/>
                </a:lnTo>
                <a:lnTo>
                  <a:pt x="170646" y="18188"/>
                </a:lnTo>
                <a:lnTo>
                  <a:pt x="168718" y="15720"/>
                </a:lnTo>
                <a:lnTo>
                  <a:pt x="169381" y="8069"/>
                </a:lnTo>
                <a:lnTo>
                  <a:pt x="169408" y="5526"/>
                </a:lnTo>
                <a:lnTo>
                  <a:pt x="177616" y="126"/>
                </a:lnTo>
                <a:lnTo>
                  <a:pt x="180902" y="0"/>
                </a:lnTo>
                <a:lnTo>
                  <a:pt x="182830" y="2467"/>
                </a:lnTo>
                <a:lnTo>
                  <a:pt x="185424" y="4909"/>
                </a:lnTo>
                <a:lnTo>
                  <a:pt x="188850" y="7319"/>
                </a:lnTo>
                <a:lnTo>
                  <a:pt x="186474" y="13765"/>
                </a:lnTo>
                <a:lnTo>
                  <a:pt x="187944" y="16250"/>
                </a:lnTo>
                <a:lnTo>
                  <a:pt x="188167" y="18784"/>
                </a:lnTo>
                <a:lnTo>
                  <a:pt x="189887" y="33969"/>
                </a:lnTo>
                <a:lnTo>
                  <a:pt x="190531" y="40299"/>
                </a:lnTo>
                <a:lnTo>
                  <a:pt x="190895" y="51723"/>
                </a:lnTo>
                <a:lnTo>
                  <a:pt x="191873" y="55498"/>
                </a:lnTo>
                <a:lnTo>
                  <a:pt x="193339" y="64338"/>
                </a:lnTo>
                <a:lnTo>
                  <a:pt x="192578" y="69451"/>
                </a:lnTo>
                <a:lnTo>
                  <a:pt x="194039" y="82104"/>
                </a:lnTo>
                <a:lnTo>
                  <a:pt x="196021" y="96008"/>
                </a:lnTo>
                <a:lnTo>
                  <a:pt x="197665" y="109925"/>
                </a:lnTo>
                <a:lnTo>
                  <a:pt x="198120" y="120075"/>
                </a:lnTo>
                <a:lnTo>
                  <a:pt x="199384" y="131465"/>
                </a:lnTo>
                <a:lnTo>
                  <a:pt x="200786" y="136495"/>
                </a:lnTo>
                <a:lnTo>
                  <a:pt x="201953" y="144076"/>
                </a:lnTo>
                <a:lnTo>
                  <a:pt x="201851" y="147892"/>
                </a:lnTo>
                <a:lnTo>
                  <a:pt x="202288" y="151688"/>
                </a:lnTo>
                <a:lnTo>
                  <a:pt x="202504" y="152951"/>
                </a:lnTo>
                <a:lnTo>
                  <a:pt x="203343" y="154190"/>
                </a:lnTo>
                <a:lnTo>
                  <a:pt x="204190" y="156699"/>
                </a:lnTo>
                <a:lnTo>
                  <a:pt x="244791" y="155134"/>
                </a:lnTo>
                <a:lnTo>
                  <a:pt x="243633" y="156449"/>
                </a:lnTo>
                <a:lnTo>
                  <a:pt x="222527" y="175056"/>
                </a:lnTo>
                <a:close/>
              </a:path>
              <a:path w="391794" h="397509">
                <a:moveTo>
                  <a:pt x="244791" y="155134"/>
                </a:moveTo>
                <a:lnTo>
                  <a:pt x="204190" y="156699"/>
                </a:lnTo>
                <a:lnTo>
                  <a:pt x="210075" y="152659"/>
                </a:lnTo>
                <a:lnTo>
                  <a:pt x="215072" y="146112"/>
                </a:lnTo>
                <a:lnTo>
                  <a:pt x="221297" y="143330"/>
                </a:lnTo>
                <a:lnTo>
                  <a:pt x="227515" y="139277"/>
                </a:lnTo>
                <a:lnTo>
                  <a:pt x="230806" y="132796"/>
                </a:lnTo>
                <a:lnTo>
                  <a:pt x="237780" y="129985"/>
                </a:lnTo>
                <a:lnTo>
                  <a:pt x="238272" y="128695"/>
                </a:lnTo>
                <a:lnTo>
                  <a:pt x="238938" y="128670"/>
                </a:lnTo>
                <a:lnTo>
                  <a:pt x="248163" y="120688"/>
                </a:lnTo>
                <a:lnTo>
                  <a:pt x="256824" y="111458"/>
                </a:lnTo>
                <a:lnTo>
                  <a:pt x="265314" y="102234"/>
                </a:lnTo>
                <a:lnTo>
                  <a:pt x="274024" y="94273"/>
                </a:lnTo>
                <a:lnTo>
                  <a:pt x="279722" y="88969"/>
                </a:lnTo>
                <a:lnTo>
                  <a:pt x="297036" y="73051"/>
                </a:lnTo>
                <a:lnTo>
                  <a:pt x="299684" y="70407"/>
                </a:lnTo>
                <a:lnTo>
                  <a:pt x="301874" y="67780"/>
                </a:lnTo>
                <a:lnTo>
                  <a:pt x="304522" y="65136"/>
                </a:lnTo>
                <a:lnTo>
                  <a:pt x="326744" y="43945"/>
                </a:lnTo>
                <a:lnTo>
                  <a:pt x="332667" y="41175"/>
                </a:lnTo>
                <a:lnTo>
                  <a:pt x="338863" y="42207"/>
                </a:lnTo>
                <a:lnTo>
                  <a:pt x="344015" y="44550"/>
                </a:lnTo>
                <a:lnTo>
                  <a:pt x="346956" y="49520"/>
                </a:lnTo>
                <a:lnTo>
                  <a:pt x="348240" y="55826"/>
                </a:lnTo>
                <a:lnTo>
                  <a:pt x="345891" y="59729"/>
                </a:lnTo>
                <a:lnTo>
                  <a:pt x="316586" y="86277"/>
                </a:lnTo>
                <a:lnTo>
                  <a:pt x="302356" y="100806"/>
                </a:lnTo>
                <a:lnTo>
                  <a:pt x="296394" y="106120"/>
                </a:lnTo>
                <a:lnTo>
                  <a:pt x="290808" y="111419"/>
                </a:lnTo>
                <a:lnTo>
                  <a:pt x="286207" y="116680"/>
                </a:lnTo>
                <a:lnTo>
                  <a:pt x="281714" y="121937"/>
                </a:lnTo>
                <a:lnTo>
                  <a:pt x="277142" y="125926"/>
                </a:lnTo>
                <a:lnTo>
                  <a:pt x="272447" y="131191"/>
                </a:lnTo>
                <a:lnTo>
                  <a:pt x="267223" y="136476"/>
                </a:lnTo>
                <a:lnTo>
                  <a:pt x="256270" y="144524"/>
                </a:lnTo>
                <a:lnTo>
                  <a:pt x="250835" y="149817"/>
                </a:lnTo>
                <a:lnTo>
                  <a:pt x="247106" y="152503"/>
                </a:lnTo>
                <a:lnTo>
                  <a:pt x="244791" y="155134"/>
                </a:lnTo>
                <a:close/>
              </a:path>
              <a:path w="391794" h="397509">
                <a:moveTo>
                  <a:pt x="207451" y="188347"/>
                </a:moveTo>
                <a:lnTo>
                  <a:pt x="145385" y="190739"/>
                </a:lnTo>
                <a:lnTo>
                  <a:pt x="149537" y="189308"/>
                </a:lnTo>
                <a:lnTo>
                  <a:pt x="144440" y="185692"/>
                </a:lnTo>
                <a:lnTo>
                  <a:pt x="137381" y="180880"/>
                </a:lnTo>
                <a:lnTo>
                  <a:pt x="132381" y="179802"/>
                </a:lnTo>
                <a:lnTo>
                  <a:pt x="128525" y="174867"/>
                </a:lnTo>
                <a:lnTo>
                  <a:pt x="126098" y="172418"/>
                </a:lnTo>
                <a:lnTo>
                  <a:pt x="121681" y="171318"/>
                </a:lnTo>
                <a:lnTo>
                  <a:pt x="120487" y="166280"/>
                </a:lnTo>
                <a:lnTo>
                  <a:pt x="111293" y="166634"/>
                </a:lnTo>
                <a:lnTo>
                  <a:pt x="107921" y="159139"/>
                </a:lnTo>
                <a:lnTo>
                  <a:pt x="102824" y="155522"/>
                </a:lnTo>
                <a:lnTo>
                  <a:pt x="57829" y="116586"/>
                </a:lnTo>
                <a:lnTo>
                  <a:pt x="56449" y="115369"/>
                </a:lnTo>
                <a:lnTo>
                  <a:pt x="53662" y="115476"/>
                </a:lnTo>
                <a:lnTo>
                  <a:pt x="52115" y="114265"/>
                </a:lnTo>
                <a:lnTo>
                  <a:pt x="31020" y="99827"/>
                </a:lnTo>
                <a:lnTo>
                  <a:pt x="28433" y="98655"/>
                </a:lnTo>
                <a:lnTo>
                  <a:pt x="25431" y="97500"/>
                </a:lnTo>
                <a:lnTo>
                  <a:pt x="21589" y="95106"/>
                </a:lnTo>
                <a:lnTo>
                  <a:pt x="20875" y="93863"/>
                </a:lnTo>
                <a:lnTo>
                  <a:pt x="20327" y="92613"/>
                </a:lnTo>
                <a:lnTo>
                  <a:pt x="18530" y="91411"/>
                </a:lnTo>
                <a:lnTo>
                  <a:pt x="16991" y="91471"/>
                </a:lnTo>
                <a:lnTo>
                  <a:pt x="15778" y="90247"/>
                </a:lnTo>
                <a:lnTo>
                  <a:pt x="10930" y="86621"/>
                </a:lnTo>
                <a:lnTo>
                  <a:pt x="5757" y="84278"/>
                </a:lnTo>
                <a:lnTo>
                  <a:pt x="1610" y="79354"/>
                </a:lnTo>
                <a:lnTo>
                  <a:pt x="64" y="78143"/>
                </a:lnTo>
                <a:lnTo>
                  <a:pt x="0" y="74332"/>
                </a:lnTo>
                <a:lnTo>
                  <a:pt x="1066" y="71749"/>
                </a:lnTo>
                <a:lnTo>
                  <a:pt x="2750" y="67872"/>
                </a:lnTo>
                <a:lnTo>
                  <a:pt x="6612" y="66452"/>
                </a:lnTo>
                <a:lnTo>
                  <a:pt x="16874" y="71140"/>
                </a:lnTo>
                <a:lnTo>
                  <a:pt x="23004" y="73446"/>
                </a:lnTo>
                <a:lnTo>
                  <a:pt x="33357" y="79401"/>
                </a:lnTo>
                <a:lnTo>
                  <a:pt x="37199" y="81795"/>
                </a:lnTo>
                <a:lnTo>
                  <a:pt x="46838" y="86507"/>
                </a:lnTo>
                <a:lnTo>
                  <a:pt x="52510" y="88831"/>
                </a:lnTo>
                <a:lnTo>
                  <a:pt x="59770" y="92364"/>
                </a:lnTo>
                <a:lnTo>
                  <a:pt x="61192" y="93580"/>
                </a:lnTo>
                <a:lnTo>
                  <a:pt x="62863" y="94786"/>
                </a:lnTo>
                <a:lnTo>
                  <a:pt x="103799" y="122440"/>
                </a:lnTo>
                <a:lnTo>
                  <a:pt x="110097" y="127281"/>
                </a:lnTo>
                <a:lnTo>
                  <a:pt x="116552" y="133387"/>
                </a:lnTo>
                <a:lnTo>
                  <a:pt x="123084" y="138219"/>
                </a:lnTo>
                <a:lnTo>
                  <a:pt x="129756" y="143046"/>
                </a:lnTo>
                <a:lnTo>
                  <a:pt x="136283" y="147878"/>
                </a:lnTo>
                <a:lnTo>
                  <a:pt x="142981" y="152703"/>
                </a:lnTo>
                <a:lnTo>
                  <a:pt x="149693" y="156258"/>
                </a:lnTo>
                <a:lnTo>
                  <a:pt x="156407" y="161083"/>
                </a:lnTo>
                <a:lnTo>
                  <a:pt x="160540" y="163465"/>
                </a:lnTo>
                <a:lnTo>
                  <a:pt x="164465" y="165856"/>
                </a:lnTo>
                <a:lnTo>
                  <a:pt x="171947" y="171922"/>
                </a:lnTo>
                <a:lnTo>
                  <a:pt x="175415" y="174330"/>
                </a:lnTo>
                <a:lnTo>
                  <a:pt x="180338" y="176682"/>
                </a:lnTo>
                <a:lnTo>
                  <a:pt x="222527" y="175056"/>
                </a:lnTo>
                <a:lnTo>
                  <a:pt x="207451" y="188347"/>
                </a:lnTo>
                <a:close/>
              </a:path>
              <a:path w="391794" h="397509">
                <a:moveTo>
                  <a:pt x="338122" y="184581"/>
                </a:moveTo>
                <a:lnTo>
                  <a:pt x="214738" y="189337"/>
                </a:lnTo>
                <a:lnTo>
                  <a:pt x="221345" y="187811"/>
                </a:lnTo>
                <a:lnTo>
                  <a:pt x="313529" y="184258"/>
                </a:lnTo>
                <a:lnTo>
                  <a:pt x="321676" y="182673"/>
                </a:lnTo>
                <a:lnTo>
                  <a:pt x="334696" y="182171"/>
                </a:lnTo>
                <a:lnTo>
                  <a:pt x="338122" y="184581"/>
                </a:lnTo>
                <a:close/>
              </a:path>
              <a:path w="391794" h="397509">
                <a:moveTo>
                  <a:pt x="335944" y="203729"/>
                </a:moveTo>
                <a:lnTo>
                  <a:pt x="66088" y="214131"/>
                </a:lnTo>
                <a:lnTo>
                  <a:pt x="57380" y="211924"/>
                </a:lnTo>
                <a:lnTo>
                  <a:pt x="55936" y="206896"/>
                </a:lnTo>
                <a:lnTo>
                  <a:pt x="57945" y="201735"/>
                </a:lnTo>
                <a:lnTo>
                  <a:pt x="61716" y="199048"/>
                </a:lnTo>
                <a:lnTo>
                  <a:pt x="64621" y="197665"/>
                </a:lnTo>
                <a:lnTo>
                  <a:pt x="71293" y="197408"/>
                </a:lnTo>
                <a:lnTo>
                  <a:pt x="77956" y="195880"/>
                </a:lnTo>
                <a:lnTo>
                  <a:pt x="91403" y="195362"/>
                </a:lnTo>
                <a:lnTo>
                  <a:pt x="114733" y="193191"/>
                </a:lnTo>
                <a:lnTo>
                  <a:pt x="126370" y="191472"/>
                </a:lnTo>
                <a:lnTo>
                  <a:pt x="207825" y="188332"/>
                </a:lnTo>
                <a:lnTo>
                  <a:pt x="208082" y="189593"/>
                </a:lnTo>
                <a:lnTo>
                  <a:pt x="338122" y="184581"/>
                </a:lnTo>
                <a:lnTo>
                  <a:pt x="340273" y="189582"/>
                </a:lnTo>
                <a:lnTo>
                  <a:pt x="342840" y="194567"/>
                </a:lnTo>
                <a:lnTo>
                  <a:pt x="341073" y="198447"/>
                </a:lnTo>
                <a:lnTo>
                  <a:pt x="335944" y="203729"/>
                </a:lnTo>
                <a:close/>
              </a:path>
              <a:path w="391794" h="397509">
                <a:moveTo>
                  <a:pt x="226310" y="211768"/>
                </a:moveTo>
                <a:lnTo>
                  <a:pt x="150807" y="214678"/>
                </a:lnTo>
                <a:lnTo>
                  <a:pt x="149510" y="213457"/>
                </a:lnTo>
                <a:lnTo>
                  <a:pt x="141699" y="213758"/>
                </a:lnTo>
                <a:lnTo>
                  <a:pt x="122047" y="213245"/>
                </a:lnTo>
                <a:lnTo>
                  <a:pt x="77944" y="213674"/>
                </a:lnTo>
                <a:lnTo>
                  <a:pt x="333032" y="203841"/>
                </a:lnTo>
                <a:lnTo>
                  <a:pt x="322822" y="205506"/>
                </a:lnTo>
                <a:lnTo>
                  <a:pt x="226628" y="209214"/>
                </a:lnTo>
                <a:lnTo>
                  <a:pt x="226310" y="211768"/>
                </a:lnTo>
                <a:close/>
              </a:path>
              <a:path w="391794" h="397509">
                <a:moveTo>
                  <a:pt x="307096" y="207383"/>
                </a:moveTo>
                <a:lnTo>
                  <a:pt x="251352" y="209531"/>
                </a:lnTo>
                <a:lnTo>
                  <a:pt x="226628" y="209214"/>
                </a:lnTo>
                <a:lnTo>
                  <a:pt x="314938" y="205810"/>
                </a:lnTo>
                <a:lnTo>
                  <a:pt x="307096" y="207383"/>
                </a:lnTo>
                <a:close/>
              </a:path>
              <a:path w="391794" h="397509">
                <a:moveTo>
                  <a:pt x="58224" y="344070"/>
                </a:moveTo>
                <a:lnTo>
                  <a:pt x="51304" y="341795"/>
                </a:lnTo>
                <a:lnTo>
                  <a:pt x="50643" y="335466"/>
                </a:lnTo>
                <a:lnTo>
                  <a:pt x="52119" y="331596"/>
                </a:lnTo>
                <a:lnTo>
                  <a:pt x="53775" y="330261"/>
                </a:lnTo>
                <a:lnTo>
                  <a:pt x="59952" y="321126"/>
                </a:lnTo>
                <a:lnTo>
                  <a:pt x="66264" y="313257"/>
                </a:lnTo>
                <a:lnTo>
                  <a:pt x="72558" y="304118"/>
                </a:lnTo>
                <a:lnTo>
                  <a:pt x="78878" y="296249"/>
                </a:lnTo>
                <a:lnTo>
                  <a:pt x="83383" y="290992"/>
                </a:lnTo>
                <a:lnTo>
                  <a:pt x="87423" y="284481"/>
                </a:lnTo>
                <a:lnTo>
                  <a:pt x="97170" y="272667"/>
                </a:lnTo>
                <a:lnTo>
                  <a:pt x="102223" y="266117"/>
                </a:lnTo>
                <a:lnTo>
                  <a:pt x="107434" y="260833"/>
                </a:lnTo>
                <a:lnTo>
                  <a:pt x="112762" y="255544"/>
                </a:lnTo>
                <a:lnTo>
                  <a:pt x="121411" y="246314"/>
                </a:lnTo>
                <a:lnTo>
                  <a:pt x="130158" y="237080"/>
                </a:lnTo>
                <a:lnTo>
                  <a:pt x="149165" y="218554"/>
                </a:lnTo>
                <a:lnTo>
                  <a:pt x="150738" y="217223"/>
                </a:lnTo>
                <a:lnTo>
                  <a:pt x="152845" y="214599"/>
                </a:lnTo>
                <a:lnTo>
                  <a:pt x="226767" y="211750"/>
                </a:lnTo>
                <a:lnTo>
                  <a:pt x="227232" y="213003"/>
                </a:lnTo>
                <a:lnTo>
                  <a:pt x="227815" y="212981"/>
                </a:lnTo>
                <a:lnTo>
                  <a:pt x="229892" y="214172"/>
                </a:lnTo>
                <a:lnTo>
                  <a:pt x="184351" y="215927"/>
                </a:lnTo>
                <a:lnTo>
                  <a:pt x="178713" y="222499"/>
                </a:lnTo>
                <a:lnTo>
                  <a:pt x="173424" y="227787"/>
                </a:lnTo>
                <a:lnTo>
                  <a:pt x="168387" y="234335"/>
                </a:lnTo>
                <a:lnTo>
                  <a:pt x="163308" y="239615"/>
                </a:lnTo>
                <a:lnTo>
                  <a:pt x="158311" y="243620"/>
                </a:lnTo>
                <a:lnTo>
                  <a:pt x="153230" y="248900"/>
                </a:lnTo>
                <a:lnTo>
                  <a:pt x="142853" y="256926"/>
                </a:lnTo>
                <a:lnTo>
                  <a:pt x="137017" y="262234"/>
                </a:lnTo>
                <a:lnTo>
                  <a:pt x="130848" y="267556"/>
                </a:lnTo>
                <a:lnTo>
                  <a:pt x="125344" y="272852"/>
                </a:lnTo>
                <a:lnTo>
                  <a:pt x="120964" y="278104"/>
                </a:lnTo>
                <a:lnTo>
                  <a:pt x="117499" y="283322"/>
                </a:lnTo>
                <a:lnTo>
                  <a:pt x="110312" y="292495"/>
                </a:lnTo>
                <a:lnTo>
                  <a:pt x="106957" y="295167"/>
                </a:lnTo>
                <a:lnTo>
                  <a:pt x="101994" y="300442"/>
                </a:lnTo>
                <a:lnTo>
                  <a:pt x="97724" y="303148"/>
                </a:lnTo>
                <a:lnTo>
                  <a:pt x="98113" y="305675"/>
                </a:lnTo>
                <a:lnTo>
                  <a:pt x="92369" y="310980"/>
                </a:lnTo>
                <a:lnTo>
                  <a:pt x="81937" y="321550"/>
                </a:lnTo>
                <a:lnTo>
                  <a:pt x="71837" y="330836"/>
                </a:lnTo>
                <a:lnTo>
                  <a:pt x="66833" y="336113"/>
                </a:lnTo>
                <a:lnTo>
                  <a:pt x="58224" y="344070"/>
                </a:lnTo>
                <a:close/>
              </a:path>
              <a:path w="391794" h="397509">
                <a:moveTo>
                  <a:pt x="226962" y="397300"/>
                </a:moveTo>
                <a:lnTo>
                  <a:pt x="215806" y="396459"/>
                </a:lnTo>
                <a:lnTo>
                  <a:pt x="209850" y="395418"/>
                </a:lnTo>
                <a:lnTo>
                  <a:pt x="206860" y="389178"/>
                </a:lnTo>
                <a:lnTo>
                  <a:pt x="205431" y="386692"/>
                </a:lnTo>
                <a:lnTo>
                  <a:pt x="205326" y="382883"/>
                </a:lnTo>
                <a:lnTo>
                  <a:pt x="204430" y="379105"/>
                </a:lnTo>
                <a:lnTo>
                  <a:pt x="200505" y="376714"/>
                </a:lnTo>
                <a:lnTo>
                  <a:pt x="202764" y="371543"/>
                </a:lnTo>
                <a:lnTo>
                  <a:pt x="201487" y="366509"/>
                </a:lnTo>
                <a:lnTo>
                  <a:pt x="203268" y="365169"/>
                </a:lnTo>
                <a:lnTo>
                  <a:pt x="204475" y="365123"/>
                </a:lnTo>
                <a:lnTo>
                  <a:pt x="200924" y="362717"/>
                </a:lnTo>
                <a:lnTo>
                  <a:pt x="200493" y="360192"/>
                </a:lnTo>
                <a:lnTo>
                  <a:pt x="200102" y="350040"/>
                </a:lnTo>
                <a:lnTo>
                  <a:pt x="199025" y="343727"/>
                </a:lnTo>
                <a:lnTo>
                  <a:pt x="197496" y="331076"/>
                </a:lnTo>
                <a:lnTo>
                  <a:pt x="197036" y="323468"/>
                </a:lnTo>
                <a:lnTo>
                  <a:pt x="196209" y="317145"/>
                </a:lnTo>
                <a:lnTo>
                  <a:pt x="195328" y="309554"/>
                </a:lnTo>
                <a:lnTo>
                  <a:pt x="192720" y="289319"/>
                </a:lnTo>
                <a:lnTo>
                  <a:pt x="192101" y="282988"/>
                </a:lnTo>
                <a:lnTo>
                  <a:pt x="191074" y="277944"/>
                </a:lnTo>
                <a:lnTo>
                  <a:pt x="192936" y="268976"/>
                </a:lnTo>
                <a:lnTo>
                  <a:pt x="190800" y="266516"/>
                </a:lnTo>
                <a:lnTo>
                  <a:pt x="190245" y="263996"/>
                </a:lnTo>
                <a:lnTo>
                  <a:pt x="189043" y="257687"/>
                </a:lnTo>
                <a:lnTo>
                  <a:pt x="187849" y="252649"/>
                </a:lnTo>
                <a:lnTo>
                  <a:pt x="186702" y="241255"/>
                </a:lnTo>
                <a:lnTo>
                  <a:pt x="187553" y="237409"/>
                </a:lnTo>
                <a:lnTo>
                  <a:pt x="186621" y="227278"/>
                </a:lnTo>
                <a:lnTo>
                  <a:pt x="185427" y="222240"/>
                </a:lnTo>
                <a:lnTo>
                  <a:pt x="184351" y="215927"/>
                </a:lnTo>
                <a:lnTo>
                  <a:pt x="229892" y="214172"/>
                </a:lnTo>
                <a:lnTo>
                  <a:pt x="252779" y="227270"/>
                </a:lnTo>
                <a:lnTo>
                  <a:pt x="260538" y="230783"/>
                </a:lnTo>
                <a:lnTo>
                  <a:pt x="265533" y="238217"/>
                </a:lnTo>
                <a:lnTo>
                  <a:pt x="218733" y="240020"/>
                </a:lnTo>
                <a:lnTo>
                  <a:pt x="216203" y="241389"/>
                </a:lnTo>
                <a:lnTo>
                  <a:pt x="214187" y="245280"/>
                </a:lnTo>
                <a:lnTo>
                  <a:pt x="214069" y="246555"/>
                </a:lnTo>
                <a:lnTo>
                  <a:pt x="215616" y="247766"/>
                </a:lnTo>
                <a:lnTo>
                  <a:pt x="213626" y="249114"/>
                </a:lnTo>
                <a:lnTo>
                  <a:pt x="210056" y="250522"/>
                </a:lnTo>
                <a:lnTo>
                  <a:pt x="210819" y="253035"/>
                </a:lnTo>
                <a:lnTo>
                  <a:pt x="215614" y="252850"/>
                </a:lnTo>
                <a:lnTo>
                  <a:pt x="219675" y="280654"/>
                </a:lnTo>
                <a:lnTo>
                  <a:pt x="216520" y="282047"/>
                </a:lnTo>
                <a:lnTo>
                  <a:pt x="220619" y="285702"/>
                </a:lnTo>
                <a:lnTo>
                  <a:pt x="219033" y="292118"/>
                </a:lnTo>
                <a:lnTo>
                  <a:pt x="218791" y="293398"/>
                </a:lnTo>
                <a:lnTo>
                  <a:pt x="220878" y="294588"/>
                </a:lnTo>
                <a:lnTo>
                  <a:pt x="221891" y="297091"/>
                </a:lnTo>
                <a:lnTo>
                  <a:pt x="221815" y="298365"/>
                </a:lnTo>
                <a:lnTo>
                  <a:pt x="221531" y="299647"/>
                </a:lnTo>
                <a:lnTo>
                  <a:pt x="221664" y="300913"/>
                </a:lnTo>
                <a:lnTo>
                  <a:pt x="222796" y="309766"/>
                </a:lnTo>
                <a:lnTo>
                  <a:pt x="223658" y="314816"/>
                </a:lnTo>
                <a:lnTo>
                  <a:pt x="224879" y="317311"/>
                </a:lnTo>
                <a:lnTo>
                  <a:pt x="221996" y="322506"/>
                </a:lnTo>
                <a:lnTo>
                  <a:pt x="225728" y="327446"/>
                </a:lnTo>
                <a:lnTo>
                  <a:pt x="224905" y="336374"/>
                </a:lnTo>
                <a:lnTo>
                  <a:pt x="226682" y="341390"/>
                </a:lnTo>
                <a:lnTo>
                  <a:pt x="227516" y="347712"/>
                </a:lnTo>
                <a:lnTo>
                  <a:pt x="227795" y="354056"/>
                </a:lnTo>
                <a:lnTo>
                  <a:pt x="228282" y="359121"/>
                </a:lnTo>
                <a:lnTo>
                  <a:pt x="228830" y="360371"/>
                </a:lnTo>
                <a:lnTo>
                  <a:pt x="229128" y="361630"/>
                </a:lnTo>
                <a:lnTo>
                  <a:pt x="230413" y="367936"/>
                </a:lnTo>
                <a:lnTo>
                  <a:pt x="230790" y="375547"/>
                </a:lnTo>
                <a:lnTo>
                  <a:pt x="232747" y="383097"/>
                </a:lnTo>
                <a:lnTo>
                  <a:pt x="231423" y="384419"/>
                </a:lnTo>
                <a:lnTo>
                  <a:pt x="230606" y="386992"/>
                </a:lnTo>
                <a:lnTo>
                  <a:pt x="230239" y="388277"/>
                </a:lnTo>
                <a:lnTo>
                  <a:pt x="230143" y="393365"/>
                </a:lnTo>
                <a:lnTo>
                  <a:pt x="226962" y="397300"/>
                </a:lnTo>
                <a:close/>
              </a:path>
              <a:path w="391794" h="397509">
                <a:moveTo>
                  <a:pt x="348925" y="339005"/>
                </a:moveTo>
                <a:lnTo>
                  <a:pt x="346322" y="336778"/>
                </a:lnTo>
                <a:lnTo>
                  <a:pt x="343811" y="334333"/>
                </a:lnTo>
                <a:lnTo>
                  <a:pt x="338797" y="330713"/>
                </a:lnTo>
                <a:lnTo>
                  <a:pt x="336252" y="329540"/>
                </a:lnTo>
                <a:lnTo>
                  <a:pt x="333783" y="327094"/>
                </a:lnTo>
                <a:lnTo>
                  <a:pt x="330066" y="324695"/>
                </a:lnTo>
                <a:lnTo>
                  <a:pt x="326058" y="322308"/>
                </a:lnTo>
                <a:lnTo>
                  <a:pt x="317521" y="313740"/>
                </a:lnTo>
                <a:lnTo>
                  <a:pt x="311425" y="310162"/>
                </a:lnTo>
                <a:lnTo>
                  <a:pt x="300308" y="301694"/>
                </a:lnTo>
                <a:lnTo>
                  <a:pt x="293714" y="298136"/>
                </a:lnTo>
                <a:lnTo>
                  <a:pt x="288935" y="291965"/>
                </a:lnTo>
                <a:lnTo>
                  <a:pt x="284995" y="287033"/>
                </a:lnTo>
                <a:lnTo>
                  <a:pt x="278858" y="283457"/>
                </a:lnTo>
                <a:lnTo>
                  <a:pt x="269413" y="276195"/>
                </a:lnTo>
                <a:lnTo>
                  <a:pt x="264233" y="272582"/>
                </a:lnTo>
                <a:lnTo>
                  <a:pt x="258198" y="265189"/>
                </a:lnTo>
                <a:lnTo>
                  <a:pt x="253982" y="262810"/>
                </a:lnTo>
                <a:lnTo>
                  <a:pt x="247539" y="256703"/>
                </a:lnTo>
                <a:lnTo>
                  <a:pt x="243122" y="255603"/>
                </a:lnTo>
                <a:lnTo>
                  <a:pt x="239315" y="251937"/>
                </a:lnTo>
                <a:lnTo>
                  <a:pt x="233511" y="248347"/>
                </a:lnTo>
                <a:lnTo>
                  <a:pt x="227949" y="243478"/>
                </a:lnTo>
                <a:lnTo>
                  <a:pt x="221063" y="239931"/>
                </a:lnTo>
                <a:lnTo>
                  <a:pt x="265533" y="238217"/>
                </a:lnTo>
                <a:lnTo>
                  <a:pt x="270706" y="240559"/>
                </a:lnTo>
                <a:lnTo>
                  <a:pt x="280608" y="247803"/>
                </a:lnTo>
                <a:lnTo>
                  <a:pt x="286802" y="253919"/>
                </a:lnTo>
                <a:lnTo>
                  <a:pt x="293321" y="258752"/>
                </a:lnTo>
                <a:lnTo>
                  <a:pt x="322711" y="283037"/>
                </a:lnTo>
                <a:lnTo>
                  <a:pt x="328453" y="286629"/>
                </a:lnTo>
                <a:lnTo>
                  <a:pt x="346075" y="301201"/>
                </a:lnTo>
                <a:lnTo>
                  <a:pt x="346998" y="302436"/>
                </a:lnTo>
                <a:lnTo>
                  <a:pt x="353551" y="305997"/>
                </a:lnTo>
                <a:lnTo>
                  <a:pt x="358489" y="310890"/>
                </a:lnTo>
                <a:lnTo>
                  <a:pt x="369329" y="321911"/>
                </a:lnTo>
                <a:lnTo>
                  <a:pt x="375681" y="326750"/>
                </a:lnTo>
                <a:lnTo>
                  <a:pt x="381285" y="331617"/>
                </a:lnTo>
                <a:lnTo>
                  <a:pt x="386680" y="336493"/>
                </a:lnTo>
                <a:lnTo>
                  <a:pt x="349282" y="337935"/>
                </a:lnTo>
                <a:lnTo>
                  <a:pt x="348925" y="339005"/>
                </a:lnTo>
                <a:close/>
              </a:path>
              <a:path w="391794" h="397509">
                <a:moveTo>
                  <a:pt x="215614" y="252850"/>
                </a:moveTo>
                <a:lnTo>
                  <a:pt x="210819" y="253035"/>
                </a:lnTo>
                <a:lnTo>
                  <a:pt x="215430" y="251586"/>
                </a:lnTo>
                <a:lnTo>
                  <a:pt x="215614" y="252850"/>
                </a:lnTo>
                <a:close/>
              </a:path>
              <a:path w="391794" h="397509">
                <a:moveTo>
                  <a:pt x="349165" y="339210"/>
                </a:moveTo>
                <a:lnTo>
                  <a:pt x="348925" y="339005"/>
                </a:lnTo>
                <a:lnTo>
                  <a:pt x="349282" y="337935"/>
                </a:lnTo>
                <a:lnTo>
                  <a:pt x="349165" y="339210"/>
                </a:lnTo>
                <a:close/>
              </a:path>
              <a:path w="391794" h="397509">
                <a:moveTo>
                  <a:pt x="387653" y="337727"/>
                </a:moveTo>
                <a:lnTo>
                  <a:pt x="349165" y="339210"/>
                </a:lnTo>
                <a:lnTo>
                  <a:pt x="349282" y="337935"/>
                </a:lnTo>
                <a:lnTo>
                  <a:pt x="386680" y="336493"/>
                </a:lnTo>
                <a:lnTo>
                  <a:pt x="387653" y="337727"/>
                </a:lnTo>
                <a:close/>
              </a:path>
              <a:path w="391794" h="397509">
                <a:moveTo>
                  <a:pt x="380455" y="360881"/>
                </a:moveTo>
                <a:lnTo>
                  <a:pt x="371863" y="357400"/>
                </a:lnTo>
                <a:lnTo>
                  <a:pt x="369394" y="354953"/>
                </a:lnTo>
                <a:lnTo>
                  <a:pt x="361552" y="351442"/>
                </a:lnTo>
                <a:lnTo>
                  <a:pt x="358043" y="349036"/>
                </a:lnTo>
                <a:lnTo>
                  <a:pt x="353687" y="344120"/>
                </a:lnTo>
                <a:lnTo>
                  <a:pt x="352931" y="342878"/>
                </a:lnTo>
                <a:lnTo>
                  <a:pt x="351543" y="340390"/>
                </a:lnTo>
                <a:lnTo>
                  <a:pt x="348424" y="340510"/>
                </a:lnTo>
                <a:lnTo>
                  <a:pt x="348925" y="339005"/>
                </a:lnTo>
                <a:lnTo>
                  <a:pt x="349165" y="339210"/>
                </a:lnTo>
                <a:lnTo>
                  <a:pt x="387653" y="337727"/>
                </a:lnTo>
                <a:lnTo>
                  <a:pt x="391542" y="342661"/>
                </a:lnTo>
                <a:lnTo>
                  <a:pt x="387546" y="356795"/>
                </a:lnTo>
                <a:lnTo>
                  <a:pt x="380455" y="360881"/>
                </a:lnTo>
                <a:close/>
              </a:path>
            </a:pathLst>
          </a:custGeom>
          <a:solidFill>
            <a:srgbClr val="F5F5EF"/>
          </a:solidFill>
        </p:spPr>
        <p:txBody>
          <a:bodyPr wrap="square" lIns="0" tIns="0" rIns="0" bIns="0" rtlCol="0"/>
          <a:lstStyle/>
          <a:p>
            <a:endParaRPr/>
          </a:p>
        </p:txBody>
      </p:sp>
    </p:spTree>
    <p:extLst>
      <p:ext uri="{BB962C8B-B14F-4D97-AF65-F5344CB8AC3E}">
        <p14:creationId xmlns:p14="http://schemas.microsoft.com/office/powerpoint/2010/main" val="1299454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2198795"/>
            <a:ext cx="11334086" cy="789319"/>
          </a:xfrm>
          <a:prstGeom prst="rect">
            <a:avLst/>
          </a:prstGeom>
        </p:spPr>
        <p:txBody>
          <a:bodyPr vert="horz" wrap="square" lIns="0" tIns="12065" rIns="0" bIns="0" rtlCol="0">
            <a:spAutoFit/>
          </a:bodyPr>
          <a:lstStyle/>
          <a:p>
            <a:r>
              <a:rPr lang="en-US" b="1" dirty="0" err="1"/>
              <a:t>Chương</a:t>
            </a:r>
            <a:r>
              <a:rPr lang="en-US" b="1" dirty="0"/>
              <a:t> 2: PHÂN TÍCH VÀ THIẾT KẾ</a:t>
            </a:r>
          </a:p>
        </p:txBody>
      </p:sp>
      <p:sp>
        <p:nvSpPr>
          <p:cNvPr id="3" name="object 3"/>
          <p:cNvSpPr/>
          <p:nvPr/>
        </p:nvSpPr>
        <p:spPr>
          <a:xfrm>
            <a:off x="16133533" y="1660368"/>
            <a:ext cx="367665" cy="311785"/>
          </a:xfrm>
          <a:custGeom>
            <a:avLst/>
            <a:gdLst/>
            <a:ahLst/>
            <a:cxnLst/>
            <a:rect l="l" t="t" r="r" b="b"/>
            <a:pathLst>
              <a:path w="367665" h="311785">
                <a:moveTo>
                  <a:pt x="270063" y="291266"/>
                </a:moveTo>
                <a:lnTo>
                  <a:pt x="262122" y="294688"/>
                </a:lnTo>
                <a:lnTo>
                  <a:pt x="257440" y="295654"/>
                </a:lnTo>
                <a:lnTo>
                  <a:pt x="253373" y="292590"/>
                </a:lnTo>
                <a:lnTo>
                  <a:pt x="251383" y="291071"/>
                </a:lnTo>
                <a:lnTo>
                  <a:pt x="250100" y="288617"/>
                </a:lnTo>
                <a:lnTo>
                  <a:pt x="248014" y="285967"/>
                </a:lnTo>
                <a:lnTo>
                  <a:pt x="244413" y="285538"/>
                </a:lnTo>
                <a:lnTo>
                  <a:pt x="244098" y="280935"/>
                </a:lnTo>
                <a:lnTo>
                  <a:pt x="241826" y="278348"/>
                </a:lnTo>
                <a:lnTo>
                  <a:pt x="241615" y="278091"/>
                </a:lnTo>
                <a:lnTo>
                  <a:pt x="242541" y="276816"/>
                </a:lnTo>
                <a:lnTo>
                  <a:pt x="243056" y="275799"/>
                </a:lnTo>
                <a:lnTo>
                  <a:pt x="239803" y="275405"/>
                </a:lnTo>
                <a:lnTo>
                  <a:pt x="238557" y="273634"/>
                </a:lnTo>
                <a:lnTo>
                  <a:pt x="234915" y="266864"/>
                </a:lnTo>
                <a:lnTo>
                  <a:pt x="232170" y="263126"/>
                </a:lnTo>
                <a:lnTo>
                  <a:pt x="229774" y="259421"/>
                </a:lnTo>
                <a:lnTo>
                  <a:pt x="226645" y="254558"/>
                </a:lnTo>
                <a:lnTo>
                  <a:pt x="223799" y="249542"/>
                </a:lnTo>
                <a:lnTo>
                  <a:pt x="220670" y="244679"/>
                </a:lnTo>
                <a:lnTo>
                  <a:pt x="216776" y="238600"/>
                </a:lnTo>
                <a:lnTo>
                  <a:pt x="212626" y="232658"/>
                </a:lnTo>
                <a:lnTo>
                  <a:pt x="208789" y="226549"/>
                </a:lnTo>
                <a:lnTo>
                  <a:pt x="206373" y="222670"/>
                </a:lnTo>
                <a:lnTo>
                  <a:pt x="203628" y="218932"/>
                </a:lnTo>
                <a:lnTo>
                  <a:pt x="202501" y="214249"/>
                </a:lnTo>
                <a:lnTo>
                  <a:pt x="202078" y="212442"/>
                </a:lnTo>
                <a:lnTo>
                  <a:pt x="199590" y="211154"/>
                </a:lnTo>
                <a:lnTo>
                  <a:pt x="198274" y="209458"/>
                </a:lnTo>
                <a:lnTo>
                  <a:pt x="195398" y="205679"/>
                </a:lnTo>
                <a:lnTo>
                  <a:pt x="192479" y="201887"/>
                </a:lnTo>
                <a:lnTo>
                  <a:pt x="189956" y="197881"/>
                </a:lnTo>
                <a:lnTo>
                  <a:pt x="188122" y="194947"/>
                </a:lnTo>
                <a:lnTo>
                  <a:pt x="187137" y="191482"/>
                </a:lnTo>
                <a:lnTo>
                  <a:pt x="183171" y="184998"/>
                </a:lnTo>
                <a:lnTo>
                  <a:pt x="180575" y="181808"/>
                </a:lnTo>
                <a:lnTo>
                  <a:pt x="177661" y="177754"/>
                </a:lnTo>
                <a:lnTo>
                  <a:pt x="175151" y="186502"/>
                </a:lnTo>
                <a:lnTo>
                  <a:pt x="173319" y="193924"/>
                </a:lnTo>
                <a:lnTo>
                  <a:pt x="170899" y="201070"/>
                </a:lnTo>
                <a:lnTo>
                  <a:pt x="168612" y="207849"/>
                </a:lnTo>
                <a:lnTo>
                  <a:pt x="165723" y="214397"/>
                </a:lnTo>
                <a:lnTo>
                  <a:pt x="163054" y="221011"/>
                </a:lnTo>
                <a:lnTo>
                  <a:pt x="160802" y="226699"/>
                </a:lnTo>
                <a:lnTo>
                  <a:pt x="158183" y="232250"/>
                </a:lnTo>
                <a:lnTo>
                  <a:pt x="156313" y="238102"/>
                </a:lnTo>
                <a:lnTo>
                  <a:pt x="154793" y="242767"/>
                </a:lnTo>
                <a:lnTo>
                  <a:pt x="154252" y="247755"/>
                </a:lnTo>
                <a:lnTo>
                  <a:pt x="153127" y="252541"/>
                </a:lnTo>
                <a:lnTo>
                  <a:pt x="152243" y="256345"/>
                </a:lnTo>
                <a:lnTo>
                  <a:pt x="151243" y="260138"/>
                </a:lnTo>
                <a:lnTo>
                  <a:pt x="150081" y="263834"/>
                </a:lnTo>
                <a:lnTo>
                  <a:pt x="149572" y="265476"/>
                </a:lnTo>
                <a:lnTo>
                  <a:pt x="148434" y="266902"/>
                </a:lnTo>
                <a:lnTo>
                  <a:pt x="147453" y="268687"/>
                </a:lnTo>
                <a:lnTo>
                  <a:pt x="147533" y="268904"/>
                </a:lnTo>
                <a:lnTo>
                  <a:pt x="148316" y="269814"/>
                </a:lnTo>
                <a:lnTo>
                  <a:pt x="148118" y="270401"/>
                </a:lnTo>
                <a:lnTo>
                  <a:pt x="145776" y="277690"/>
                </a:lnTo>
                <a:lnTo>
                  <a:pt x="143302" y="284940"/>
                </a:lnTo>
                <a:lnTo>
                  <a:pt x="139056" y="297137"/>
                </a:lnTo>
                <a:lnTo>
                  <a:pt x="137126" y="302060"/>
                </a:lnTo>
                <a:lnTo>
                  <a:pt x="134209" y="311212"/>
                </a:lnTo>
                <a:lnTo>
                  <a:pt x="128454" y="311682"/>
                </a:lnTo>
                <a:lnTo>
                  <a:pt x="125685" y="307217"/>
                </a:lnTo>
                <a:lnTo>
                  <a:pt x="125605" y="304412"/>
                </a:lnTo>
                <a:lnTo>
                  <a:pt x="125952" y="302265"/>
                </a:lnTo>
                <a:lnTo>
                  <a:pt x="127380" y="294248"/>
                </a:lnTo>
                <a:lnTo>
                  <a:pt x="128894" y="286251"/>
                </a:lnTo>
                <a:lnTo>
                  <a:pt x="130439" y="278259"/>
                </a:lnTo>
                <a:lnTo>
                  <a:pt x="131957" y="270256"/>
                </a:lnTo>
                <a:lnTo>
                  <a:pt x="133007" y="264513"/>
                </a:lnTo>
                <a:lnTo>
                  <a:pt x="133634" y="258665"/>
                </a:lnTo>
                <a:lnTo>
                  <a:pt x="134975" y="252987"/>
                </a:lnTo>
                <a:lnTo>
                  <a:pt x="147218" y="211080"/>
                </a:lnTo>
                <a:lnTo>
                  <a:pt x="150288" y="201844"/>
                </a:lnTo>
                <a:lnTo>
                  <a:pt x="153343" y="192614"/>
                </a:lnTo>
                <a:lnTo>
                  <a:pt x="153828" y="191132"/>
                </a:lnTo>
                <a:lnTo>
                  <a:pt x="154473" y="189675"/>
                </a:lnTo>
                <a:lnTo>
                  <a:pt x="155300" y="187603"/>
                </a:lnTo>
                <a:lnTo>
                  <a:pt x="153599" y="187779"/>
                </a:lnTo>
                <a:lnTo>
                  <a:pt x="152392" y="187577"/>
                </a:lnTo>
                <a:lnTo>
                  <a:pt x="151495" y="188023"/>
                </a:lnTo>
                <a:lnTo>
                  <a:pt x="145388" y="190902"/>
                </a:lnTo>
                <a:lnTo>
                  <a:pt x="139342" y="193896"/>
                </a:lnTo>
                <a:lnTo>
                  <a:pt x="133252" y="196877"/>
                </a:lnTo>
                <a:lnTo>
                  <a:pt x="102562" y="211948"/>
                </a:lnTo>
                <a:lnTo>
                  <a:pt x="102107" y="212193"/>
                </a:lnTo>
                <a:lnTo>
                  <a:pt x="101701" y="212596"/>
                </a:lnTo>
                <a:lnTo>
                  <a:pt x="101203" y="212827"/>
                </a:lnTo>
                <a:lnTo>
                  <a:pt x="97768" y="214342"/>
                </a:lnTo>
                <a:lnTo>
                  <a:pt x="94480" y="216334"/>
                </a:lnTo>
                <a:lnTo>
                  <a:pt x="87765" y="217949"/>
                </a:lnTo>
                <a:lnTo>
                  <a:pt x="85122" y="215080"/>
                </a:lnTo>
                <a:lnTo>
                  <a:pt x="84822" y="212616"/>
                </a:lnTo>
                <a:lnTo>
                  <a:pt x="84545" y="210398"/>
                </a:lnTo>
                <a:lnTo>
                  <a:pt x="86137" y="207026"/>
                </a:lnTo>
                <a:lnTo>
                  <a:pt x="87985" y="205625"/>
                </a:lnTo>
                <a:lnTo>
                  <a:pt x="93558" y="201479"/>
                </a:lnTo>
                <a:lnTo>
                  <a:pt x="99631" y="197990"/>
                </a:lnTo>
                <a:lnTo>
                  <a:pt x="105554" y="194359"/>
                </a:lnTo>
                <a:lnTo>
                  <a:pt x="138971" y="173937"/>
                </a:lnTo>
                <a:lnTo>
                  <a:pt x="141579" y="172793"/>
                </a:lnTo>
                <a:lnTo>
                  <a:pt x="144093" y="170589"/>
                </a:lnTo>
                <a:lnTo>
                  <a:pt x="141784" y="170315"/>
                </a:lnTo>
                <a:lnTo>
                  <a:pt x="139431" y="170027"/>
                </a:lnTo>
                <a:lnTo>
                  <a:pt x="137107" y="169725"/>
                </a:lnTo>
                <a:lnTo>
                  <a:pt x="132922" y="169165"/>
                </a:lnTo>
                <a:lnTo>
                  <a:pt x="128770" y="169550"/>
                </a:lnTo>
                <a:lnTo>
                  <a:pt x="124525" y="167654"/>
                </a:lnTo>
                <a:lnTo>
                  <a:pt x="121838" y="166474"/>
                </a:lnTo>
                <a:lnTo>
                  <a:pt x="118284" y="167018"/>
                </a:lnTo>
                <a:lnTo>
                  <a:pt x="115843" y="164114"/>
                </a:lnTo>
                <a:lnTo>
                  <a:pt x="115394" y="164097"/>
                </a:lnTo>
                <a:lnTo>
                  <a:pt x="115210" y="164233"/>
                </a:lnTo>
                <a:lnTo>
                  <a:pt x="109579" y="167522"/>
                </a:lnTo>
                <a:lnTo>
                  <a:pt x="104760" y="163605"/>
                </a:lnTo>
                <a:lnTo>
                  <a:pt x="99697" y="162297"/>
                </a:lnTo>
                <a:lnTo>
                  <a:pt x="54864" y="150061"/>
                </a:lnTo>
                <a:lnTo>
                  <a:pt x="53538" y="149775"/>
                </a:lnTo>
                <a:lnTo>
                  <a:pt x="51881" y="151259"/>
                </a:lnTo>
                <a:lnTo>
                  <a:pt x="43860" y="150174"/>
                </a:lnTo>
                <a:lnTo>
                  <a:pt x="37323" y="148920"/>
                </a:lnTo>
                <a:lnTo>
                  <a:pt x="28296" y="147600"/>
                </a:lnTo>
                <a:lnTo>
                  <a:pt x="25816" y="147825"/>
                </a:lnTo>
                <a:lnTo>
                  <a:pt x="23391" y="147539"/>
                </a:lnTo>
                <a:lnTo>
                  <a:pt x="22302" y="147422"/>
                </a:lnTo>
                <a:lnTo>
                  <a:pt x="21277" y="146605"/>
                </a:lnTo>
                <a:lnTo>
                  <a:pt x="20704" y="146359"/>
                </a:lnTo>
                <a:lnTo>
                  <a:pt x="19218" y="146456"/>
                </a:lnTo>
                <a:lnTo>
                  <a:pt x="17997" y="146706"/>
                </a:lnTo>
                <a:lnTo>
                  <a:pt x="16877" y="146532"/>
                </a:lnTo>
                <a:lnTo>
                  <a:pt x="12308" y="145735"/>
                </a:lnTo>
                <a:lnTo>
                  <a:pt x="7592" y="145276"/>
                </a:lnTo>
                <a:lnTo>
                  <a:pt x="3272" y="143717"/>
                </a:lnTo>
                <a:lnTo>
                  <a:pt x="1647" y="143149"/>
                </a:lnTo>
                <a:lnTo>
                  <a:pt x="22" y="139991"/>
                </a:lnTo>
                <a:lnTo>
                  <a:pt x="0" y="138043"/>
                </a:lnTo>
                <a:lnTo>
                  <a:pt x="15" y="135076"/>
                </a:lnTo>
                <a:lnTo>
                  <a:pt x="2115" y="132577"/>
                </a:lnTo>
                <a:lnTo>
                  <a:pt x="10781" y="132205"/>
                </a:lnTo>
                <a:lnTo>
                  <a:pt x="16073" y="132169"/>
                </a:lnTo>
                <a:lnTo>
                  <a:pt x="21373" y="132350"/>
                </a:lnTo>
                <a:lnTo>
                  <a:pt x="25138" y="132470"/>
                </a:lnTo>
                <a:lnTo>
                  <a:pt x="28868" y="133274"/>
                </a:lnTo>
                <a:lnTo>
                  <a:pt x="32615" y="133292"/>
                </a:lnTo>
                <a:lnTo>
                  <a:pt x="37200" y="133303"/>
                </a:lnTo>
                <a:lnTo>
                  <a:pt x="41764" y="132660"/>
                </a:lnTo>
                <a:lnTo>
                  <a:pt x="46360" y="132554"/>
                </a:lnTo>
                <a:lnTo>
                  <a:pt x="47950" y="132513"/>
                </a:lnTo>
                <a:lnTo>
                  <a:pt x="49566" y="133270"/>
                </a:lnTo>
                <a:lnTo>
                  <a:pt x="51215" y="133678"/>
                </a:lnTo>
                <a:lnTo>
                  <a:pt x="51426" y="133527"/>
                </a:lnTo>
                <a:lnTo>
                  <a:pt x="52039" y="132827"/>
                </a:lnTo>
                <a:lnTo>
                  <a:pt x="52661" y="132826"/>
                </a:lnTo>
                <a:lnTo>
                  <a:pt x="95420" y="140683"/>
                </a:lnTo>
                <a:lnTo>
                  <a:pt x="101756" y="142293"/>
                </a:lnTo>
                <a:lnTo>
                  <a:pt x="108123" y="143754"/>
                </a:lnTo>
                <a:lnTo>
                  <a:pt x="114518" y="145038"/>
                </a:lnTo>
                <a:lnTo>
                  <a:pt x="122595" y="146500"/>
                </a:lnTo>
                <a:lnTo>
                  <a:pt x="130829" y="147026"/>
                </a:lnTo>
                <a:lnTo>
                  <a:pt x="142800" y="148574"/>
                </a:lnTo>
                <a:lnTo>
                  <a:pt x="146617" y="149405"/>
                </a:lnTo>
                <a:lnTo>
                  <a:pt x="153598" y="150531"/>
                </a:lnTo>
                <a:lnTo>
                  <a:pt x="156779" y="150928"/>
                </a:lnTo>
                <a:lnTo>
                  <a:pt x="161371" y="151564"/>
                </a:lnTo>
                <a:lnTo>
                  <a:pt x="158888" y="147426"/>
                </a:lnTo>
                <a:lnTo>
                  <a:pt x="157204" y="144227"/>
                </a:lnTo>
                <a:lnTo>
                  <a:pt x="155193" y="141240"/>
                </a:lnTo>
                <a:lnTo>
                  <a:pt x="150948" y="135062"/>
                </a:lnTo>
                <a:lnTo>
                  <a:pt x="146653" y="128908"/>
                </a:lnTo>
                <a:lnTo>
                  <a:pt x="142398" y="122726"/>
                </a:lnTo>
                <a:lnTo>
                  <a:pt x="138272" y="116463"/>
                </a:lnTo>
                <a:lnTo>
                  <a:pt x="134576" y="110684"/>
                </a:lnTo>
                <a:lnTo>
                  <a:pt x="131686" y="104361"/>
                </a:lnTo>
                <a:lnTo>
                  <a:pt x="128187" y="98402"/>
                </a:lnTo>
                <a:lnTo>
                  <a:pt x="124565" y="92333"/>
                </a:lnTo>
                <a:lnTo>
                  <a:pt x="120885" y="86296"/>
                </a:lnTo>
                <a:lnTo>
                  <a:pt x="117184" y="80270"/>
                </a:lnTo>
                <a:lnTo>
                  <a:pt x="113499" y="74236"/>
                </a:lnTo>
                <a:lnTo>
                  <a:pt x="112979" y="73406"/>
                </a:lnTo>
                <a:lnTo>
                  <a:pt x="112784" y="72364"/>
                </a:lnTo>
                <a:lnTo>
                  <a:pt x="111644" y="69019"/>
                </a:lnTo>
                <a:lnTo>
                  <a:pt x="111272" y="64855"/>
                </a:lnTo>
                <a:lnTo>
                  <a:pt x="109916" y="64512"/>
                </a:lnTo>
                <a:lnTo>
                  <a:pt x="106165" y="63534"/>
                </a:lnTo>
                <a:lnTo>
                  <a:pt x="106847" y="60171"/>
                </a:lnTo>
                <a:lnTo>
                  <a:pt x="105550" y="58169"/>
                </a:lnTo>
                <a:lnTo>
                  <a:pt x="103046" y="54264"/>
                </a:lnTo>
                <a:lnTo>
                  <a:pt x="100578" y="50155"/>
                </a:lnTo>
                <a:lnTo>
                  <a:pt x="99847" y="43076"/>
                </a:lnTo>
                <a:lnTo>
                  <a:pt x="97269" y="41282"/>
                </a:lnTo>
                <a:lnTo>
                  <a:pt x="96458" y="39093"/>
                </a:lnTo>
                <a:lnTo>
                  <a:pt x="95438" y="36312"/>
                </a:lnTo>
                <a:lnTo>
                  <a:pt x="94196" y="33800"/>
                </a:lnTo>
                <a:lnTo>
                  <a:pt x="96202" y="30242"/>
                </a:lnTo>
                <a:lnTo>
                  <a:pt x="97990" y="27097"/>
                </a:lnTo>
                <a:lnTo>
                  <a:pt x="100513" y="26406"/>
                </a:lnTo>
                <a:lnTo>
                  <a:pt x="102488" y="27082"/>
                </a:lnTo>
                <a:lnTo>
                  <a:pt x="105150" y="27943"/>
                </a:lnTo>
                <a:lnTo>
                  <a:pt x="108596" y="28900"/>
                </a:lnTo>
                <a:lnTo>
                  <a:pt x="109097" y="33032"/>
                </a:lnTo>
                <a:lnTo>
                  <a:pt x="109275" y="34452"/>
                </a:lnTo>
                <a:lnTo>
                  <a:pt x="111108" y="35611"/>
                </a:lnTo>
                <a:lnTo>
                  <a:pt x="111980" y="37028"/>
                </a:lnTo>
                <a:lnTo>
                  <a:pt x="116108" y="43611"/>
                </a:lnTo>
                <a:lnTo>
                  <a:pt x="120577" y="50009"/>
                </a:lnTo>
                <a:lnTo>
                  <a:pt x="124080" y="56928"/>
                </a:lnTo>
                <a:lnTo>
                  <a:pt x="125507" y="59785"/>
                </a:lnTo>
                <a:lnTo>
                  <a:pt x="127387" y="61917"/>
                </a:lnTo>
                <a:lnTo>
                  <a:pt x="129148" y="64373"/>
                </a:lnTo>
                <a:lnTo>
                  <a:pt x="131427" y="67586"/>
                </a:lnTo>
                <a:lnTo>
                  <a:pt x="132718" y="71551"/>
                </a:lnTo>
                <a:lnTo>
                  <a:pt x="134856" y="74913"/>
                </a:lnTo>
                <a:lnTo>
                  <a:pt x="138861" y="81266"/>
                </a:lnTo>
                <a:lnTo>
                  <a:pt x="143260" y="87332"/>
                </a:lnTo>
                <a:lnTo>
                  <a:pt x="147278" y="93641"/>
                </a:lnTo>
                <a:lnTo>
                  <a:pt x="150654" y="98963"/>
                </a:lnTo>
                <a:lnTo>
                  <a:pt x="153579" y="104602"/>
                </a:lnTo>
                <a:lnTo>
                  <a:pt x="158896" y="112986"/>
                </a:lnTo>
                <a:lnTo>
                  <a:pt x="161387" y="115640"/>
                </a:lnTo>
                <a:lnTo>
                  <a:pt x="163425" y="118612"/>
                </a:lnTo>
                <a:lnTo>
                  <a:pt x="164993" y="120913"/>
                </a:lnTo>
                <a:lnTo>
                  <a:pt x="166150" y="123471"/>
                </a:lnTo>
                <a:lnTo>
                  <a:pt x="167660" y="125802"/>
                </a:lnTo>
                <a:lnTo>
                  <a:pt x="168422" y="126946"/>
                </a:lnTo>
                <a:lnTo>
                  <a:pt x="169579" y="127803"/>
                </a:lnTo>
                <a:lnTo>
                  <a:pt x="171079" y="129363"/>
                </a:lnTo>
                <a:lnTo>
                  <a:pt x="173423" y="123848"/>
                </a:lnTo>
                <a:lnTo>
                  <a:pt x="174981" y="118164"/>
                </a:lnTo>
                <a:lnTo>
                  <a:pt x="178081" y="113575"/>
                </a:lnTo>
                <a:lnTo>
                  <a:pt x="181224" y="108998"/>
                </a:lnTo>
                <a:lnTo>
                  <a:pt x="181308" y="103368"/>
                </a:lnTo>
                <a:lnTo>
                  <a:pt x="184965" y="98589"/>
                </a:lnTo>
                <a:lnTo>
                  <a:pt x="185057" y="97874"/>
                </a:lnTo>
                <a:lnTo>
                  <a:pt x="185326" y="97285"/>
                </a:lnTo>
                <a:lnTo>
                  <a:pt x="188912" y="88370"/>
                </a:lnTo>
                <a:lnTo>
                  <a:pt x="191940" y="79259"/>
                </a:lnTo>
                <a:lnTo>
                  <a:pt x="194778" y="70077"/>
                </a:lnTo>
                <a:lnTo>
                  <a:pt x="197796" y="60948"/>
                </a:lnTo>
                <a:lnTo>
                  <a:pt x="200531" y="53299"/>
                </a:lnTo>
                <a:lnTo>
                  <a:pt x="203677" y="45799"/>
                </a:lnTo>
                <a:lnTo>
                  <a:pt x="206515" y="38205"/>
                </a:lnTo>
                <a:lnTo>
                  <a:pt x="207511" y="35561"/>
                </a:lnTo>
                <a:lnTo>
                  <a:pt x="207978" y="32684"/>
                </a:lnTo>
                <a:lnTo>
                  <a:pt x="208958" y="30011"/>
                </a:lnTo>
                <a:lnTo>
                  <a:pt x="211687" y="22624"/>
                </a:lnTo>
                <a:lnTo>
                  <a:pt x="214521" y="15293"/>
                </a:lnTo>
                <a:lnTo>
                  <a:pt x="217338" y="7933"/>
                </a:lnTo>
                <a:lnTo>
                  <a:pt x="220065" y="880"/>
                </a:lnTo>
                <a:lnTo>
                  <a:pt x="229263" y="0"/>
                </a:lnTo>
                <a:lnTo>
                  <a:pt x="233414" y="5127"/>
                </a:lnTo>
                <a:lnTo>
                  <a:pt x="236116" y="8445"/>
                </a:lnTo>
                <a:lnTo>
                  <a:pt x="236001" y="12316"/>
                </a:lnTo>
                <a:lnTo>
                  <a:pt x="234541" y="16209"/>
                </a:lnTo>
                <a:lnTo>
                  <a:pt x="231360" y="24635"/>
                </a:lnTo>
                <a:lnTo>
                  <a:pt x="228188" y="33059"/>
                </a:lnTo>
                <a:lnTo>
                  <a:pt x="225024" y="41486"/>
                </a:lnTo>
                <a:lnTo>
                  <a:pt x="221867" y="49919"/>
                </a:lnTo>
                <a:lnTo>
                  <a:pt x="219692" y="55750"/>
                </a:lnTo>
                <a:lnTo>
                  <a:pt x="217386" y="61540"/>
                </a:lnTo>
                <a:lnTo>
                  <a:pt x="213344" y="74183"/>
                </a:lnTo>
                <a:lnTo>
                  <a:pt x="211915" y="81129"/>
                </a:lnTo>
                <a:lnTo>
                  <a:pt x="207079" y="94679"/>
                </a:lnTo>
                <a:lnTo>
                  <a:pt x="203819" y="101353"/>
                </a:lnTo>
                <a:lnTo>
                  <a:pt x="200940" y="108191"/>
                </a:lnTo>
                <a:lnTo>
                  <a:pt x="199453" y="111692"/>
                </a:lnTo>
                <a:lnTo>
                  <a:pt x="198185" y="115259"/>
                </a:lnTo>
                <a:lnTo>
                  <a:pt x="196742" y="118773"/>
                </a:lnTo>
                <a:lnTo>
                  <a:pt x="193531" y="126542"/>
                </a:lnTo>
                <a:lnTo>
                  <a:pt x="183876" y="149812"/>
                </a:lnTo>
                <a:lnTo>
                  <a:pt x="184235" y="150137"/>
                </a:lnTo>
                <a:lnTo>
                  <a:pt x="184564" y="150477"/>
                </a:lnTo>
                <a:lnTo>
                  <a:pt x="184938" y="150831"/>
                </a:lnTo>
                <a:lnTo>
                  <a:pt x="189345" y="148127"/>
                </a:lnTo>
                <a:lnTo>
                  <a:pt x="193736" y="145394"/>
                </a:lnTo>
                <a:lnTo>
                  <a:pt x="198159" y="142719"/>
                </a:lnTo>
                <a:lnTo>
                  <a:pt x="199448" y="141914"/>
                </a:lnTo>
                <a:lnTo>
                  <a:pt x="200812" y="141181"/>
                </a:lnTo>
                <a:lnTo>
                  <a:pt x="202206" y="140504"/>
                </a:lnTo>
                <a:lnTo>
                  <a:pt x="206651" y="138483"/>
                </a:lnTo>
                <a:lnTo>
                  <a:pt x="210985" y="136188"/>
                </a:lnTo>
                <a:lnTo>
                  <a:pt x="215195" y="133663"/>
                </a:lnTo>
                <a:lnTo>
                  <a:pt x="219119" y="131219"/>
                </a:lnTo>
                <a:lnTo>
                  <a:pt x="223488" y="129534"/>
                </a:lnTo>
                <a:lnTo>
                  <a:pt x="227536" y="127319"/>
                </a:lnTo>
                <a:lnTo>
                  <a:pt x="233391" y="124055"/>
                </a:lnTo>
                <a:lnTo>
                  <a:pt x="239227" y="120756"/>
                </a:lnTo>
                <a:lnTo>
                  <a:pt x="250884" y="114128"/>
                </a:lnTo>
                <a:lnTo>
                  <a:pt x="256419" y="111001"/>
                </a:lnTo>
                <a:lnTo>
                  <a:pt x="261893" y="107760"/>
                </a:lnTo>
                <a:lnTo>
                  <a:pt x="267459" y="104691"/>
                </a:lnTo>
                <a:lnTo>
                  <a:pt x="270739" y="102889"/>
                </a:lnTo>
                <a:lnTo>
                  <a:pt x="274015" y="103531"/>
                </a:lnTo>
                <a:lnTo>
                  <a:pt x="276909" y="105709"/>
                </a:lnTo>
                <a:lnTo>
                  <a:pt x="280381" y="108280"/>
                </a:lnTo>
                <a:lnTo>
                  <a:pt x="268561" y="124035"/>
                </a:lnTo>
                <a:lnTo>
                  <a:pt x="261787" y="128604"/>
                </a:lnTo>
                <a:lnTo>
                  <a:pt x="227631" y="147242"/>
                </a:lnTo>
                <a:lnTo>
                  <a:pt x="204895" y="158846"/>
                </a:lnTo>
                <a:lnTo>
                  <a:pt x="205274" y="160233"/>
                </a:lnTo>
                <a:lnTo>
                  <a:pt x="205787" y="160437"/>
                </a:lnTo>
                <a:lnTo>
                  <a:pt x="206334" y="160772"/>
                </a:lnTo>
                <a:lnTo>
                  <a:pt x="206855" y="160788"/>
                </a:lnTo>
                <a:lnTo>
                  <a:pt x="214248" y="161249"/>
                </a:lnTo>
                <a:lnTo>
                  <a:pt x="221658" y="161811"/>
                </a:lnTo>
                <a:lnTo>
                  <a:pt x="229030" y="162098"/>
                </a:lnTo>
                <a:lnTo>
                  <a:pt x="232665" y="162250"/>
                </a:lnTo>
                <a:lnTo>
                  <a:pt x="235896" y="162398"/>
                </a:lnTo>
                <a:lnTo>
                  <a:pt x="239350" y="164461"/>
                </a:lnTo>
                <a:lnTo>
                  <a:pt x="242008" y="166064"/>
                </a:lnTo>
                <a:lnTo>
                  <a:pt x="246015" y="165202"/>
                </a:lnTo>
                <a:lnTo>
                  <a:pt x="255680" y="167437"/>
                </a:lnTo>
                <a:lnTo>
                  <a:pt x="261965" y="169381"/>
                </a:lnTo>
                <a:lnTo>
                  <a:pt x="268367" y="170930"/>
                </a:lnTo>
                <a:lnTo>
                  <a:pt x="275499" y="172599"/>
                </a:lnTo>
                <a:lnTo>
                  <a:pt x="282634" y="174216"/>
                </a:lnTo>
                <a:lnTo>
                  <a:pt x="289770" y="175824"/>
                </a:lnTo>
                <a:lnTo>
                  <a:pt x="296909" y="177469"/>
                </a:lnTo>
                <a:lnTo>
                  <a:pt x="304447" y="179221"/>
                </a:lnTo>
                <a:lnTo>
                  <a:pt x="311976" y="181162"/>
                </a:lnTo>
                <a:lnTo>
                  <a:pt x="319866" y="183093"/>
                </a:lnTo>
                <a:lnTo>
                  <a:pt x="320287" y="183126"/>
                </a:lnTo>
                <a:lnTo>
                  <a:pt x="326459" y="183430"/>
                </a:lnTo>
                <a:lnTo>
                  <a:pt x="331751" y="185502"/>
                </a:lnTo>
                <a:lnTo>
                  <a:pt x="337208" y="187337"/>
                </a:lnTo>
                <a:lnTo>
                  <a:pt x="342928" y="189253"/>
                </a:lnTo>
                <a:lnTo>
                  <a:pt x="348954" y="190375"/>
                </a:lnTo>
                <a:lnTo>
                  <a:pt x="354700" y="192203"/>
                </a:lnTo>
                <a:lnTo>
                  <a:pt x="360212" y="193935"/>
                </a:lnTo>
                <a:lnTo>
                  <a:pt x="365418" y="196053"/>
                </a:lnTo>
                <a:lnTo>
                  <a:pt x="366723" y="202971"/>
                </a:lnTo>
                <a:lnTo>
                  <a:pt x="367554" y="207443"/>
                </a:lnTo>
                <a:lnTo>
                  <a:pt x="364215" y="213086"/>
                </a:lnTo>
                <a:lnTo>
                  <a:pt x="356966" y="213436"/>
                </a:lnTo>
                <a:lnTo>
                  <a:pt x="354297" y="212357"/>
                </a:lnTo>
                <a:lnTo>
                  <a:pt x="351775" y="212641"/>
                </a:lnTo>
                <a:lnTo>
                  <a:pt x="347914" y="213091"/>
                </a:lnTo>
                <a:lnTo>
                  <a:pt x="344427" y="212193"/>
                </a:lnTo>
                <a:lnTo>
                  <a:pt x="339857" y="210509"/>
                </a:lnTo>
                <a:lnTo>
                  <a:pt x="338834" y="209765"/>
                </a:lnTo>
                <a:lnTo>
                  <a:pt x="337228" y="208891"/>
                </a:lnTo>
                <a:lnTo>
                  <a:pt x="334989" y="209837"/>
                </a:lnTo>
                <a:lnTo>
                  <a:pt x="334880" y="208749"/>
                </a:lnTo>
                <a:lnTo>
                  <a:pt x="334778" y="207879"/>
                </a:lnTo>
                <a:lnTo>
                  <a:pt x="334803" y="208198"/>
                </a:lnTo>
                <a:lnTo>
                  <a:pt x="332048" y="207572"/>
                </a:lnTo>
                <a:lnTo>
                  <a:pt x="329613" y="206996"/>
                </a:lnTo>
                <a:lnTo>
                  <a:pt x="327137" y="206479"/>
                </a:lnTo>
                <a:lnTo>
                  <a:pt x="324792" y="206002"/>
                </a:lnTo>
                <a:lnTo>
                  <a:pt x="322408" y="205657"/>
                </a:lnTo>
                <a:lnTo>
                  <a:pt x="320063" y="205181"/>
                </a:lnTo>
                <a:lnTo>
                  <a:pt x="316511" y="204503"/>
                </a:lnTo>
                <a:lnTo>
                  <a:pt x="312853" y="204104"/>
                </a:lnTo>
                <a:lnTo>
                  <a:pt x="304138" y="201321"/>
                </a:lnTo>
                <a:lnTo>
                  <a:pt x="298671" y="200897"/>
                </a:lnTo>
                <a:lnTo>
                  <a:pt x="287916" y="198546"/>
                </a:lnTo>
                <a:lnTo>
                  <a:pt x="282108" y="198305"/>
                </a:lnTo>
                <a:lnTo>
                  <a:pt x="276712" y="195698"/>
                </a:lnTo>
                <a:lnTo>
                  <a:pt x="272272" y="193574"/>
                </a:lnTo>
                <a:lnTo>
                  <a:pt x="266915" y="193424"/>
                </a:lnTo>
                <a:lnTo>
                  <a:pt x="261985" y="192229"/>
                </a:lnTo>
                <a:lnTo>
                  <a:pt x="257655" y="191193"/>
                </a:lnTo>
                <a:lnTo>
                  <a:pt x="252951" y="190691"/>
                </a:lnTo>
                <a:lnTo>
                  <a:pt x="245836" y="186863"/>
                </a:lnTo>
                <a:lnTo>
                  <a:pt x="242421" y="187258"/>
                </a:lnTo>
                <a:lnTo>
                  <a:pt x="235795" y="185090"/>
                </a:lnTo>
                <a:lnTo>
                  <a:pt x="232040" y="185261"/>
                </a:lnTo>
                <a:lnTo>
                  <a:pt x="228491" y="184655"/>
                </a:lnTo>
                <a:lnTo>
                  <a:pt x="223021" y="183751"/>
                </a:lnTo>
                <a:lnTo>
                  <a:pt x="217643" y="182539"/>
                </a:lnTo>
                <a:lnTo>
                  <a:pt x="212164" y="181752"/>
                </a:lnTo>
                <a:lnTo>
                  <a:pt x="211204" y="181603"/>
                </a:lnTo>
                <a:lnTo>
                  <a:pt x="209721" y="182660"/>
                </a:lnTo>
                <a:lnTo>
                  <a:pt x="208422" y="184468"/>
                </a:lnTo>
                <a:lnTo>
                  <a:pt x="208322" y="187074"/>
                </a:lnTo>
                <a:lnTo>
                  <a:pt x="208303" y="187787"/>
                </a:lnTo>
                <a:lnTo>
                  <a:pt x="208733" y="188518"/>
                </a:lnTo>
                <a:lnTo>
                  <a:pt x="209038" y="189426"/>
                </a:lnTo>
                <a:lnTo>
                  <a:pt x="210293" y="189306"/>
                </a:lnTo>
                <a:lnTo>
                  <a:pt x="209271" y="190743"/>
                </a:lnTo>
                <a:lnTo>
                  <a:pt x="208389" y="192032"/>
                </a:lnTo>
                <a:lnTo>
                  <a:pt x="207478" y="193335"/>
                </a:lnTo>
                <a:lnTo>
                  <a:pt x="208581" y="194295"/>
                </a:lnTo>
                <a:lnTo>
                  <a:pt x="211424" y="191952"/>
                </a:lnTo>
                <a:lnTo>
                  <a:pt x="224667" y="211458"/>
                </a:lnTo>
                <a:lnTo>
                  <a:pt x="222958" y="213525"/>
                </a:lnTo>
                <a:lnTo>
                  <a:pt x="226783" y="214166"/>
                </a:lnTo>
                <a:lnTo>
                  <a:pt x="227154" y="214855"/>
                </a:lnTo>
                <a:lnTo>
                  <a:pt x="228203" y="219801"/>
                </a:lnTo>
                <a:lnTo>
                  <a:pt x="228390" y="220625"/>
                </a:lnTo>
                <a:lnTo>
                  <a:pt x="230415" y="221052"/>
                </a:lnTo>
                <a:lnTo>
                  <a:pt x="231534" y="221634"/>
                </a:lnTo>
                <a:lnTo>
                  <a:pt x="231912" y="222540"/>
                </a:lnTo>
                <a:lnTo>
                  <a:pt x="232209" y="223638"/>
                </a:lnTo>
                <a:lnTo>
                  <a:pt x="232776" y="224554"/>
                </a:lnTo>
                <a:lnTo>
                  <a:pt x="234623" y="227443"/>
                </a:lnTo>
                <a:lnTo>
                  <a:pt x="236557" y="230287"/>
                </a:lnTo>
                <a:lnTo>
                  <a:pt x="238533" y="233144"/>
                </a:lnTo>
                <a:lnTo>
                  <a:pt x="239234" y="234173"/>
                </a:lnTo>
                <a:lnTo>
                  <a:pt x="240726" y="235108"/>
                </a:lnTo>
                <a:lnTo>
                  <a:pt x="240831" y="240341"/>
                </a:lnTo>
                <a:lnTo>
                  <a:pt x="244913" y="242140"/>
                </a:lnTo>
                <a:lnTo>
                  <a:pt x="246277" y="245696"/>
                </a:lnTo>
                <a:lnTo>
                  <a:pt x="247497" y="248850"/>
                </a:lnTo>
                <a:lnTo>
                  <a:pt x="250244" y="251367"/>
                </a:lnTo>
                <a:lnTo>
                  <a:pt x="252151" y="254298"/>
                </a:lnTo>
                <a:lnTo>
                  <a:pt x="253921" y="257044"/>
                </a:lnTo>
                <a:lnTo>
                  <a:pt x="255408" y="259943"/>
                </a:lnTo>
                <a:lnTo>
                  <a:pt x="257093" y="262735"/>
                </a:lnTo>
                <a:lnTo>
                  <a:pt x="257690" y="263709"/>
                </a:lnTo>
                <a:lnTo>
                  <a:pt x="258572" y="264529"/>
                </a:lnTo>
                <a:lnTo>
                  <a:pt x="259282" y="265441"/>
                </a:lnTo>
                <a:lnTo>
                  <a:pt x="262400" y="269534"/>
                </a:lnTo>
                <a:lnTo>
                  <a:pt x="264911" y="274064"/>
                </a:lnTo>
                <a:lnTo>
                  <a:pt x="268256" y="278034"/>
                </a:lnTo>
                <a:lnTo>
                  <a:pt x="268980" y="278903"/>
                </a:lnTo>
                <a:lnTo>
                  <a:pt x="268721" y="280669"/>
                </a:lnTo>
                <a:lnTo>
                  <a:pt x="268976" y="282640"/>
                </a:lnTo>
                <a:lnTo>
                  <a:pt x="268985" y="283338"/>
                </a:lnTo>
                <a:lnTo>
                  <a:pt x="270963" y="287490"/>
                </a:lnTo>
                <a:lnTo>
                  <a:pt x="270063" y="291266"/>
                </a:lnTo>
                <a:close/>
              </a:path>
            </a:pathLst>
          </a:custGeom>
          <a:solidFill>
            <a:srgbClr val="F5F5EF"/>
          </a:solidFill>
        </p:spPr>
        <p:txBody>
          <a:bodyPr wrap="square" lIns="0" tIns="0" rIns="0" bIns="0" rtlCol="0"/>
          <a:lstStyle/>
          <a:p>
            <a:endParaRPr/>
          </a:p>
        </p:txBody>
      </p:sp>
      <p:sp>
        <p:nvSpPr>
          <p:cNvPr id="4" name="object 4"/>
          <p:cNvSpPr/>
          <p:nvPr/>
        </p:nvSpPr>
        <p:spPr>
          <a:xfrm>
            <a:off x="16876634" y="7963403"/>
            <a:ext cx="367665" cy="311785"/>
          </a:xfrm>
          <a:custGeom>
            <a:avLst/>
            <a:gdLst/>
            <a:ahLst/>
            <a:cxnLst/>
            <a:rect l="l" t="t" r="r" b="b"/>
            <a:pathLst>
              <a:path w="367665" h="311784">
                <a:moveTo>
                  <a:pt x="270063" y="291266"/>
                </a:moveTo>
                <a:lnTo>
                  <a:pt x="262122" y="294688"/>
                </a:lnTo>
                <a:lnTo>
                  <a:pt x="257440" y="295654"/>
                </a:lnTo>
                <a:lnTo>
                  <a:pt x="253373" y="292590"/>
                </a:lnTo>
                <a:lnTo>
                  <a:pt x="251383" y="291071"/>
                </a:lnTo>
                <a:lnTo>
                  <a:pt x="250100" y="288617"/>
                </a:lnTo>
                <a:lnTo>
                  <a:pt x="248014" y="285967"/>
                </a:lnTo>
                <a:lnTo>
                  <a:pt x="244413" y="285538"/>
                </a:lnTo>
                <a:lnTo>
                  <a:pt x="244098" y="280935"/>
                </a:lnTo>
                <a:lnTo>
                  <a:pt x="241826" y="278348"/>
                </a:lnTo>
                <a:lnTo>
                  <a:pt x="241615" y="278091"/>
                </a:lnTo>
                <a:lnTo>
                  <a:pt x="242541" y="276816"/>
                </a:lnTo>
                <a:lnTo>
                  <a:pt x="243056" y="275799"/>
                </a:lnTo>
                <a:lnTo>
                  <a:pt x="239803" y="275405"/>
                </a:lnTo>
                <a:lnTo>
                  <a:pt x="238557" y="273634"/>
                </a:lnTo>
                <a:lnTo>
                  <a:pt x="234915" y="266864"/>
                </a:lnTo>
                <a:lnTo>
                  <a:pt x="232170" y="263126"/>
                </a:lnTo>
                <a:lnTo>
                  <a:pt x="229774" y="259421"/>
                </a:lnTo>
                <a:lnTo>
                  <a:pt x="226645" y="254558"/>
                </a:lnTo>
                <a:lnTo>
                  <a:pt x="223799" y="249542"/>
                </a:lnTo>
                <a:lnTo>
                  <a:pt x="220670" y="244679"/>
                </a:lnTo>
                <a:lnTo>
                  <a:pt x="216776" y="238600"/>
                </a:lnTo>
                <a:lnTo>
                  <a:pt x="212626" y="232658"/>
                </a:lnTo>
                <a:lnTo>
                  <a:pt x="208789" y="226549"/>
                </a:lnTo>
                <a:lnTo>
                  <a:pt x="206373" y="222670"/>
                </a:lnTo>
                <a:lnTo>
                  <a:pt x="203628" y="218932"/>
                </a:lnTo>
                <a:lnTo>
                  <a:pt x="202501" y="214249"/>
                </a:lnTo>
                <a:lnTo>
                  <a:pt x="202078" y="212442"/>
                </a:lnTo>
                <a:lnTo>
                  <a:pt x="199590" y="211154"/>
                </a:lnTo>
                <a:lnTo>
                  <a:pt x="198274" y="209458"/>
                </a:lnTo>
                <a:lnTo>
                  <a:pt x="195398" y="205679"/>
                </a:lnTo>
                <a:lnTo>
                  <a:pt x="192479" y="201887"/>
                </a:lnTo>
                <a:lnTo>
                  <a:pt x="189956" y="197881"/>
                </a:lnTo>
                <a:lnTo>
                  <a:pt x="188122" y="194947"/>
                </a:lnTo>
                <a:lnTo>
                  <a:pt x="187137" y="191482"/>
                </a:lnTo>
                <a:lnTo>
                  <a:pt x="183171" y="184998"/>
                </a:lnTo>
                <a:lnTo>
                  <a:pt x="180575" y="181808"/>
                </a:lnTo>
                <a:lnTo>
                  <a:pt x="177661" y="177754"/>
                </a:lnTo>
                <a:lnTo>
                  <a:pt x="175151" y="186502"/>
                </a:lnTo>
                <a:lnTo>
                  <a:pt x="173319" y="193924"/>
                </a:lnTo>
                <a:lnTo>
                  <a:pt x="170899" y="201070"/>
                </a:lnTo>
                <a:lnTo>
                  <a:pt x="168612" y="207849"/>
                </a:lnTo>
                <a:lnTo>
                  <a:pt x="165723" y="214397"/>
                </a:lnTo>
                <a:lnTo>
                  <a:pt x="163054" y="221011"/>
                </a:lnTo>
                <a:lnTo>
                  <a:pt x="160802" y="226699"/>
                </a:lnTo>
                <a:lnTo>
                  <a:pt x="158183" y="232250"/>
                </a:lnTo>
                <a:lnTo>
                  <a:pt x="156313" y="238102"/>
                </a:lnTo>
                <a:lnTo>
                  <a:pt x="154793" y="242767"/>
                </a:lnTo>
                <a:lnTo>
                  <a:pt x="154252" y="247755"/>
                </a:lnTo>
                <a:lnTo>
                  <a:pt x="153127" y="252541"/>
                </a:lnTo>
                <a:lnTo>
                  <a:pt x="152243" y="256345"/>
                </a:lnTo>
                <a:lnTo>
                  <a:pt x="151243" y="260138"/>
                </a:lnTo>
                <a:lnTo>
                  <a:pt x="150081" y="263834"/>
                </a:lnTo>
                <a:lnTo>
                  <a:pt x="149572" y="265476"/>
                </a:lnTo>
                <a:lnTo>
                  <a:pt x="148434" y="266902"/>
                </a:lnTo>
                <a:lnTo>
                  <a:pt x="147453" y="268687"/>
                </a:lnTo>
                <a:lnTo>
                  <a:pt x="147533" y="268904"/>
                </a:lnTo>
                <a:lnTo>
                  <a:pt x="148316" y="269814"/>
                </a:lnTo>
                <a:lnTo>
                  <a:pt x="148118" y="270401"/>
                </a:lnTo>
                <a:lnTo>
                  <a:pt x="145776" y="277690"/>
                </a:lnTo>
                <a:lnTo>
                  <a:pt x="143302" y="284940"/>
                </a:lnTo>
                <a:lnTo>
                  <a:pt x="139056" y="297137"/>
                </a:lnTo>
                <a:lnTo>
                  <a:pt x="137126" y="302060"/>
                </a:lnTo>
                <a:lnTo>
                  <a:pt x="134209" y="311212"/>
                </a:lnTo>
                <a:lnTo>
                  <a:pt x="128454" y="311682"/>
                </a:lnTo>
                <a:lnTo>
                  <a:pt x="125685" y="307217"/>
                </a:lnTo>
                <a:lnTo>
                  <a:pt x="125605" y="304412"/>
                </a:lnTo>
                <a:lnTo>
                  <a:pt x="125952" y="302265"/>
                </a:lnTo>
                <a:lnTo>
                  <a:pt x="127380" y="294248"/>
                </a:lnTo>
                <a:lnTo>
                  <a:pt x="128894" y="286251"/>
                </a:lnTo>
                <a:lnTo>
                  <a:pt x="130439" y="278259"/>
                </a:lnTo>
                <a:lnTo>
                  <a:pt x="131957" y="270256"/>
                </a:lnTo>
                <a:lnTo>
                  <a:pt x="133007" y="264513"/>
                </a:lnTo>
                <a:lnTo>
                  <a:pt x="133634" y="258665"/>
                </a:lnTo>
                <a:lnTo>
                  <a:pt x="134975" y="252987"/>
                </a:lnTo>
                <a:lnTo>
                  <a:pt x="147218" y="211080"/>
                </a:lnTo>
                <a:lnTo>
                  <a:pt x="150288" y="201844"/>
                </a:lnTo>
                <a:lnTo>
                  <a:pt x="153343" y="192614"/>
                </a:lnTo>
                <a:lnTo>
                  <a:pt x="153828" y="191132"/>
                </a:lnTo>
                <a:lnTo>
                  <a:pt x="154473" y="189675"/>
                </a:lnTo>
                <a:lnTo>
                  <a:pt x="155300" y="187603"/>
                </a:lnTo>
                <a:lnTo>
                  <a:pt x="153599" y="187779"/>
                </a:lnTo>
                <a:lnTo>
                  <a:pt x="152392" y="187577"/>
                </a:lnTo>
                <a:lnTo>
                  <a:pt x="151495" y="188023"/>
                </a:lnTo>
                <a:lnTo>
                  <a:pt x="145388" y="190902"/>
                </a:lnTo>
                <a:lnTo>
                  <a:pt x="139342" y="193896"/>
                </a:lnTo>
                <a:lnTo>
                  <a:pt x="133252" y="196877"/>
                </a:lnTo>
                <a:lnTo>
                  <a:pt x="102562" y="211948"/>
                </a:lnTo>
                <a:lnTo>
                  <a:pt x="102107" y="212193"/>
                </a:lnTo>
                <a:lnTo>
                  <a:pt x="101701" y="212596"/>
                </a:lnTo>
                <a:lnTo>
                  <a:pt x="101203" y="212827"/>
                </a:lnTo>
                <a:lnTo>
                  <a:pt x="97768" y="214342"/>
                </a:lnTo>
                <a:lnTo>
                  <a:pt x="94480" y="216334"/>
                </a:lnTo>
                <a:lnTo>
                  <a:pt x="87765" y="217949"/>
                </a:lnTo>
                <a:lnTo>
                  <a:pt x="85122" y="215080"/>
                </a:lnTo>
                <a:lnTo>
                  <a:pt x="84822" y="212616"/>
                </a:lnTo>
                <a:lnTo>
                  <a:pt x="84545" y="210398"/>
                </a:lnTo>
                <a:lnTo>
                  <a:pt x="86137" y="207026"/>
                </a:lnTo>
                <a:lnTo>
                  <a:pt x="87985" y="205625"/>
                </a:lnTo>
                <a:lnTo>
                  <a:pt x="93558" y="201479"/>
                </a:lnTo>
                <a:lnTo>
                  <a:pt x="99631" y="197990"/>
                </a:lnTo>
                <a:lnTo>
                  <a:pt x="105554" y="194359"/>
                </a:lnTo>
                <a:lnTo>
                  <a:pt x="138971" y="173937"/>
                </a:lnTo>
                <a:lnTo>
                  <a:pt x="141579" y="172793"/>
                </a:lnTo>
                <a:lnTo>
                  <a:pt x="144093" y="170589"/>
                </a:lnTo>
                <a:lnTo>
                  <a:pt x="141784" y="170315"/>
                </a:lnTo>
                <a:lnTo>
                  <a:pt x="139431" y="170027"/>
                </a:lnTo>
                <a:lnTo>
                  <a:pt x="137107" y="169725"/>
                </a:lnTo>
                <a:lnTo>
                  <a:pt x="132922" y="169165"/>
                </a:lnTo>
                <a:lnTo>
                  <a:pt x="128770" y="169550"/>
                </a:lnTo>
                <a:lnTo>
                  <a:pt x="124525" y="167654"/>
                </a:lnTo>
                <a:lnTo>
                  <a:pt x="121838" y="166474"/>
                </a:lnTo>
                <a:lnTo>
                  <a:pt x="118284" y="167018"/>
                </a:lnTo>
                <a:lnTo>
                  <a:pt x="115843" y="164114"/>
                </a:lnTo>
                <a:lnTo>
                  <a:pt x="115394" y="164097"/>
                </a:lnTo>
                <a:lnTo>
                  <a:pt x="115210" y="164233"/>
                </a:lnTo>
                <a:lnTo>
                  <a:pt x="109579" y="167522"/>
                </a:lnTo>
                <a:lnTo>
                  <a:pt x="104760" y="163605"/>
                </a:lnTo>
                <a:lnTo>
                  <a:pt x="99697" y="162297"/>
                </a:lnTo>
                <a:lnTo>
                  <a:pt x="54864" y="150061"/>
                </a:lnTo>
                <a:lnTo>
                  <a:pt x="53538" y="149775"/>
                </a:lnTo>
                <a:lnTo>
                  <a:pt x="51881" y="151259"/>
                </a:lnTo>
                <a:lnTo>
                  <a:pt x="43860" y="150174"/>
                </a:lnTo>
                <a:lnTo>
                  <a:pt x="37323" y="148920"/>
                </a:lnTo>
                <a:lnTo>
                  <a:pt x="28296" y="147600"/>
                </a:lnTo>
                <a:lnTo>
                  <a:pt x="25816" y="147825"/>
                </a:lnTo>
                <a:lnTo>
                  <a:pt x="23391" y="147539"/>
                </a:lnTo>
                <a:lnTo>
                  <a:pt x="22302" y="147422"/>
                </a:lnTo>
                <a:lnTo>
                  <a:pt x="21277" y="146605"/>
                </a:lnTo>
                <a:lnTo>
                  <a:pt x="20704" y="146359"/>
                </a:lnTo>
                <a:lnTo>
                  <a:pt x="19218" y="146456"/>
                </a:lnTo>
                <a:lnTo>
                  <a:pt x="17997" y="146706"/>
                </a:lnTo>
                <a:lnTo>
                  <a:pt x="16877" y="146532"/>
                </a:lnTo>
                <a:lnTo>
                  <a:pt x="12308" y="145735"/>
                </a:lnTo>
                <a:lnTo>
                  <a:pt x="7592" y="145276"/>
                </a:lnTo>
                <a:lnTo>
                  <a:pt x="3272" y="143717"/>
                </a:lnTo>
                <a:lnTo>
                  <a:pt x="1647" y="143149"/>
                </a:lnTo>
                <a:lnTo>
                  <a:pt x="22" y="139991"/>
                </a:lnTo>
                <a:lnTo>
                  <a:pt x="0" y="138043"/>
                </a:lnTo>
                <a:lnTo>
                  <a:pt x="15" y="135076"/>
                </a:lnTo>
                <a:lnTo>
                  <a:pt x="2115" y="132577"/>
                </a:lnTo>
                <a:lnTo>
                  <a:pt x="10781" y="132205"/>
                </a:lnTo>
                <a:lnTo>
                  <a:pt x="16073" y="132169"/>
                </a:lnTo>
                <a:lnTo>
                  <a:pt x="21373" y="132350"/>
                </a:lnTo>
                <a:lnTo>
                  <a:pt x="25138" y="132470"/>
                </a:lnTo>
                <a:lnTo>
                  <a:pt x="28868" y="133274"/>
                </a:lnTo>
                <a:lnTo>
                  <a:pt x="32615" y="133292"/>
                </a:lnTo>
                <a:lnTo>
                  <a:pt x="37200" y="133303"/>
                </a:lnTo>
                <a:lnTo>
                  <a:pt x="41764" y="132660"/>
                </a:lnTo>
                <a:lnTo>
                  <a:pt x="46360" y="132554"/>
                </a:lnTo>
                <a:lnTo>
                  <a:pt x="47950" y="132513"/>
                </a:lnTo>
                <a:lnTo>
                  <a:pt x="49566" y="133270"/>
                </a:lnTo>
                <a:lnTo>
                  <a:pt x="51215" y="133678"/>
                </a:lnTo>
                <a:lnTo>
                  <a:pt x="51426" y="133527"/>
                </a:lnTo>
                <a:lnTo>
                  <a:pt x="52039" y="132827"/>
                </a:lnTo>
                <a:lnTo>
                  <a:pt x="52661" y="132826"/>
                </a:lnTo>
                <a:lnTo>
                  <a:pt x="95420" y="140683"/>
                </a:lnTo>
                <a:lnTo>
                  <a:pt x="101756" y="142293"/>
                </a:lnTo>
                <a:lnTo>
                  <a:pt x="108123" y="143754"/>
                </a:lnTo>
                <a:lnTo>
                  <a:pt x="114518" y="145038"/>
                </a:lnTo>
                <a:lnTo>
                  <a:pt x="122595" y="146500"/>
                </a:lnTo>
                <a:lnTo>
                  <a:pt x="130829" y="147026"/>
                </a:lnTo>
                <a:lnTo>
                  <a:pt x="142800" y="148574"/>
                </a:lnTo>
                <a:lnTo>
                  <a:pt x="146617" y="149405"/>
                </a:lnTo>
                <a:lnTo>
                  <a:pt x="153598" y="150531"/>
                </a:lnTo>
                <a:lnTo>
                  <a:pt x="156779" y="150928"/>
                </a:lnTo>
                <a:lnTo>
                  <a:pt x="161371" y="151564"/>
                </a:lnTo>
                <a:lnTo>
                  <a:pt x="158888" y="147426"/>
                </a:lnTo>
                <a:lnTo>
                  <a:pt x="157204" y="144227"/>
                </a:lnTo>
                <a:lnTo>
                  <a:pt x="155193" y="141240"/>
                </a:lnTo>
                <a:lnTo>
                  <a:pt x="150948" y="135062"/>
                </a:lnTo>
                <a:lnTo>
                  <a:pt x="146653" y="128908"/>
                </a:lnTo>
                <a:lnTo>
                  <a:pt x="142398" y="122726"/>
                </a:lnTo>
                <a:lnTo>
                  <a:pt x="138272" y="116463"/>
                </a:lnTo>
                <a:lnTo>
                  <a:pt x="134576" y="110684"/>
                </a:lnTo>
                <a:lnTo>
                  <a:pt x="131686" y="104361"/>
                </a:lnTo>
                <a:lnTo>
                  <a:pt x="128187" y="98402"/>
                </a:lnTo>
                <a:lnTo>
                  <a:pt x="124565" y="92333"/>
                </a:lnTo>
                <a:lnTo>
                  <a:pt x="120885" y="86296"/>
                </a:lnTo>
                <a:lnTo>
                  <a:pt x="117184" y="80270"/>
                </a:lnTo>
                <a:lnTo>
                  <a:pt x="113499" y="74236"/>
                </a:lnTo>
                <a:lnTo>
                  <a:pt x="112979" y="73406"/>
                </a:lnTo>
                <a:lnTo>
                  <a:pt x="112784" y="72364"/>
                </a:lnTo>
                <a:lnTo>
                  <a:pt x="111644" y="69019"/>
                </a:lnTo>
                <a:lnTo>
                  <a:pt x="111272" y="64855"/>
                </a:lnTo>
                <a:lnTo>
                  <a:pt x="109916" y="64512"/>
                </a:lnTo>
                <a:lnTo>
                  <a:pt x="106165" y="63534"/>
                </a:lnTo>
                <a:lnTo>
                  <a:pt x="106847" y="60171"/>
                </a:lnTo>
                <a:lnTo>
                  <a:pt x="105550" y="58169"/>
                </a:lnTo>
                <a:lnTo>
                  <a:pt x="103046" y="54264"/>
                </a:lnTo>
                <a:lnTo>
                  <a:pt x="100578" y="50155"/>
                </a:lnTo>
                <a:lnTo>
                  <a:pt x="99847" y="43076"/>
                </a:lnTo>
                <a:lnTo>
                  <a:pt x="97269" y="41282"/>
                </a:lnTo>
                <a:lnTo>
                  <a:pt x="96458" y="39093"/>
                </a:lnTo>
                <a:lnTo>
                  <a:pt x="95438" y="36312"/>
                </a:lnTo>
                <a:lnTo>
                  <a:pt x="94196" y="33800"/>
                </a:lnTo>
                <a:lnTo>
                  <a:pt x="96202" y="30242"/>
                </a:lnTo>
                <a:lnTo>
                  <a:pt x="97990" y="27097"/>
                </a:lnTo>
                <a:lnTo>
                  <a:pt x="100513" y="26406"/>
                </a:lnTo>
                <a:lnTo>
                  <a:pt x="102488" y="27082"/>
                </a:lnTo>
                <a:lnTo>
                  <a:pt x="105150" y="27943"/>
                </a:lnTo>
                <a:lnTo>
                  <a:pt x="108596" y="28900"/>
                </a:lnTo>
                <a:lnTo>
                  <a:pt x="109097" y="33032"/>
                </a:lnTo>
                <a:lnTo>
                  <a:pt x="109275" y="34452"/>
                </a:lnTo>
                <a:lnTo>
                  <a:pt x="111108" y="35611"/>
                </a:lnTo>
                <a:lnTo>
                  <a:pt x="111980" y="37028"/>
                </a:lnTo>
                <a:lnTo>
                  <a:pt x="116108" y="43611"/>
                </a:lnTo>
                <a:lnTo>
                  <a:pt x="120577" y="50009"/>
                </a:lnTo>
                <a:lnTo>
                  <a:pt x="124080" y="56928"/>
                </a:lnTo>
                <a:lnTo>
                  <a:pt x="125507" y="59785"/>
                </a:lnTo>
                <a:lnTo>
                  <a:pt x="127387" y="61917"/>
                </a:lnTo>
                <a:lnTo>
                  <a:pt x="129148" y="64373"/>
                </a:lnTo>
                <a:lnTo>
                  <a:pt x="131427" y="67586"/>
                </a:lnTo>
                <a:lnTo>
                  <a:pt x="132718" y="71551"/>
                </a:lnTo>
                <a:lnTo>
                  <a:pt x="134856" y="74913"/>
                </a:lnTo>
                <a:lnTo>
                  <a:pt x="138861" y="81266"/>
                </a:lnTo>
                <a:lnTo>
                  <a:pt x="143260" y="87332"/>
                </a:lnTo>
                <a:lnTo>
                  <a:pt x="147278" y="93641"/>
                </a:lnTo>
                <a:lnTo>
                  <a:pt x="150654" y="98963"/>
                </a:lnTo>
                <a:lnTo>
                  <a:pt x="153579" y="104602"/>
                </a:lnTo>
                <a:lnTo>
                  <a:pt x="158896" y="112986"/>
                </a:lnTo>
                <a:lnTo>
                  <a:pt x="161387" y="115640"/>
                </a:lnTo>
                <a:lnTo>
                  <a:pt x="163425" y="118612"/>
                </a:lnTo>
                <a:lnTo>
                  <a:pt x="164993" y="120913"/>
                </a:lnTo>
                <a:lnTo>
                  <a:pt x="166150" y="123471"/>
                </a:lnTo>
                <a:lnTo>
                  <a:pt x="167660" y="125802"/>
                </a:lnTo>
                <a:lnTo>
                  <a:pt x="168422" y="126946"/>
                </a:lnTo>
                <a:lnTo>
                  <a:pt x="169579" y="127803"/>
                </a:lnTo>
                <a:lnTo>
                  <a:pt x="171079" y="129363"/>
                </a:lnTo>
                <a:lnTo>
                  <a:pt x="173423" y="123848"/>
                </a:lnTo>
                <a:lnTo>
                  <a:pt x="174981" y="118164"/>
                </a:lnTo>
                <a:lnTo>
                  <a:pt x="178081" y="113575"/>
                </a:lnTo>
                <a:lnTo>
                  <a:pt x="181224" y="108998"/>
                </a:lnTo>
                <a:lnTo>
                  <a:pt x="181308" y="103368"/>
                </a:lnTo>
                <a:lnTo>
                  <a:pt x="184965" y="98589"/>
                </a:lnTo>
                <a:lnTo>
                  <a:pt x="185057" y="97874"/>
                </a:lnTo>
                <a:lnTo>
                  <a:pt x="185326" y="97285"/>
                </a:lnTo>
                <a:lnTo>
                  <a:pt x="188912" y="88370"/>
                </a:lnTo>
                <a:lnTo>
                  <a:pt x="191940" y="79259"/>
                </a:lnTo>
                <a:lnTo>
                  <a:pt x="194778" y="70077"/>
                </a:lnTo>
                <a:lnTo>
                  <a:pt x="197796" y="60948"/>
                </a:lnTo>
                <a:lnTo>
                  <a:pt x="200531" y="53299"/>
                </a:lnTo>
                <a:lnTo>
                  <a:pt x="203677" y="45799"/>
                </a:lnTo>
                <a:lnTo>
                  <a:pt x="206515" y="38205"/>
                </a:lnTo>
                <a:lnTo>
                  <a:pt x="207511" y="35561"/>
                </a:lnTo>
                <a:lnTo>
                  <a:pt x="207978" y="32684"/>
                </a:lnTo>
                <a:lnTo>
                  <a:pt x="208958" y="30011"/>
                </a:lnTo>
                <a:lnTo>
                  <a:pt x="211687" y="22624"/>
                </a:lnTo>
                <a:lnTo>
                  <a:pt x="214521" y="15293"/>
                </a:lnTo>
                <a:lnTo>
                  <a:pt x="217338" y="7933"/>
                </a:lnTo>
                <a:lnTo>
                  <a:pt x="220065" y="880"/>
                </a:lnTo>
                <a:lnTo>
                  <a:pt x="229263" y="0"/>
                </a:lnTo>
                <a:lnTo>
                  <a:pt x="233414" y="5127"/>
                </a:lnTo>
                <a:lnTo>
                  <a:pt x="236116" y="8445"/>
                </a:lnTo>
                <a:lnTo>
                  <a:pt x="236001" y="12316"/>
                </a:lnTo>
                <a:lnTo>
                  <a:pt x="234541" y="16209"/>
                </a:lnTo>
                <a:lnTo>
                  <a:pt x="231360" y="24635"/>
                </a:lnTo>
                <a:lnTo>
                  <a:pt x="228188" y="33059"/>
                </a:lnTo>
                <a:lnTo>
                  <a:pt x="225024" y="41486"/>
                </a:lnTo>
                <a:lnTo>
                  <a:pt x="221867" y="49919"/>
                </a:lnTo>
                <a:lnTo>
                  <a:pt x="219692" y="55750"/>
                </a:lnTo>
                <a:lnTo>
                  <a:pt x="217386" y="61540"/>
                </a:lnTo>
                <a:lnTo>
                  <a:pt x="213344" y="74183"/>
                </a:lnTo>
                <a:lnTo>
                  <a:pt x="211915" y="81129"/>
                </a:lnTo>
                <a:lnTo>
                  <a:pt x="207079" y="94679"/>
                </a:lnTo>
                <a:lnTo>
                  <a:pt x="203819" y="101353"/>
                </a:lnTo>
                <a:lnTo>
                  <a:pt x="200940" y="108191"/>
                </a:lnTo>
                <a:lnTo>
                  <a:pt x="199453" y="111692"/>
                </a:lnTo>
                <a:lnTo>
                  <a:pt x="198185" y="115259"/>
                </a:lnTo>
                <a:lnTo>
                  <a:pt x="196742" y="118773"/>
                </a:lnTo>
                <a:lnTo>
                  <a:pt x="193531" y="126542"/>
                </a:lnTo>
                <a:lnTo>
                  <a:pt x="183876" y="149812"/>
                </a:lnTo>
                <a:lnTo>
                  <a:pt x="184235" y="150137"/>
                </a:lnTo>
                <a:lnTo>
                  <a:pt x="184564" y="150477"/>
                </a:lnTo>
                <a:lnTo>
                  <a:pt x="184938" y="150831"/>
                </a:lnTo>
                <a:lnTo>
                  <a:pt x="189345" y="148127"/>
                </a:lnTo>
                <a:lnTo>
                  <a:pt x="193736" y="145394"/>
                </a:lnTo>
                <a:lnTo>
                  <a:pt x="198159" y="142719"/>
                </a:lnTo>
                <a:lnTo>
                  <a:pt x="199448" y="141914"/>
                </a:lnTo>
                <a:lnTo>
                  <a:pt x="200812" y="141181"/>
                </a:lnTo>
                <a:lnTo>
                  <a:pt x="202206" y="140504"/>
                </a:lnTo>
                <a:lnTo>
                  <a:pt x="206651" y="138483"/>
                </a:lnTo>
                <a:lnTo>
                  <a:pt x="210985" y="136188"/>
                </a:lnTo>
                <a:lnTo>
                  <a:pt x="215195" y="133663"/>
                </a:lnTo>
                <a:lnTo>
                  <a:pt x="219119" y="131219"/>
                </a:lnTo>
                <a:lnTo>
                  <a:pt x="223488" y="129534"/>
                </a:lnTo>
                <a:lnTo>
                  <a:pt x="227536" y="127319"/>
                </a:lnTo>
                <a:lnTo>
                  <a:pt x="233391" y="124055"/>
                </a:lnTo>
                <a:lnTo>
                  <a:pt x="239227" y="120756"/>
                </a:lnTo>
                <a:lnTo>
                  <a:pt x="250884" y="114128"/>
                </a:lnTo>
                <a:lnTo>
                  <a:pt x="256419" y="111001"/>
                </a:lnTo>
                <a:lnTo>
                  <a:pt x="261893" y="107760"/>
                </a:lnTo>
                <a:lnTo>
                  <a:pt x="267459" y="104691"/>
                </a:lnTo>
                <a:lnTo>
                  <a:pt x="270739" y="102889"/>
                </a:lnTo>
                <a:lnTo>
                  <a:pt x="274015" y="103531"/>
                </a:lnTo>
                <a:lnTo>
                  <a:pt x="276909" y="105709"/>
                </a:lnTo>
                <a:lnTo>
                  <a:pt x="280381" y="108280"/>
                </a:lnTo>
                <a:lnTo>
                  <a:pt x="268561" y="124035"/>
                </a:lnTo>
                <a:lnTo>
                  <a:pt x="261787" y="128604"/>
                </a:lnTo>
                <a:lnTo>
                  <a:pt x="227631" y="147242"/>
                </a:lnTo>
                <a:lnTo>
                  <a:pt x="204895" y="158846"/>
                </a:lnTo>
                <a:lnTo>
                  <a:pt x="205274" y="160233"/>
                </a:lnTo>
                <a:lnTo>
                  <a:pt x="205787" y="160437"/>
                </a:lnTo>
                <a:lnTo>
                  <a:pt x="206334" y="160772"/>
                </a:lnTo>
                <a:lnTo>
                  <a:pt x="206855" y="160788"/>
                </a:lnTo>
                <a:lnTo>
                  <a:pt x="214248" y="161249"/>
                </a:lnTo>
                <a:lnTo>
                  <a:pt x="221658" y="161811"/>
                </a:lnTo>
                <a:lnTo>
                  <a:pt x="229030" y="162098"/>
                </a:lnTo>
                <a:lnTo>
                  <a:pt x="232665" y="162250"/>
                </a:lnTo>
                <a:lnTo>
                  <a:pt x="235896" y="162398"/>
                </a:lnTo>
                <a:lnTo>
                  <a:pt x="239350" y="164461"/>
                </a:lnTo>
                <a:lnTo>
                  <a:pt x="242008" y="166064"/>
                </a:lnTo>
                <a:lnTo>
                  <a:pt x="246015" y="165202"/>
                </a:lnTo>
                <a:lnTo>
                  <a:pt x="255680" y="167437"/>
                </a:lnTo>
                <a:lnTo>
                  <a:pt x="261965" y="169381"/>
                </a:lnTo>
                <a:lnTo>
                  <a:pt x="268367" y="170930"/>
                </a:lnTo>
                <a:lnTo>
                  <a:pt x="275499" y="172599"/>
                </a:lnTo>
                <a:lnTo>
                  <a:pt x="282634" y="174216"/>
                </a:lnTo>
                <a:lnTo>
                  <a:pt x="289770" y="175824"/>
                </a:lnTo>
                <a:lnTo>
                  <a:pt x="296909" y="177469"/>
                </a:lnTo>
                <a:lnTo>
                  <a:pt x="304447" y="179221"/>
                </a:lnTo>
                <a:lnTo>
                  <a:pt x="311976" y="181162"/>
                </a:lnTo>
                <a:lnTo>
                  <a:pt x="319866" y="183093"/>
                </a:lnTo>
                <a:lnTo>
                  <a:pt x="320287" y="183126"/>
                </a:lnTo>
                <a:lnTo>
                  <a:pt x="326459" y="183430"/>
                </a:lnTo>
                <a:lnTo>
                  <a:pt x="331751" y="185502"/>
                </a:lnTo>
                <a:lnTo>
                  <a:pt x="337208" y="187337"/>
                </a:lnTo>
                <a:lnTo>
                  <a:pt x="342928" y="189253"/>
                </a:lnTo>
                <a:lnTo>
                  <a:pt x="348954" y="190375"/>
                </a:lnTo>
                <a:lnTo>
                  <a:pt x="354700" y="192203"/>
                </a:lnTo>
                <a:lnTo>
                  <a:pt x="360212" y="193935"/>
                </a:lnTo>
                <a:lnTo>
                  <a:pt x="365418" y="196053"/>
                </a:lnTo>
                <a:lnTo>
                  <a:pt x="366723" y="202971"/>
                </a:lnTo>
                <a:lnTo>
                  <a:pt x="367554" y="207443"/>
                </a:lnTo>
                <a:lnTo>
                  <a:pt x="364215" y="213086"/>
                </a:lnTo>
                <a:lnTo>
                  <a:pt x="356966" y="213436"/>
                </a:lnTo>
                <a:lnTo>
                  <a:pt x="354297" y="212357"/>
                </a:lnTo>
                <a:lnTo>
                  <a:pt x="351775" y="212641"/>
                </a:lnTo>
                <a:lnTo>
                  <a:pt x="347914" y="213091"/>
                </a:lnTo>
                <a:lnTo>
                  <a:pt x="344427" y="212193"/>
                </a:lnTo>
                <a:lnTo>
                  <a:pt x="339857" y="210509"/>
                </a:lnTo>
                <a:lnTo>
                  <a:pt x="338834" y="209765"/>
                </a:lnTo>
                <a:lnTo>
                  <a:pt x="337228" y="208891"/>
                </a:lnTo>
                <a:lnTo>
                  <a:pt x="334989" y="209837"/>
                </a:lnTo>
                <a:lnTo>
                  <a:pt x="334880" y="208749"/>
                </a:lnTo>
                <a:lnTo>
                  <a:pt x="334778" y="207879"/>
                </a:lnTo>
                <a:lnTo>
                  <a:pt x="334803" y="208198"/>
                </a:lnTo>
                <a:lnTo>
                  <a:pt x="332048" y="207572"/>
                </a:lnTo>
                <a:lnTo>
                  <a:pt x="329613" y="206996"/>
                </a:lnTo>
                <a:lnTo>
                  <a:pt x="327137" y="206479"/>
                </a:lnTo>
                <a:lnTo>
                  <a:pt x="324792" y="206002"/>
                </a:lnTo>
                <a:lnTo>
                  <a:pt x="322408" y="205657"/>
                </a:lnTo>
                <a:lnTo>
                  <a:pt x="320063" y="205181"/>
                </a:lnTo>
                <a:lnTo>
                  <a:pt x="316511" y="204503"/>
                </a:lnTo>
                <a:lnTo>
                  <a:pt x="312853" y="204104"/>
                </a:lnTo>
                <a:lnTo>
                  <a:pt x="304138" y="201321"/>
                </a:lnTo>
                <a:lnTo>
                  <a:pt x="298671" y="200897"/>
                </a:lnTo>
                <a:lnTo>
                  <a:pt x="287916" y="198546"/>
                </a:lnTo>
                <a:lnTo>
                  <a:pt x="282108" y="198305"/>
                </a:lnTo>
                <a:lnTo>
                  <a:pt x="276712" y="195698"/>
                </a:lnTo>
                <a:lnTo>
                  <a:pt x="272272" y="193574"/>
                </a:lnTo>
                <a:lnTo>
                  <a:pt x="266915" y="193424"/>
                </a:lnTo>
                <a:lnTo>
                  <a:pt x="261985" y="192229"/>
                </a:lnTo>
                <a:lnTo>
                  <a:pt x="257655" y="191193"/>
                </a:lnTo>
                <a:lnTo>
                  <a:pt x="252951" y="190691"/>
                </a:lnTo>
                <a:lnTo>
                  <a:pt x="245836" y="186863"/>
                </a:lnTo>
                <a:lnTo>
                  <a:pt x="242421" y="187258"/>
                </a:lnTo>
                <a:lnTo>
                  <a:pt x="235795" y="185090"/>
                </a:lnTo>
                <a:lnTo>
                  <a:pt x="232040" y="185261"/>
                </a:lnTo>
                <a:lnTo>
                  <a:pt x="228491" y="184655"/>
                </a:lnTo>
                <a:lnTo>
                  <a:pt x="223021" y="183751"/>
                </a:lnTo>
                <a:lnTo>
                  <a:pt x="217643" y="182539"/>
                </a:lnTo>
                <a:lnTo>
                  <a:pt x="212164" y="181752"/>
                </a:lnTo>
                <a:lnTo>
                  <a:pt x="211204" y="181603"/>
                </a:lnTo>
                <a:lnTo>
                  <a:pt x="209721" y="182660"/>
                </a:lnTo>
                <a:lnTo>
                  <a:pt x="208422" y="184468"/>
                </a:lnTo>
                <a:lnTo>
                  <a:pt x="208322" y="187074"/>
                </a:lnTo>
                <a:lnTo>
                  <a:pt x="208303" y="187787"/>
                </a:lnTo>
                <a:lnTo>
                  <a:pt x="208733" y="188518"/>
                </a:lnTo>
                <a:lnTo>
                  <a:pt x="209038" y="189426"/>
                </a:lnTo>
                <a:lnTo>
                  <a:pt x="210293" y="189306"/>
                </a:lnTo>
                <a:lnTo>
                  <a:pt x="209271" y="190743"/>
                </a:lnTo>
                <a:lnTo>
                  <a:pt x="208389" y="192032"/>
                </a:lnTo>
                <a:lnTo>
                  <a:pt x="207478" y="193335"/>
                </a:lnTo>
                <a:lnTo>
                  <a:pt x="208581" y="194295"/>
                </a:lnTo>
                <a:lnTo>
                  <a:pt x="211424" y="191952"/>
                </a:lnTo>
                <a:lnTo>
                  <a:pt x="224667" y="211458"/>
                </a:lnTo>
                <a:lnTo>
                  <a:pt x="222958" y="213525"/>
                </a:lnTo>
                <a:lnTo>
                  <a:pt x="226783" y="214166"/>
                </a:lnTo>
                <a:lnTo>
                  <a:pt x="227154" y="214855"/>
                </a:lnTo>
                <a:lnTo>
                  <a:pt x="228203" y="219801"/>
                </a:lnTo>
                <a:lnTo>
                  <a:pt x="228390" y="220625"/>
                </a:lnTo>
                <a:lnTo>
                  <a:pt x="230415" y="221052"/>
                </a:lnTo>
                <a:lnTo>
                  <a:pt x="231534" y="221634"/>
                </a:lnTo>
                <a:lnTo>
                  <a:pt x="231912" y="222540"/>
                </a:lnTo>
                <a:lnTo>
                  <a:pt x="232209" y="223638"/>
                </a:lnTo>
                <a:lnTo>
                  <a:pt x="232776" y="224554"/>
                </a:lnTo>
                <a:lnTo>
                  <a:pt x="234623" y="227443"/>
                </a:lnTo>
                <a:lnTo>
                  <a:pt x="236557" y="230287"/>
                </a:lnTo>
                <a:lnTo>
                  <a:pt x="238533" y="233144"/>
                </a:lnTo>
                <a:lnTo>
                  <a:pt x="239234" y="234173"/>
                </a:lnTo>
                <a:lnTo>
                  <a:pt x="240726" y="235108"/>
                </a:lnTo>
                <a:lnTo>
                  <a:pt x="240831" y="240341"/>
                </a:lnTo>
                <a:lnTo>
                  <a:pt x="244913" y="242140"/>
                </a:lnTo>
                <a:lnTo>
                  <a:pt x="246277" y="245696"/>
                </a:lnTo>
                <a:lnTo>
                  <a:pt x="247497" y="248850"/>
                </a:lnTo>
                <a:lnTo>
                  <a:pt x="250244" y="251367"/>
                </a:lnTo>
                <a:lnTo>
                  <a:pt x="252151" y="254298"/>
                </a:lnTo>
                <a:lnTo>
                  <a:pt x="253921" y="257044"/>
                </a:lnTo>
                <a:lnTo>
                  <a:pt x="255408" y="259943"/>
                </a:lnTo>
                <a:lnTo>
                  <a:pt x="257093" y="262735"/>
                </a:lnTo>
                <a:lnTo>
                  <a:pt x="257690" y="263709"/>
                </a:lnTo>
                <a:lnTo>
                  <a:pt x="258572" y="264529"/>
                </a:lnTo>
                <a:lnTo>
                  <a:pt x="259282" y="265441"/>
                </a:lnTo>
                <a:lnTo>
                  <a:pt x="262400" y="269534"/>
                </a:lnTo>
                <a:lnTo>
                  <a:pt x="264911" y="274064"/>
                </a:lnTo>
                <a:lnTo>
                  <a:pt x="268256" y="278034"/>
                </a:lnTo>
                <a:lnTo>
                  <a:pt x="268980" y="278903"/>
                </a:lnTo>
                <a:lnTo>
                  <a:pt x="268721" y="280669"/>
                </a:lnTo>
                <a:lnTo>
                  <a:pt x="268976" y="282640"/>
                </a:lnTo>
                <a:lnTo>
                  <a:pt x="268985" y="283338"/>
                </a:lnTo>
                <a:lnTo>
                  <a:pt x="270963" y="287490"/>
                </a:lnTo>
                <a:lnTo>
                  <a:pt x="270063" y="291266"/>
                </a:lnTo>
                <a:close/>
              </a:path>
            </a:pathLst>
          </a:custGeom>
          <a:solidFill>
            <a:srgbClr val="F5F5EF"/>
          </a:solidFill>
        </p:spPr>
        <p:txBody>
          <a:bodyPr wrap="square" lIns="0" tIns="0" rIns="0" bIns="0" rtlCol="0"/>
          <a:lstStyle/>
          <a:p>
            <a:endParaRPr/>
          </a:p>
        </p:txBody>
      </p:sp>
      <p:sp>
        <p:nvSpPr>
          <p:cNvPr id="5" name="object 5"/>
          <p:cNvSpPr/>
          <p:nvPr/>
        </p:nvSpPr>
        <p:spPr>
          <a:xfrm>
            <a:off x="14385503" y="5222373"/>
            <a:ext cx="603885" cy="508000"/>
          </a:xfrm>
          <a:custGeom>
            <a:avLst/>
            <a:gdLst/>
            <a:ahLst/>
            <a:cxnLst/>
            <a:rect l="l" t="t" r="r" b="b"/>
            <a:pathLst>
              <a:path w="603884" h="508000">
                <a:moveTo>
                  <a:pt x="443140" y="473687"/>
                </a:moveTo>
                <a:lnTo>
                  <a:pt x="430079" y="479323"/>
                </a:lnTo>
                <a:lnTo>
                  <a:pt x="422381" y="480923"/>
                </a:lnTo>
                <a:lnTo>
                  <a:pt x="415711" y="475920"/>
                </a:lnTo>
                <a:lnTo>
                  <a:pt x="412448" y="473441"/>
                </a:lnTo>
                <a:lnTo>
                  <a:pt x="410348" y="469427"/>
                </a:lnTo>
                <a:lnTo>
                  <a:pt x="406932" y="465093"/>
                </a:lnTo>
                <a:lnTo>
                  <a:pt x="401016" y="464404"/>
                </a:lnTo>
                <a:lnTo>
                  <a:pt x="400517" y="456867"/>
                </a:lnTo>
                <a:lnTo>
                  <a:pt x="396794" y="452638"/>
                </a:lnTo>
                <a:lnTo>
                  <a:pt x="396448" y="452219"/>
                </a:lnTo>
                <a:lnTo>
                  <a:pt x="397975" y="450127"/>
                </a:lnTo>
                <a:lnTo>
                  <a:pt x="398825" y="448459"/>
                </a:lnTo>
                <a:lnTo>
                  <a:pt x="393481" y="447825"/>
                </a:lnTo>
                <a:lnTo>
                  <a:pt x="391441" y="444929"/>
                </a:lnTo>
                <a:lnTo>
                  <a:pt x="385483" y="433855"/>
                </a:lnTo>
                <a:lnTo>
                  <a:pt x="380988" y="427742"/>
                </a:lnTo>
                <a:lnTo>
                  <a:pt x="377065" y="421684"/>
                </a:lnTo>
                <a:lnTo>
                  <a:pt x="373296" y="415680"/>
                </a:lnTo>
                <a:lnTo>
                  <a:pt x="365932" y="403577"/>
                </a:lnTo>
                <a:lnTo>
                  <a:pt x="362163" y="397573"/>
                </a:lnTo>
                <a:lnTo>
                  <a:pt x="357318" y="390151"/>
                </a:lnTo>
                <a:lnTo>
                  <a:pt x="352403" y="382766"/>
                </a:lnTo>
                <a:lnTo>
                  <a:pt x="347505" y="375372"/>
                </a:lnTo>
                <a:lnTo>
                  <a:pt x="342713" y="367922"/>
                </a:lnTo>
                <a:lnTo>
                  <a:pt x="338757" y="361579"/>
                </a:lnTo>
                <a:lnTo>
                  <a:pt x="334262" y="355466"/>
                </a:lnTo>
                <a:lnTo>
                  <a:pt x="332428" y="347800"/>
                </a:lnTo>
                <a:lnTo>
                  <a:pt x="331741" y="344842"/>
                </a:lnTo>
                <a:lnTo>
                  <a:pt x="327658" y="342743"/>
                </a:lnTo>
                <a:lnTo>
                  <a:pt x="325503" y="339969"/>
                </a:lnTo>
                <a:lnTo>
                  <a:pt x="320792" y="333791"/>
                </a:lnTo>
                <a:lnTo>
                  <a:pt x="316009" y="327591"/>
                </a:lnTo>
                <a:lnTo>
                  <a:pt x="311881" y="321038"/>
                </a:lnTo>
                <a:lnTo>
                  <a:pt x="308877" y="316241"/>
                </a:lnTo>
                <a:lnTo>
                  <a:pt x="307272" y="310569"/>
                </a:lnTo>
                <a:lnTo>
                  <a:pt x="300782" y="299963"/>
                </a:lnTo>
                <a:lnTo>
                  <a:pt x="296529" y="294748"/>
                </a:lnTo>
                <a:lnTo>
                  <a:pt x="291757" y="288119"/>
                </a:lnTo>
                <a:lnTo>
                  <a:pt x="288815" y="298492"/>
                </a:lnTo>
                <a:lnTo>
                  <a:pt x="274307" y="342784"/>
                </a:lnTo>
                <a:lnTo>
                  <a:pt x="261782" y="372939"/>
                </a:lnTo>
                <a:lnTo>
                  <a:pt x="258969" y="379936"/>
                </a:lnTo>
                <a:lnTo>
                  <a:pt x="256445" y="387050"/>
                </a:lnTo>
                <a:lnTo>
                  <a:pt x="253929" y="394697"/>
                </a:lnTo>
                <a:lnTo>
                  <a:pt x="253023" y="402869"/>
                </a:lnTo>
                <a:lnTo>
                  <a:pt x="251155" y="410711"/>
                </a:lnTo>
                <a:lnTo>
                  <a:pt x="249688" y="416947"/>
                </a:lnTo>
                <a:lnTo>
                  <a:pt x="248030" y="423163"/>
                </a:lnTo>
                <a:lnTo>
                  <a:pt x="246105" y="429221"/>
                </a:lnTo>
                <a:lnTo>
                  <a:pt x="245263" y="431913"/>
                </a:lnTo>
                <a:lnTo>
                  <a:pt x="243388" y="434253"/>
                </a:lnTo>
                <a:lnTo>
                  <a:pt x="241769" y="437181"/>
                </a:lnTo>
                <a:lnTo>
                  <a:pt x="241899" y="437535"/>
                </a:lnTo>
                <a:lnTo>
                  <a:pt x="243182" y="439023"/>
                </a:lnTo>
                <a:lnTo>
                  <a:pt x="242856" y="439985"/>
                </a:lnTo>
                <a:lnTo>
                  <a:pt x="228528" y="481771"/>
                </a:lnTo>
                <a:lnTo>
                  <a:pt x="226294" y="487856"/>
                </a:lnTo>
                <a:lnTo>
                  <a:pt x="224100" y="493954"/>
                </a:lnTo>
                <a:lnTo>
                  <a:pt x="222030" y="500081"/>
                </a:lnTo>
                <a:lnTo>
                  <a:pt x="219844" y="506885"/>
                </a:lnTo>
                <a:lnTo>
                  <a:pt x="210386" y="507678"/>
                </a:lnTo>
                <a:lnTo>
                  <a:pt x="205853" y="500375"/>
                </a:lnTo>
                <a:lnTo>
                  <a:pt x="205732" y="495781"/>
                </a:lnTo>
                <a:lnTo>
                  <a:pt x="206310" y="492263"/>
                </a:lnTo>
                <a:lnTo>
                  <a:pt x="208688" y="479126"/>
                </a:lnTo>
                <a:lnTo>
                  <a:pt x="211208" y="466022"/>
                </a:lnTo>
                <a:lnTo>
                  <a:pt x="213776" y="452925"/>
                </a:lnTo>
                <a:lnTo>
                  <a:pt x="216302" y="439811"/>
                </a:lnTo>
                <a:lnTo>
                  <a:pt x="217511" y="432728"/>
                </a:lnTo>
                <a:lnTo>
                  <a:pt x="218635" y="425622"/>
                </a:lnTo>
                <a:lnTo>
                  <a:pt x="219849" y="418536"/>
                </a:lnTo>
                <a:lnTo>
                  <a:pt x="231741" y="373175"/>
                </a:lnTo>
                <a:lnTo>
                  <a:pt x="246687" y="327685"/>
                </a:lnTo>
                <a:lnTo>
                  <a:pt x="251742" y="312554"/>
                </a:lnTo>
                <a:lnTo>
                  <a:pt x="252545" y="310125"/>
                </a:lnTo>
                <a:lnTo>
                  <a:pt x="253611" y="307737"/>
                </a:lnTo>
                <a:lnTo>
                  <a:pt x="254977" y="304339"/>
                </a:lnTo>
                <a:lnTo>
                  <a:pt x="252182" y="304633"/>
                </a:lnTo>
                <a:lnTo>
                  <a:pt x="250199" y="304308"/>
                </a:lnTo>
                <a:lnTo>
                  <a:pt x="248725" y="305041"/>
                </a:lnTo>
                <a:lnTo>
                  <a:pt x="168230" y="344419"/>
                </a:lnTo>
                <a:lnTo>
                  <a:pt x="166814" y="345484"/>
                </a:lnTo>
                <a:lnTo>
                  <a:pt x="165994" y="345865"/>
                </a:lnTo>
                <a:lnTo>
                  <a:pt x="160344" y="348360"/>
                </a:lnTo>
                <a:lnTo>
                  <a:pt x="154934" y="351634"/>
                </a:lnTo>
                <a:lnTo>
                  <a:pt x="143895" y="354306"/>
                </a:lnTo>
                <a:lnTo>
                  <a:pt x="139564" y="349618"/>
                </a:lnTo>
                <a:lnTo>
                  <a:pt x="139080" y="345582"/>
                </a:lnTo>
                <a:lnTo>
                  <a:pt x="138632" y="341950"/>
                </a:lnTo>
                <a:lnTo>
                  <a:pt x="173215" y="315597"/>
                </a:lnTo>
                <a:lnTo>
                  <a:pt x="185942" y="307763"/>
                </a:lnTo>
                <a:lnTo>
                  <a:pt x="224188" y="284419"/>
                </a:lnTo>
                <a:lnTo>
                  <a:pt x="232490" y="280134"/>
                </a:lnTo>
                <a:lnTo>
                  <a:pt x="236630" y="276514"/>
                </a:lnTo>
                <a:lnTo>
                  <a:pt x="232837" y="276074"/>
                </a:lnTo>
                <a:lnTo>
                  <a:pt x="228972" y="275613"/>
                </a:lnTo>
                <a:lnTo>
                  <a:pt x="225154" y="275126"/>
                </a:lnTo>
                <a:lnTo>
                  <a:pt x="218281" y="274225"/>
                </a:lnTo>
                <a:lnTo>
                  <a:pt x="211456" y="274872"/>
                </a:lnTo>
                <a:lnTo>
                  <a:pt x="204490" y="271783"/>
                </a:lnTo>
                <a:lnTo>
                  <a:pt x="200080" y="269860"/>
                </a:lnTo>
                <a:lnTo>
                  <a:pt x="194238" y="270765"/>
                </a:lnTo>
                <a:lnTo>
                  <a:pt x="190238" y="266019"/>
                </a:lnTo>
                <a:lnTo>
                  <a:pt x="189500" y="265992"/>
                </a:lnTo>
                <a:lnTo>
                  <a:pt x="189198" y="266215"/>
                </a:lnTo>
                <a:lnTo>
                  <a:pt x="182477" y="268310"/>
                </a:lnTo>
                <a:lnTo>
                  <a:pt x="176100" y="267484"/>
                </a:lnTo>
                <a:lnTo>
                  <a:pt x="169902" y="265247"/>
                </a:lnTo>
                <a:lnTo>
                  <a:pt x="163716" y="263105"/>
                </a:lnTo>
                <a:lnTo>
                  <a:pt x="90099" y="243236"/>
                </a:lnTo>
                <a:lnTo>
                  <a:pt x="87921" y="242774"/>
                </a:lnTo>
                <a:lnTo>
                  <a:pt x="85194" y="245210"/>
                </a:lnTo>
                <a:lnTo>
                  <a:pt x="82855" y="244896"/>
                </a:lnTo>
                <a:lnTo>
                  <a:pt x="74743" y="243727"/>
                </a:lnTo>
                <a:lnTo>
                  <a:pt x="66651" y="242436"/>
                </a:lnTo>
                <a:lnTo>
                  <a:pt x="58557" y="241122"/>
                </a:lnTo>
                <a:lnTo>
                  <a:pt x="50444" y="239886"/>
                </a:lnTo>
                <a:lnTo>
                  <a:pt x="46456" y="239309"/>
                </a:lnTo>
                <a:lnTo>
                  <a:pt x="42380" y="239687"/>
                </a:lnTo>
                <a:lnTo>
                  <a:pt x="38397" y="239228"/>
                </a:lnTo>
                <a:lnTo>
                  <a:pt x="36608" y="239041"/>
                </a:lnTo>
                <a:lnTo>
                  <a:pt x="34926" y="237707"/>
                </a:lnTo>
                <a:lnTo>
                  <a:pt x="33987" y="237305"/>
                </a:lnTo>
                <a:lnTo>
                  <a:pt x="31544" y="237470"/>
                </a:lnTo>
                <a:lnTo>
                  <a:pt x="29536" y="237884"/>
                </a:lnTo>
                <a:lnTo>
                  <a:pt x="27697" y="237603"/>
                </a:lnTo>
                <a:lnTo>
                  <a:pt x="20194" y="236316"/>
                </a:lnTo>
                <a:lnTo>
                  <a:pt x="12446" y="235584"/>
                </a:lnTo>
                <a:lnTo>
                  <a:pt x="5355" y="233046"/>
                </a:lnTo>
                <a:lnTo>
                  <a:pt x="2687" y="232121"/>
                </a:lnTo>
                <a:lnTo>
                  <a:pt x="29" y="226956"/>
                </a:lnTo>
                <a:lnTo>
                  <a:pt x="0" y="223765"/>
                </a:lnTo>
                <a:lnTo>
                  <a:pt x="36" y="218905"/>
                </a:lnTo>
                <a:lnTo>
                  <a:pt x="3496" y="214805"/>
                </a:lnTo>
                <a:lnTo>
                  <a:pt x="9026" y="214552"/>
                </a:lnTo>
                <a:lnTo>
                  <a:pt x="15556" y="214318"/>
                </a:lnTo>
                <a:lnTo>
                  <a:pt x="22084" y="214204"/>
                </a:lnTo>
                <a:lnTo>
                  <a:pt x="28611" y="214216"/>
                </a:lnTo>
                <a:lnTo>
                  <a:pt x="35140" y="214357"/>
                </a:lnTo>
                <a:lnTo>
                  <a:pt x="41326" y="214538"/>
                </a:lnTo>
                <a:lnTo>
                  <a:pt x="47451" y="215841"/>
                </a:lnTo>
                <a:lnTo>
                  <a:pt x="53608" y="215857"/>
                </a:lnTo>
                <a:lnTo>
                  <a:pt x="61142" y="215857"/>
                </a:lnTo>
                <a:lnTo>
                  <a:pt x="68642" y="214786"/>
                </a:lnTo>
                <a:lnTo>
                  <a:pt x="76195" y="214595"/>
                </a:lnTo>
                <a:lnTo>
                  <a:pt x="78807" y="214520"/>
                </a:lnTo>
                <a:lnTo>
                  <a:pt x="81460" y="215755"/>
                </a:lnTo>
                <a:lnTo>
                  <a:pt x="84167" y="216416"/>
                </a:lnTo>
                <a:lnTo>
                  <a:pt x="84515" y="216168"/>
                </a:lnTo>
                <a:lnTo>
                  <a:pt x="85525" y="215020"/>
                </a:lnTo>
                <a:lnTo>
                  <a:pt x="86547" y="215015"/>
                </a:lnTo>
                <a:lnTo>
                  <a:pt x="131659" y="221084"/>
                </a:lnTo>
                <a:lnTo>
                  <a:pt x="156772" y="227718"/>
                </a:lnTo>
                <a:lnTo>
                  <a:pt x="167177" y="230331"/>
                </a:lnTo>
                <a:lnTo>
                  <a:pt x="208179" y="237472"/>
                </a:lnTo>
                <a:lnTo>
                  <a:pt x="218254" y="238518"/>
                </a:lnTo>
                <a:lnTo>
                  <a:pt x="228314" y="239662"/>
                </a:lnTo>
                <a:lnTo>
                  <a:pt x="234590" y="240460"/>
                </a:lnTo>
                <a:lnTo>
                  <a:pt x="240859" y="241807"/>
                </a:lnTo>
                <a:lnTo>
                  <a:pt x="252325" y="243624"/>
                </a:lnTo>
                <a:lnTo>
                  <a:pt x="257550" y="244262"/>
                </a:lnTo>
                <a:lnTo>
                  <a:pt x="265093" y="245286"/>
                </a:lnTo>
                <a:lnTo>
                  <a:pt x="261030" y="238517"/>
                </a:lnTo>
                <a:lnTo>
                  <a:pt x="258274" y="233284"/>
                </a:lnTo>
                <a:lnTo>
                  <a:pt x="254982" y="228399"/>
                </a:lnTo>
                <a:lnTo>
                  <a:pt x="248031" y="218297"/>
                </a:lnTo>
                <a:lnTo>
                  <a:pt x="240998" y="208233"/>
                </a:lnTo>
                <a:lnTo>
                  <a:pt x="234030" y="198123"/>
                </a:lnTo>
                <a:lnTo>
                  <a:pt x="227275" y="187882"/>
                </a:lnTo>
                <a:lnTo>
                  <a:pt x="222950" y="180649"/>
                </a:lnTo>
                <a:lnTo>
                  <a:pt x="218904" y="173220"/>
                </a:lnTo>
                <a:lnTo>
                  <a:pt x="214918" y="165736"/>
                </a:lnTo>
                <a:lnTo>
                  <a:pt x="210775" y="158337"/>
                </a:lnTo>
                <a:lnTo>
                  <a:pt x="204848" y="148411"/>
                </a:lnTo>
                <a:lnTo>
                  <a:pt x="198825" y="138537"/>
                </a:lnTo>
                <a:lnTo>
                  <a:pt x="192767" y="128682"/>
                </a:lnTo>
                <a:lnTo>
                  <a:pt x="186735" y="118812"/>
                </a:lnTo>
                <a:lnTo>
                  <a:pt x="185884" y="117455"/>
                </a:lnTo>
                <a:lnTo>
                  <a:pt x="185569" y="115748"/>
                </a:lnTo>
                <a:lnTo>
                  <a:pt x="183709" y="110275"/>
                </a:lnTo>
                <a:lnTo>
                  <a:pt x="183113" y="103455"/>
                </a:lnTo>
                <a:lnTo>
                  <a:pt x="180885" y="102899"/>
                </a:lnTo>
                <a:lnTo>
                  <a:pt x="174727" y="101312"/>
                </a:lnTo>
                <a:lnTo>
                  <a:pt x="175861" y="95801"/>
                </a:lnTo>
                <a:lnTo>
                  <a:pt x="173737" y="92526"/>
                </a:lnTo>
                <a:lnTo>
                  <a:pt x="169638" y="86140"/>
                </a:lnTo>
                <a:lnTo>
                  <a:pt x="165599" y="79418"/>
                </a:lnTo>
                <a:lnTo>
                  <a:pt x="164425" y="67827"/>
                </a:lnTo>
                <a:lnTo>
                  <a:pt x="160197" y="64898"/>
                </a:lnTo>
                <a:lnTo>
                  <a:pt x="158872" y="61315"/>
                </a:lnTo>
                <a:lnTo>
                  <a:pt x="157208" y="56765"/>
                </a:lnTo>
                <a:lnTo>
                  <a:pt x="155176" y="52655"/>
                </a:lnTo>
                <a:lnTo>
                  <a:pt x="158486" y="46820"/>
                </a:lnTo>
                <a:lnTo>
                  <a:pt x="161437" y="41662"/>
                </a:lnTo>
                <a:lnTo>
                  <a:pt x="165584" y="40520"/>
                </a:lnTo>
                <a:lnTo>
                  <a:pt x="168828" y="41618"/>
                </a:lnTo>
                <a:lnTo>
                  <a:pt x="173197" y="43019"/>
                </a:lnTo>
                <a:lnTo>
                  <a:pt x="178856" y="44573"/>
                </a:lnTo>
                <a:lnTo>
                  <a:pt x="179663" y="51339"/>
                </a:lnTo>
                <a:lnTo>
                  <a:pt x="179950" y="53665"/>
                </a:lnTo>
                <a:lnTo>
                  <a:pt x="182957" y="55557"/>
                </a:lnTo>
                <a:lnTo>
                  <a:pt x="184385" y="57874"/>
                </a:lnTo>
                <a:lnTo>
                  <a:pt x="194672" y="73940"/>
                </a:lnTo>
                <a:lnTo>
                  <a:pt x="199627" y="82075"/>
                </a:lnTo>
                <a:lnTo>
                  <a:pt x="204188" y="90422"/>
                </a:lnTo>
                <a:lnTo>
                  <a:pt x="206522" y="95095"/>
                </a:lnTo>
                <a:lnTo>
                  <a:pt x="209603" y="98581"/>
                </a:lnTo>
                <a:lnTo>
                  <a:pt x="212487" y="102596"/>
                </a:lnTo>
                <a:lnTo>
                  <a:pt x="216218" y="107850"/>
                </a:lnTo>
                <a:lnTo>
                  <a:pt x="218324" y="114340"/>
                </a:lnTo>
                <a:lnTo>
                  <a:pt x="221825" y="119839"/>
                </a:lnTo>
                <a:lnTo>
                  <a:pt x="226843" y="127556"/>
                </a:lnTo>
                <a:lnTo>
                  <a:pt x="231985" y="135179"/>
                </a:lnTo>
                <a:lnTo>
                  <a:pt x="237131" y="142788"/>
                </a:lnTo>
                <a:lnTo>
                  <a:pt x="242161" y="150465"/>
                </a:lnTo>
                <a:lnTo>
                  <a:pt x="246191" y="157075"/>
                </a:lnTo>
                <a:lnTo>
                  <a:pt x="253980" y="170509"/>
                </a:lnTo>
                <a:lnTo>
                  <a:pt x="258024" y="177146"/>
                </a:lnTo>
                <a:lnTo>
                  <a:pt x="261175" y="182106"/>
                </a:lnTo>
                <a:lnTo>
                  <a:pt x="265258" y="186444"/>
                </a:lnTo>
                <a:lnTo>
                  <a:pt x="268596" y="191304"/>
                </a:lnTo>
                <a:lnTo>
                  <a:pt x="271163" y="195066"/>
                </a:lnTo>
                <a:lnTo>
                  <a:pt x="273053" y="199252"/>
                </a:lnTo>
                <a:lnTo>
                  <a:pt x="275527" y="203065"/>
                </a:lnTo>
                <a:lnTo>
                  <a:pt x="276774" y="204935"/>
                </a:lnTo>
                <a:lnTo>
                  <a:pt x="278672" y="206334"/>
                </a:lnTo>
                <a:lnTo>
                  <a:pt x="281129" y="208884"/>
                </a:lnTo>
                <a:lnTo>
                  <a:pt x="283852" y="202083"/>
                </a:lnTo>
                <a:lnTo>
                  <a:pt x="286449" y="195373"/>
                </a:lnTo>
                <a:lnTo>
                  <a:pt x="289277" y="188946"/>
                </a:lnTo>
                <a:lnTo>
                  <a:pt x="292696" y="182996"/>
                </a:lnTo>
                <a:lnTo>
                  <a:pt x="295801" y="177105"/>
                </a:lnTo>
                <a:lnTo>
                  <a:pt x="297984" y="170938"/>
                </a:lnTo>
                <a:lnTo>
                  <a:pt x="300205" y="164864"/>
                </a:lnTo>
                <a:lnTo>
                  <a:pt x="303426" y="159251"/>
                </a:lnTo>
                <a:lnTo>
                  <a:pt x="304066" y="158423"/>
                </a:lnTo>
                <a:lnTo>
                  <a:pt x="304219" y="157251"/>
                </a:lnTo>
                <a:lnTo>
                  <a:pt x="304664" y="156286"/>
                </a:lnTo>
                <a:lnTo>
                  <a:pt x="310591" y="141669"/>
                </a:lnTo>
                <a:lnTo>
                  <a:pt x="315601" y="126735"/>
                </a:lnTo>
                <a:lnTo>
                  <a:pt x="320299" y="111684"/>
                </a:lnTo>
                <a:lnTo>
                  <a:pt x="325293" y="96719"/>
                </a:lnTo>
                <a:lnTo>
                  <a:pt x="328794" y="87354"/>
                </a:lnTo>
                <a:lnTo>
                  <a:pt x="332437" y="78043"/>
                </a:lnTo>
                <a:lnTo>
                  <a:pt x="336112" y="68749"/>
                </a:lnTo>
                <a:lnTo>
                  <a:pt x="339708" y="59435"/>
                </a:lnTo>
                <a:lnTo>
                  <a:pt x="341354" y="55100"/>
                </a:lnTo>
                <a:lnTo>
                  <a:pt x="342133" y="50386"/>
                </a:lnTo>
                <a:lnTo>
                  <a:pt x="343753" y="46004"/>
                </a:lnTo>
                <a:lnTo>
                  <a:pt x="357609" y="9808"/>
                </a:lnTo>
                <a:lnTo>
                  <a:pt x="369962" y="0"/>
                </a:lnTo>
                <a:lnTo>
                  <a:pt x="377670" y="715"/>
                </a:lnTo>
                <a:lnTo>
                  <a:pt x="384034" y="5149"/>
                </a:lnTo>
                <a:lnTo>
                  <a:pt x="388460" y="10574"/>
                </a:lnTo>
                <a:lnTo>
                  <a:pt x="388256" y="16916"/>
                </a:lnTo>
                <a:lnTo>
                  <a:pt x="385842" y="23297"/>
                </a:lnTo>
                <a:lnTo>
                  <a:pt x="380582" y="37110"/>
                </a:lnTo>
                <a:lnTo>
                  <a:pt x="375338" y="50921"/>
                </a:lnTo>
                <a:lnTo>
                  <a:pt x="370107" y="64736"/>
                </a:lnTo>
                <a:lnTo>
                  <a:pt x="364887" y="78561"/>
                </a:lnTo>
                <a:lnTo>
                  <a:pt x="359442" y="92889"/>
                </a:lnTo>
                <a:lnTo>
                  <a:pt x="356806" y="100089"/>
                </a:lnTo>
                <a:lnTo>
                  <a:pt x="354340" y="107351"/>
                </a:lnTo>
                <a:lnTo>
                  <a:pt x="351855" y="115650"/>
                </a:lnTo>
                <a:lnTo>
                  <a:pt x="349559" y="124006"/>
                </a:lnTo>
                <a:lnTo>
                  <a:pt x="347199" y="132329"/>
                </a:lnTo>
                <a:lnTo>
                  <a:pt x="344524" y="140526"/>
                </a:lnTo>
                <a:lnTo>
                  <a:pt x="341234" y="149007"/>
                </a:lnTo>
                <a:lnTo>
                  <a:pt x="337643" y="157382"/>
                </a:lnTo>
                <a:lnTo>
                  <a:pt x="333932" y="165720"/>
                </a:lnTo>
                <a:lnTo>
                  <a:pt x="330276" y="174090"/>
                </a:lnTo>
                <a:lnTo>
                  <a:pt x="327819" y="179829"/>
                </a:lnTo>
                <a:lnTo>
                  <a:pt x="325722" y="185677"/>
                </a:lnTo>
                <a:lnTo>
                  <a:pt x="323337" y="191438"/>
                </a:lnTo>
                <a:lnTo>
                  <a:pt x="318030" y="204176"/>
                </a:lnTo>
                <a:lnTo>
                  <a:pt x="302078" y="242328"/>
                </a:lnTo>
                <a:lnTo>
                  <a:pt x="302665" y="242859"/>
                </a:lnTo>
                <a:lnTo>
                  <a:pt x="303205" y="243416"/>
                </a:lnTo>
                <a:lnTo>
                  <a:pt x="303818" y="243994"/>
                </a:lnTo>
                <a:lnTo>
                  <a:pt x="320123" y="233970"/>
                </a:lnTo>
                <a:lnTo>
                  <a:pt x="325572" y="230655"/>
                </a:lnTo>
                <a:lnTo>
                  <a:pt x="327693" y="229332"/>
                </a:lnTo>
                <a:lnTo>
                  <a:pt x="329937" y="228125"/>
                </a:lnTo>
                <a:lnTo>
                  <a:pt x="332231" y="227011"/>
                </a:lnTo>
                <a:lnTo>
                  <a:pt x="339541" y="223683"/>
                </a:lnTo>
                <a:lnTo>
                  <a:pt x="346672" y="219907"/>
                </a:lnTo>
                <a:lnTo>
                  <a:pt x="353600" y="215756"/>
                </a:lnTo>
                <a:lnTo>
                  <a:pt x="360056" y="211737"/>
                </a:lnTo>
                <a:lnTo>
                  <a:pt x="367242" y="208960"/>
                </a:lnTo>
                <a:lnTo>
                  <a:pt x="412314" y="183619"/>
                </a:lnTo>
                <a:lnTo>
                  <a:pt x="425931" y="175823"/>
                </a:lnTo>
                <a:lnTo>
                  <a:pt x="432741" y="171930"/>
                </a:lnTo>
                <a:lnTo>
                  <a:pt x="439585" y="168098"/>
                </a:lnTo>
                <a:lnTo>
                  <a:pt x="444982" y="165134"/>
                </a:lnTo>
                <a:lnTo>
                  <a:pt x="450362" y="166172"/>
                </a:lnTo>
                <a:lnTo>
                  <a:pt x="455109" y="169729"/>
                </a:lnTo>
                <a:lnTo>
                  <a:pt x="460803" y="173926"/>
                </a:lnTo>
                <a:lnTo>
                  <a:pt x="435697" y="203454"/>
                </a:lnTo>
                <a:lnTo>
                  <a:pt x="396351" y="226206"/>
                </a:lnTo>
                <a:lnTo>
                  <a:pt x="355307" y="247549"/>
                </a:lnTo>
                <a:lnTo>
                  <a:pt x="336577" y="257045"/>
                </a:lnTo>
                <a:lnTo>
                  <a:pt x="337195" y="259314"/>
                </a:lnTo>
                <a:lnTo>
                  <a:pt x="338038" y="259647"/>
                </a:lnTo>
                <a:lnTo>
                  <a:pt x="338934" y="260193"/>
                </a:lnTo>
                <a:lnTo>
                  <a:pt x="339791" y="260217"/>
                </a:lnTo>
                <a:lnTo>
                  <a:pt x="358018" y="261354"/>
                </a:lnTo>
                <a:lnTo>
                  <a:pt x="367126" y="261871"/>
                </a:lnTo>
                <a:lnTo>
                  <a:pt x="376220" y="262277"/>
                </a:lnTo>
                <a:lnTo>
                  <a:pt x="382193" y="262512"/>
                </a:lnTo>
                <a:lnTo>
                  <a:pt x="387501" y="262742"/>
                </a:lnTo>
                <a:lnTo>
                  <a:pt x="393168" y="266106"/>
                </a:lnTo>
                <a:lnTo>
                  <a:pt x="397529" y="268722"/>
                </a:lnTo>
                <a:lnTo>
                  <a:pt x="404115" y="267296"/>
                </a:lnTo>
                <a:lnTo>
                  <a:pt x="409478" y="268525"/>
                </a:lnTo>
                <a:lnTo>
                  <a:pt x="417331" y="270441"/>
                </a:lnTo>
                <a:lnTo>
                  <a:pt x="425148" y="272513"/>
                </a:lnTo>
                <a:lnTo>
                  <a:pt x="432966" y="274606"/>
                </a:lnTo>
                <a:lnTo>
                  <a:pt x="440821" y="276590"/>
                </a:lnTo>
                <a:lnTo>
                  <a:pt x="452532" y="279297"/>
                </a:lnTo>
                <a:lnTo>
                  <a:pt x="464248" y="281917"/>
                </a:lnTo>
                <a:lnTo>
                  <a:pt x="475968" y="284524"/>
                </a:lnTo>
                <a:lnTo>
                  <a:pt x="487692" y="287191"/>
                </a:lnTo>
                <a:lnTo>
                  <a:pt x="496972" y="289371"/>
                </a:lnTo>
                <a:lnTo>
                  <a:pt x="506246" y="291624"/>
                </a:lnTo>
                <a:lnTo>
                  <a:pt x="515511" y="293903"/>
                </a:lnTo>
                <a:lnTo>
                  <a:pt x="525390" y="296314"/>
                </a:lnTo>
                <a:lnTo>
                  <a:pt x="526081" y="296365"/>
                </a:lnTo>
                <a:lnTo>
                  <a:pt x="526700" y="296395"/>
                </a:lnTo>
                <a:lnTo>
                  <a:pt x="533701" y="297226"/>
                </a:lnTo>
                <a:lnTo>
                  <a:pt x="540494" y="298844"/>
                </a:lnTo>
                <a:lnTo>
                  <a:pt x="547181" y="300938"/>
                </a:lnTo>
                <a:lnTo>
                  <a:pt x="553867" y="303198"/>
                </a:lnTo>
                <a:lnTo>
                  <a:pt x="560990" y="305329"/>
                </a:lnTo>
                <a:lnTo>
                  <a:pt x="568212" y="307202"/>
                </a:lnTo>
                <a:lnTo>
                  <a:pt x="575442" y="309049"/>
                </a:lnTo>
                <a:lnTo>
                  <a:pt x="582590" y="311099"/>
                </a:lnTo>
                <a:lnTo>
                  <a:pt x="603649" y="336012"/>
                </a:lnTo>
                <a:lnTo>
                  <a:pt x="598142" y="345268"/>
                </a:lnTo>
                <a:lnTo>
                  <a:pt x="586230" y="345869"/>
                </a:lnTo>
                <a:lnTo>
                  <a:pt x="581848" y="344111"/>
                </a:lnTo>
                <a:lnTo>
                  <a:pt x="577704" y="344587"/>
                </a:lnTo>
                <a:lnTo>
                  <a:pt x="571358" y="345339"/>
                </a:lnTo>
                <a:lnTo>
                  <a:pt x="565632" y="343882"/>
                </a:lnTo>
                <a:lnTo>
                  <a:pt x="558130" y="341142"/>
                </a:lnTo>
                <a:lnTo>
                  <a:pt x="556451" y="339927"/>
                </a:lnTo>
                <a:lnTo>
                  <a:pt x="553816" y="338501"/>
                </a:lnTo>
                <a:lnTo>
                  <a:pt x="550133" y="340059"/>
                </a:lnTo>
                <a:lnTo>
                  <a:pt x="549958" y="338277"/>
                </a:lnTo>
                <a:lnTo>
                  <a:pt x="549795" y="336853"/>
                </a:lnTo>
                <a:lnTo>
                  <a:pt x="549835" y="337376"/>
                </a:lnTo>
                <a:lnTo>
                  <a:pt x="545311" y="336361"/>
                </a:lnTo>
                <a:lnTo>
                  <a:pt x="541312" y="335427"/>
                </a:lnTo>
                <a:lnTo>
                  <a:pt x="537245" y="334590"/>
                </a:lnTo>
                <a:lnTo>
                  <a:pt x="533394" y="333818"/>
                </a:lnTo>
                <a:lnTo>
                  <a:pt x="529479" y="333262"/>
                </a:lnTo>
                <a:lnTo>
                  <a:pt x="525628" y="332490"/>
                </a:lnTo>
                <a:lnTo>
                  <a:pt x="519794" y="331394"/>
                </a:lnTo>
                <a:lnTo>
                  <a:pt x="513784" y="330755"/>
                </a:lnTo>
                <a:lnTo>
                  <a:pt x="508191" y="328984"/>
                </a:lnTo>
                <a:lnTo>
                  <a:pt x="501614" y="327258"/>
                </a:lnTo>
                <a:lnTo>
                  <a:pt x="494992" y="326004"/>
                </a:lnTo>
                <a:lnTo>
                  <a:pt x="488379" y="324915"/>
                </a:lnTo>
                <a:lnTo>
                  <a:pt x="481832" y="323684"/>
                </a:lnTo>
                <a:lnTo>
                  <a:pt x="475000" y="322440"/>
                </a:lnTo>
                <a:lnTo>
                  <a:pt x="468080" y="321273"/>
                </a:lnTo>
                <a:lnTo>
                  <a:pt x="461186" y="319672"/>
                </a:lnTo>
                <a:lnTo>
                  <a:pt x="454435" y="317126"/>
                </a:lnTo>
                <a:lnTo>
                  <a:pt x="447148" y="313665"/>
                </a:lnTo>
                <a:lnTo>
                  <a:pt x="438346" y="313439"/>
                </a:lnTo>
                <a:lnTo>
                  <a:pt x="430252" y="311502"/>
                </a:lnTo>
                <a:lnTo>
                  <a:pt x="423140" y="309822"/>
                </a:lnTo>
                <a:lnTo>
                  <a:pt x="415414" y="309018"/>
                </a:lnTo>
                <a:lnTo>
                  <a:pt x="403737" y="302775"/>
                </a:lnTo>
                <a:lnTo>
                  <a:pt x="398125" y="303435"/>
                </a:lnTo>
                <a:lnTo>
                  <a:pt x="387247" y="299910"/>
                </a:lnTo>
                <a:lnTo>
                  <a:pt x="381077" y="300204"/>
                </a:lnTo>
                <a:lnTo>
                  <a:pt x="375247" y="299227"/>
                </a:lnTo>
                <a:lnTo>
                  <a:pt x="368533" y="298056"/>
                </a:lnTo>
                <a:lnTo>
                  <a:pt x="361846" y="296809"/>
                </a:lnTo>
                <a:lnTo>
                  <a:pt x="355155" y="295598"/>
                </a:lnTo>
                <a:lnTo>
                  <a:pt x="348431" y="294534"/>
                </a:lnTo>
                <a:lnTo>
                  <a:pt x="346855" y="294293"/>
                </a:lnTo>
                <a:lnTo>
                  <a:pt x="344414" y="296030"/>
                </a:lnTo>
                <a:lnTo>
                  <a:pt x="342274" y="298997"/>
                </a:lnTo>
                <a:lnTo>
                  <a:pt x="342099" y="303266"/>
                </a:lnTo>
                <a:lnTo>
                  <a:pt x="342065" y="304434"/>
                </a:lnTo>
                <a:lnTo>
                  <a:pt x="342768" y="305629"/>
                </a:lnTo>
                <a:lnTo>
                  <a:pt x="343266" y="307116"/>
                </a:lnTo>
                <a:lnTo>
                  <a:pt x="345328" y="306914"/>
                </a:lnTo>
                <a:lnTo>
                  <a:pt x="343643" y="309273"/>
                </a:lnTo>
                <a:lnTo>
                  <a:pt x="342189" y="311386"/>
                </a:lnTo>
                <a:lnTo>
                  <a:pt x="340688" y="313525"/>
                </a:lnTo>
                <a:lnTo>
                  <a:pt x="342496" y="315094"/>
                </a:lnTo>
                <a:lnTo>
                  <a:pt x="347176" y="311245"/>
                </a:lnTo>
                <a:lnTo>
                  <a:pt x="368860" y="343143"/>
                </a:lnTo>
                <a:lnTo>
                  <a:pt x="366043" y="346534"/>
                </a:lnTo>
                <a:lnTo>
                  <a:pt x="372327" y="347570"/>
                </a:lnTo>
                <a:lnTo>
                  <a:pt x="372933" y="348696"/>
                </a:lnTo>
                <a:lnTo>
                  <a:pt x="374638" y="356795"/>
                </a:lnTo>
                <a:lnTo>
                  <a:pt x="374942" y="358144"/>
                </a:lnTo>
                <a:lnTo>
                  <a:pt x="378268" y="358835"/>
                </a:lnTo>
                <a:lnTo>
                  <a:pt x="380104" y="359783"/>
                </a:lnTo>
                <a:lnTo>
                  <a:pt x="380721" y="361267"/>
                </a:lnTo>
                <a:lnTo>
                  <a:pt x="381206" y="363063"/>
                </a:lnTo>
                <a:lnTo>
                  <a:pt x="382132" y="364561"/>
                </a:lnTo>
                <a:lnTo>
                  <a:pt x="385157" y="369287"/>
                </a:lnTo>
                <a:lnTo>
                  <a:pt x="388322" y="373937"/>
                </a:lnTo>
                <a:lnTo>
                  <a:pt x="391559" y="378609"/>
                </a:lnTo>
                <a:lnTo>
                  <a:pt x="392706" y="380292"/>
                </a:lnTo>
                <a:lnTo>
                  <a:pt x="395155" y="381818"/>
                </a:lnTo>
                <a:lnTo>
                  <a:pt x="395306" y="390389"/>
                </a:lnTo>
                <a:lnTo>
                  <a:pt x="402006" y="393319"/>
                </a:lnTo>
                <a:lnTo>
                  <a:pt x="404233" y="399139"/>
                </a:lnTo>
                <a:lnTo>
                  <a:pt x="406226" y="404299"/>
                </a:lnTo>
                <a:lnTo>
                  <a:pt x="410729" y="408411"/>
                </a:lnTo>
                <a:lnTo>
                  <a:pt x="413851" y="413206"/>
                </a:lnTo>
                <a:lnTo>
                  <a:pt x="416750" y="417697"/>
                </a:lnTo>
                <a:lnTo>
                  <a:pt x="419181" y="422440"/>
                </a:lnTo>
                <a:lnTo>
                  <a:pt x="421940" y="427006"/>
                </a:lnTo>
                <a:lnTo>
                  <a:pt x="422917" y="428598"/>
                </a:lnTo>
                <a:lnTo>
                  <a:pt x="424362" y="429939"/>
                </a:lnTo>
                <a:lnTo>
                  <a:pt x="425526" y="431430"/>
                </a:lnTo>
                <a:lnTo>
                  <a:pt x="430633" y="438121"/>
                </a:lnTo>
                <a:lnTo>
                  <a:pt x="434741" y="445532"/>
                </a:lnTo>
                <a:lnTo>
                  <a:pt x="440222" y="452022"/>
                </a:lnTo>
                <a:lnTo>
                  <a:pt x="441408" y="453441"/>
                </a:lnTo>
                <a:lnTo>
                  <a:pt x="440976" y="456336"/>
                </a:lnTo>
                <a:lnTo>
                  <a:pt x="441387" y="459564"/>
                </a:lnTo>
                <a:lnTo>
                  <a:pt x="441399" y="460707"/>
                </a:lnTo>
                <a:lnTo>
                  <a:pt x="444632" y="467499"/>
                </a:lnTo>
                <a:lnTo>
                  <a:pt x="443140" y="473687"/>
                </a:lnTo>
                <a:close/>
              </a:path>
            </a:pathLst>
          </a:custGeom>
          <a:solidFill>
            <a:srgbClr val="F5F5EF"/>
          </a:solidFill>
        </p:spPr>
        <p:txBody>
          <a:bodyPr wrap="square" lIns="0" tIns="0" rIns="0" bIns="0" rtlCol="0"/>
          <a:lstStyle/>
          <a:p>
            <a:endParaRPr/>
          </a:p>
        </p:txBody>
      </p:sp>
      <p:sp>
        <p:nvSpPr>
          <p:cNvPr id="6" name="object 6"/>
          <p:cNvSpPr/>
          <p:nvPr/>
        </p:nvSpPr>
        <p:spPr>
          <a:xfrm>
            <a:off x="3873035" y="795124"/>
            <a:ext cx="412750" cy="481330"/>
          </a:xfrm>
          <a:custGeom>
            <a:avLst/>
            <a:gdLst/>
            <a:ahLst/>
            <a:cxnLst/>
            <a:rect l="l" t="t" r="r" b="b"/>
            <a:pathLst>
              <a:path w="412750" h="481330">
                <a:moveTo>
                  <a:pt x="235494" y="240848"/>
                </a:moveTo>
                <a:lnTo>
                  <a:pt x="209415" y="207645"/>
                </a:lnTo>
                <a:lnTo>
                  <a:pt x="213230" y="204278"/>
                </a:lnTo>
                <a:lnTo>
                  <a:pt x="218179" y="200299"/>
                </a:lnTo>
                <a:lnTo>
                  <a:pt x="220963" y="197675"/>
                </a:lnTo>
                <a:lnTo>
                  <a:pt x="227308" y="191360"/>
                </a:lnTo>
                <a:lnTo>
                  <a:pt x="234608" y="184206"/>
                </a:lnTo>
                <a:lnTo>
                  <a:pt x="240947" y="177885"/>
                </a:lnTo>
                <a:lnTo>
                  <a:pt x="248406" y="170933"/>
                </a:lnTo>
                <a:lnTo>
                  <a:pt x="253215" y="166776"/>
                </a:lnTo>
                <a:lnTo>
                  <a:pt x="268124" y="154917"/>
                </a:lnTo>
                <a:lnTo>
                  <a:pt x="296853" y="129812"/>
                </a:lnTo>
                <a:lnTo>
                  <a:pt x="298109" y="129355"/>
                </a:lnTo>
                <a:lnTo>
                  <a:pt x="301568" y="127591"/>
                </a:lnTo>
                <a:lnTo>
                  <a:pt x="306875" y="126122"/>
                </a:lnTo>
                <a:lnTo>
                  <a:pt x="306785" y="119840"/>
                </a:lnTo>
                <a:lnTo>
                  <a:pt x="311530" y="119713"/>
                </a:lnTo>
                <a:lnTo>
                  <a:pt x="318084" y="113666"/>
                </a:lnTo>
                <a:lnTo>
                  <a:pt x="322898" y="109514"/>
                </a:lnTo>
                <a:lnTo>
                  <a:pt x="332050" y="106773"/>
                </a:lnTo>
                <a:lnTo>
                  <a:pt x="332916" y="103764"/>
                </a:lnTo>
                <a:lnTo>
                  <a:pt x="339500" y="99810"/>
                </a:lnTo>
                <a:lnTo>
                  <a:pt x="341574" y="98339"/>
                </a:lnTo>
                <a:lnTo>
                  <a:pt x="350764" y="101815"/>
                </a:lnTo>
                <a:lnTo>
                  <a:pt x="352795" y="104401"/>
                </a:lnTo>
                <a:lnTo>
                  <a:pt x="351929" y="107411"/>
                </a:lnTo>
                <a:lnTo>
                  <a:pt x="351474" y="110944"/>
                </a:lnTo>
                <a:lnTo>
                  <a:pt x="351534" y="115132"/>
                </a:lnTo>
                <a:lnTo>
                  <a:pt x="344920" y="116992"/>
                </a:lnTo>
                <a:lnTo>
                  <a:pt x="343771" y="119641"/>
                </a:lnTo>
                <a:lnTo>
                  <a:pt x="341851" y="121308"/>
                </a:lnTo>
                <a:lnTo>
                  <a:pt x="330566" y="131614"/>
                </a:lnTo>
                <a:lnTo>
                  <a:pt x="325819" y="135850"/>
                </a:lnTo>
                <a:lnTo>
                  <a:pt x="316783" y="142850"/>
                </a:lnTo>
                <a:lnTo>
                  <a:pt x="314301" y="145858"/>
                </a:lnTo>
                <a:lnTo>
                  <a:pt x="308004" y="152233"/>
                </a:lnTo>
                <a:lnTo>
                  <a:pt x="303417" y="154618"/>
                </a:lnTo>
                <a:lnTo>
                  <a:pt x="294030" y="163227"/>
                </a:lnTo>
                <a:lnTo>
                  <a:pt x="283937" y="172993"/>
                </a:lnTo>
                <a:lnTo>
                  <a:pt x="273634" y="182492"/>
                </a:lnTo>
                <a:lnTo>
                  <a:pt x="265683" y="188818"/>
                </a:lnTo>
                <a:lnTo>
                  <a:pt x="257203" y="196526"/>
                </a:lnTo>
                <a:lnTo>
                  <a:pt x="253954" y="200613"/>
                </a:lnTo>
                <a:lnTo>
                  <a:pt x="248501" y="206008"/>
                </a:lnTo>
                <a:lnTo>
                  <a:pt x="245351" y="208164"/>
                </a:lnTo>
                <a:lnTo>
                  <a:pt x="242535" y="210747"/>
                </a:lnTo>
                <a:lnTo>
                  <a:pt x="241639" y="211662"/>
                </a:lnTo>
                <a:lnTo>
                  <a:pt x="241128" y="213069"/>
                </a:lnTo>
                <a:lnTo>
                  <a:pt x="239594" y="215227"/>
                </a:lnTo>
                <a:lnTo>
                  <a:pt x="264691" y="247181"/>
                </a:lnTo>
                <a:lnTo>
                  <a:pt x="262946" y="247016"/>
                </a:lnTo>
                <a:lnTo>
                  <a:pt x="235494" y="240848"/>
                </a:lnTo>
                <a:close/>
              </a:path>
              <a:path w="412750" h="481330">
                <a:moveTo>
                  <a:pt x="264691" y="247181"/>
                </a:moveTo>
                <a:lnTo>
                  <a:pt x="239594" y="215227"/>
                </a:lnTo>
                <a:lnTo>
                  <a:pt x="246319" y="217621"/>
                </a:lnTo>
                <a:lnTo>
                  <a:pt x="254552" y="217824"/>
                </a:lnTo>
                <a:lnTo>
                  <a:pt x="260458" y="221231"/>
                </a:lnTo>
                <a:lnTo>
                  <a:pt x="267389" y="223887"/>
                </a:lnTo>
                <a:lnTo>
                  <a:pt x="274569" y="222748"/>
                </a:lnTo>
                <a:lnTo>
                  <a:pt x="280938" y="226744"/>
                </a:lnTo>
                <a:lnTo>
                  <a:pt x="282271" y="226386"/>
                </a:lnTo>
                <a:lnTo>
                  <a:pt x="282682" y="226909"/>
                </a:lnTo>
                <a:lnTo>
                  <a:pt x="294558" y="229694"/>
                </a:lnTo>
                <a:lnTo>
                  <a:pt x="307115" y="231289"/>
                </a:lnTo>
                <a:lnTo>
                  <a:pt x="319566" y="232748"/>
                </a:lnTo>
                <a:lnTo>
                  <a:pt x="331124" y="235128"/>
                </a:lnTo>
                <a:lnTo>
                  <a:pt x="338763" y="236629"/>
                </a:lnTo>
                <a:lnTo>
                  <a:pt x="361813" y="241303"/>
                </a:lnTo>
                <a:lnTo>
                  <a:pt x="365508" y="241895"/>
                </a:lnTo>
                <a:lnTo>
                  <a:pt x="408534" y="251442"/>
                </a:lnTo>
                <a:lnTo>
                  <a:pt x="412461" y="262611"/>
                </a:lnTo>
                <a:lnTo>
                  <a:pt x="410163" y="267909"/>
                </a:lnTo>
                <a:lnTo>
                  <a:pt x="405812" y="272650"/>
                </a:lnTo>
                <a:lnTo>
                  <a:pt x="401273" y="273039"/>
                </a:lnTo>
                <a:lnTo>
                  <a:pt x="362578" y="264895"/>
                </a:lnTo>
                <a:lnTo>
                  <a:pt x="342463" y="261901"/>
                </a:lnTo>
                <a:lnTo>
                  <a:pt x="334662" y="260193"/>
                </a:lnTo>
                <a:lnTo>
                  <a:pt x="327093" y="258780"/>
                </a:lnTo>
                <a:lnTo>
                  <a:pt x="320133" y="258143"/>
                </a:lnTo>
                <a:lnTo>
                  <a:pt x="314239" y="256807"/>
                </a:lnTo>
                <a:lnTo>
                  <a:pt x="307327" y="256231"/>
                </a:lnTo>
                <a:lnTo>
                  <a:pt x="300308" y="255520"/>
                </a:lnTo>
                <a:lnTo>
                  <a:pt x="292963" y="254392"/>
                </a:lnTo>
                <a:lnTo>
                  <a:pt x="280019" y="250247"/>
                </a:lnTo>
                <a:lnTo>
                  <a:pt x="272543" y="248954"/>
                </a:lnTo>
                <a:lnTo>
                  <a:pt x="268180" y="247511"/>
                </a:lnTo>
                <a:lnTo>
                  <a:pt x="264691" y="247181"/>
                </a:lnTo>
                <a:close/>
              </a:path>
              <a:path w="412750" h="481330">
                <a:moveTo>
                  <a:pt x="215885" y="236443"/>
                </a:moveTo>
                <a:lnTo>
                  <a:pt x="177519" y="187596"/>
                </a:lnTo>
                <a:lnTo>
                  <a:pt x="181115" y="190118"/>
                </a:lnTo>
                <a:lnTo>
                  <a:pt x="181051" y="183869"/>
                </a:lnTo>
                <a:lnTo>
                  <a:pt x="180803" y="175329"/>
                </a:lnTo>
                <a:lnTo>
                  <a:pt x="178742" y="170648"/>
                </a:lnTo>
                <a:lnTo>
                  <a:pt x="180474" y="164630"/>
                </a:lnTo>
                <a:lnTo>
                  <a:pt x="181032" y="161227"/>
                </a:lnTo>
                <a:lnTo>
                  <a:pt x="179331" y="157005"/>
                </a:lnTo>
                <a:lnTo>
                  <a:pt x="182709" y="153082"/>
                </a:lnTo>
                <a:lnTo>
                  <a:pt x="177026" y="145846"/>
                </a:lnTo>
                <a:lnTo>
                  <a:pt x="181116" y="138717"/>
                </a:lnTo>
                <a:lnTo>
                  <a:pt x="181052" y="132468"/>
                </a:lnTo>
                <a:lnTo>
                  <a:pt x="186167" y="73185"/>
                </a:lnTo>
                <a:lnTo>
                  <a:pt x="186343" y="71353"/>
                </a:lnTo>
                <a:lnTo>
                  <a:pt x="184620" y="69160"/>
                </a:lnTo>
                <a:lnTo>
                  <a:pt x="184693" y="67197"/>
                </a:lnTo>
                <a:lnTo>
                  <a:pt x="184001" y="41643"/>
                </a:lnTo>
                <a:lnTo>
                  <a:pt x="183431" y="38861"/>
                </a:lnTo>
                <a:lnTo>
                  <a:pt x="182605" y="35752"/>
                </a:lnTo>
                <a:lnTo>
                  <a:pt x="182288" y="31237"/>
                </a:lnTo>
                <a:lnTo>
                  <a:pt x="182875" y="29929"/>
                </a:lnTo>
                <a:lnTo>
                  <a:pt x="183565" y="28751"/>
                </a:lnTo>
                <a:lnTo>
                  <a:pt x="183484" y="26592"/>
                </a:lnTo>
                <a:lnTo>
                  <a:pt x="182533" y="25381"/>
                </a:lnTo>
                <a:lnTo>
                  <a:pt x="182811" y="23679"/>
                </a:lnTo>
                <a:lnTo>
                  <a:pt x="182902" y="17627"/>
                </a:lnTo>
                <a:lnTo>
                  <a:pt x="181762" y="12064"/>
                </a:lnTo>
                <a:lnTo>
                  <a:pt x="183315" y="5815"/>
                </a:lnTo>
                <a:lnTo>
                  <a:pt x="183389" y="3854"/>
                </a:lnTo>
                <a:lnTo>
                  <a:pt x="186435" y="1565"/>
                </a:lnTo>
                <a:lnTo>
                  <a:pt x="189153" y="912"/>
                </a:lnTo>
                <a:lnTo>
                  <a:pt x="193281" y="0"/>
                </a:lnTo>
                <a:lnTo>
                  <a:pt x="196697" y="2293"/>
                </a:lnTo>
                <a:lnTo>
                  <a:pt x="198924" y="13353"/>
                </a:lnTo>
                <a:lnTo>
                  <a:pt x="200655" y="19669"/>
                </a:lnTo>
                <a:lnTo>
                  <a:pt x="201910" y="31547"/>
                </a:lnTo>
                <a:lnTo>
                  <a:pt x="202227" y="36063"/>
                </a:lnTo>
                <a:lnTo>
                  <a:pt x="204069" y="46632"/>
                </a:lnTo>
                <a:lnTo>
                  <a:pt x="205517" y="52588"/>
                </a:lnTo>
                <a:lnTo>
                  <a:pt x="206918" y="60540"/>
                </a:lnTo>
                <a:lnTo>
                  <a:pt x="206768" y="62405"/>
                </a:lnTo>
                <a:lnTo>
                  <a:pt x="206772" y="64466"/>
                </a:lnTo>
                <a:lnTo>
                  <a:pt x="208109" y="66168"/>
                </a:lnTo>
                <a:lnTo>
                  <a:pt x="209416" y="78113"/>
                </a:lnTo>
                <a:lnTo>
                  <a:pt x="209346" y="90361"/>
                </a:lnTo>
                <a:lnTo>
                  <a:pt x="208982" y="102234"/>
                </a:lnTo>
                <a:lnTo>
                  <a:pt x="208409" y="113840"/>
                </a:lnTo>
                <a:lnTo>
                  <a:pt x="208185" y="121780"/>
                </a:lnTo>
                <a:lnTo>
                  <a:pt x="207031" y="130591"/>
                </a:lnTo>
                <a:lnTo>
                  <a:pt x="206953" y="138715"/>
                </a:lnTo>
                <a:lnTo>
                  <a:pt x="206961" y="146950"/>
                </a:lnTo>
                <a:lnTo>
                  <a:pt x="206879" y="155070"/>
                </a:lnTo>
                <a:lnTo>
                  <a:pt x="206903" y="163326"/>
                </a:lnTo>
                <a:lnTo>
                  <a:pt x="207965" y="170846"/>
                </a:lnTo>
                <a:lnTo>
                  <a:pt x="207999" y="179113"/>
                </a:lnTo>
                <a:lnTo>
                  <a:pt x="208496" y="183858"/>
                </a:lnTo>
                <a:lnTo>
                  <a:pt x="208864" y="188439"/>
                </a:lnTo>
                <a:lnTo>
                  <a:pt x="208345" y="198058"/>
                </a:lnTo>
                <a:lnTo>
                  <a:pt x="208430" y="202278"/>
                </a:lnTo>
                <a:lnTo>
                  <a:pt x="209415" y="207645"/>
                </a:lnTo>
                <a:lnTo>
                  <a:pt x="235494" y="240848"/>
                </a:lnTo>
                <a:lnTo>
                  <a:pt x="215885" y="236443"/>
                </a:lnTo>
                <a:close/>
              </a:path>
              <a:path w="412750" h="481330">
                <a:moveTo>
                  <a:pt x="295628" y="340028"/>
                </a:moveTo>
                <a:lnTo>
                  <a:pt x="219360" y="242924"/>
                </a:lnTo>
                <a:lnTo>
                  <a:pt x="224473" y="247378"/>
                </a:lnTo>
                <a:lnTo>
                  <a:pt x="281456" y="319928"/>
                </a:lnTo>
                <a:lnTo>
                  <a:pt x="287520" y="325593"/>
                </a:lnTo>
                <a:lnTo>
                  <a:pt x="295569" y="335840"/>
                </a:lnTo>
                <a:lnTo>
                  <a:pt x="295628" y="340028"/>
                </a:lnTo>
                <a:close/>
              </a:path>
              <a:path w="412750" h="481330">
                <a:moveTo>
                  <a:pt x="278847" y="349503"/>
                </a:moveTo>
                <a:lnTo>
                  <a:pt x="112039" y="137124"/>
                </a:lnTo>
                <a:lnTo>
                  <a:pt x="108714" y="128778"/>
                </a:lnTo>
                <a:lnTo>
                  <a:pt x="111937" y="124658"/>
                </a:lnTo>
                <a:lnTo>
                  <a:pt x="117295" y="123256"/>
                </a:lnTo>
                <a:lnTo>
                  <a:pt x="121684" y="124731"/>
                </a:lnTo>
                <a:lnTo>
                  <a:pt x="124509" y="126271"/>
                </a:lnTo>
                <a:lnTo>
                  <a:pt x="128633" y="131523"/>
                </a:lnTo>
                <a:lnTo>
                  <a:pt x="133781" y="136021"/>
                </a:lnTo>
                <a:lnTo>
                  <a:pt x="142093" y="146604"/>
                </a:lnTo>
                <a:lnTo>
                  <a:pt x="157543" y="164219"/>
                </a:lnTo>
                <a:lnTo>
                  <a:pt x="165765" y="172631"/>
                </a:lnTo>
                <a:lnTo>
                  <a:pt x="216116" y="236737"/>
                </a:lnTo>
                <a:lnTo>
                  <a:pt x="215246" y="237685"/>
                </a:lnTo>
                <a:lnTo>
                  <a:pt x="295628" y="340028"/>
                </a:lnTo>
                <a:lnTo>
                  <a:pt x="292842" y="344705"/>
                </a:lnTo>
                <a:lnTo>
                  <a:pt x="290312" y="349709"/>
                </a:lnTo>
                <a:lnTo>
                  <a:pt x="286133" y="350556"/>
                </a:lnTo>
                <a:lnTo>
                  <a:pt x="278847" y="349503"/>
                </a:lnTo>
                <a:close/>
              </a:path>
              <a:path w="412750" h="481330">
                <a:moveTo>
                  <a:pt x="207991" y="265458"/>
                </a:moveTo>
                <a:lnTo>
                  <a:pt x="161320" y="206036"/>
                </a:lnTo>
                <a:lnTo>
                  <a:pt x="161547" y="204270"/>
                </a:lnTo>
                <a:lnTo>
                  <a:pt x="156719" y="198122"/>
                </a:lnTo>
                <a:lnTo>
                  <a:pt x="145600" y="181910"/>
                </a:lnTo>
                <a:lnTo>
                  <a:pt x="119368" y="146455"/>
                </a:lnTo>
                <a:lnTo>
                  <a:pt x="277047" y="347211"/>
                </a:lnTo>
                <a:lnTo>
                  <a:pt x="269707" y="339922"/>
                </a:lnTo>
                <a:lnTo>
                  <a:pt x="210245" y="264216"/>
                </a:lnTo>
                <a:lnTo>
                  <a:pt x="207991" y="265458"/>
                </a:lnTo>
                <a:close/>
              </a:path>
              <a:path w="412750" h="481330">
                <a:moveTo>
                  <a:pt x="258957" y="328291"/>
                </a:moveTo>
                <a:lnTo>
                  <a:pt x="224499" y="284420"/>
                </a:lnTo>
                <a:lnTo>
                  <a:pt x="210245" y="264216"/>
                </a:lnTo>
                <a:lnTo>
                  <a:pt x="264833" y="333717"/>
                </a:lnTo>
                <a:lnTo>
                  <a:pt x="258957" y="328291"/>
                </a:lnTo>
                <a:close/>
              </a:path>
              <a:path w="412750" h="481330">
                <a:moveTo>
                  <a:pt x="2219" y="207022"/>
                </a:moveTo>
                <a:lnTo>
                  <a:pt x="0" y="200084"/>
                </a:lnTo>
                <a:lnTo>
                  <a:pt x="4736" y="195834"/>
                </a:lnTo>
                <a:lnTo>
                  <a:pt x="8735" y="194757"/>
                </a:lnTo>
                <a:lnTo>
                  <a:pt x="10788" y="195315"/>
                </a:lnTo>
                <a:lnTo>
                  <a:pt x="21810" y="194955"/>
                </a:lnTo>
                <a:lnTo>
                  <a:pt x="31885" y="195447"/>
                </a:lnTo>
                <a:lnTo>
                  <a:pt x="42979" y="195178"/>
                </a:lnTo>
                <a:lnTo>
                  <a:pt x="53059" y="195676"/>
                </a:lnTo>
                <a:lnTo>
                  <a:pt x="59960" y="196238"/>
                </a:lnTo>
                <a:lnTo>
                  <a:pt x="67602" y="195688"/>
                </a:lnTo>
                <a:lnTo>
                  <a:pt x="82889" y="196646"/>
                </a:lnTo>
                <a:lnTo>
                  <a:pt x="91157" y="196893"/>
                </a:lnTo>
                <a:lnTo>
                  <a:pt x="98494" y="198010"/>
                </a:lnTo>
                <a:lnTo>
                  <a:pt x="105904" y="199219"/>
                </a:lnTo>
                <a:lnTo>
                  <a:pt x="118453" y="200804"/>
                </a:lnTo>
                <a:lnTo>
                  <a:pt x="131062" y="202466"/>
                </a:lnTo>
                <a:lnTo>
                  <a:pt x="157218" y="206982"/>
                </a:lnTo>
                <a:lnTo>
                  <a:pt x="159219" y="207474"/>
                </a:lnTo>
                <a:lnTo>
                  <a:pt x="162580" y="207640"/>
                </a:lnTo>
                <a:lnTo>
                  <a:pt x="208274" y="265818"/>
                </a:lnTo>
                <a:lnTo>
                  <a:pt x="207532" y="266930"/>
                </a:lnTo>
                <a:lnTo>
                  <a:pt x="207892" y="267388"/>
                </a:lnTo>
                <a:lnTo>
                  <a:pt x="208147" y="269769"/>
                </a:lnTo>
                <a:lnTo>
                  <a:pt x="179996" y="233927"/>
                </a:lnTo>
                <a:lnTo>
                  <a:pt x="171366" y="233220"/>
                </a:lnTo>
                <a:lnTo>
                  <a:pt x="163981" y="232041"/>
                </a:lnTo>
                <a:lnTo>
                  <a:pt x="155722" y="231807"/>
                </a:lnTo>
                <a:lnTo>
                  <a:pt x="148467" y="230794"/>
                </a:lnTo>
                <a:lnTo>
                  <a:pt x="142291" y="229099"/>
                </a:lnTo>
                <a:lnTo>
                  <a:pt x="135034" y="228084"/>
                </a:lnTo>
                <a:lnTo>
                  <a:pt x="122446" y="224393"/>
                </a:lnTo>
                <a:lnTo>
                  <a:pt x="114722" y="222784"/>
                </a:lnTo>
                <a:lnTo>
                  <a:pt x="106793" y="220912"/>
                </a:lnTo>
                <a:lnTo>
                  <a:pt x="99275" y="219565"/>
                </a:lnTo>
                <a:lnTo>
                  <a:pt x="92452" y="219101"/>
                </a:lnTo>
                <a:lnTo>
                  <a:pt x="86194" y="219358"/>
                </a:lnTo>
                <a:lnTo>
                  <a:pt x="74548" y="218924"/>
                </a:lnTo>
                <a:lnTo>
                  <a:pt x="70416" y="217775"/>
                </a:lnTo>
                <a:lnTo>
                  <a:pt x="63233" y="216853"/>
                </a:lnTo>
                <a:lnTo>
                  <a:pt x="58535" y="214985"/>
                </a:lnTo>
                <a:lnTo>
                  <a:pt x="56717" y="216783"/>
                </a:lnTo>
                <a:lnTo>
                  <a:pt x="49051" y="215246"/>
                </a:lnTo>
                <a:lnTo>
                  <a:pt x="34370" y="213003"/>
                </a:lnTo>
                <a:lnTo>
                  <a:pt x="20924" y="210276"/>
                </a:lnTo>
                <a:lnTo>
                  <a:pt x="13715" y="209321"/>
                </a:lnTo>
                <a:lnTo>
                  <a:pt x="2219" y="207022"/>
                </a:lnTo>
                <a:close/>
              </a:path>
              <a:path w="412750" h="481330">
                <a:moveTo>
                  <a:pt x="58159" y="374880"/>
                </a:moveTo>
                <a:lnTo>
                  <a:pt x="52292" y="365355"/>
                </a:lnTo>
                <a:lnTo>
                  <a:pt x="49640" y="359921"/>
                </a:lnTo>
                <a:lnTo>
                  <a:pt x="52936" y="353838"/>
                </a:lnTo>
                <a:lnTo>
                  <a:pt x="54111" y="351222"/>
                </a:lnTo>
                <a:lnTo>
                  <a:pt x="57133" y="348901"/>
                </a:lnTo>
                <a:lnTo>
                  <a:pt x="59667" y="345958"/>
                </a:lnTo>
                <a:lnTo>
                  <a:pt x="59298" y="341377"/>
                </a:lnTo>
                <a:lnTo>
                  <a:pt x="64811" y="340171"/>
                </a:lnTo>
                <a:lnTo>
                  <a:pt x="68137" y="336182"/>
                </a:lnTo>
                <a:lnTo>
                  <a:pt x="70267" y="336838"/>
                </a:lnTo>
                <a:lnTo>
                  <a:pt x="71013" y="337788"/>
                </a:lnTo>
                <a:lnTo>
                  <a:pt x="70876" y="333501"/>
                </a:lnTo>
                <a:lnTo>
                  <a:pt x="72668" y="331671"/>
                </a:lnTo>
                <a:lnTo>
                  <a:pt x="80658" y="325395"/>
                </a:lnTo>
                <a:lnTo>
                  <a:pt x="85138" y="320818"/>
                </a:lnTo>
                <a:lnTo>
                  <a:pt x="94483" y="312155"/>
                </a:lnTo>
                <a:lnTo>
                  <a:pt x="100372" y="307317"/>
                </a:lnTo>
                <a:lnTo>
                  <a:pt x="105006" y="302937"/>
                </a:lnTo>
                <a:lnTo>
                  <a:pt x="110636" y="297768"/>
                </a:lnTo>
                <a:lnTo>
                  <a:pt x="125488" y="283780"/>
                </a:lnTo>
                <a:lnTo>
                  <a:pt x="130250" y="279563"/>
                </a:lnTo>
                <a:lnTo>
                  <a:pt x="133731" y="275770"/>
                </a:lnTo>
                <a:lnTo>
                  <a:pt x="142085" y="272014"/>
                </a:lnTo>
                <a:lnTo>
                  <a:pt x="142823" y="268841"/>
                </a:lnTo>
                <a:lnTo>
                  <a:pt x="144537" y="266912"/>
                </a:lnTo>
                <a:lnTo>
                  <a:pt x="148940" y="262237"/>
                </a:lnTo>
                <a:lnTo>
                  <a:pt x="152318" y="258313"/>
                </a:lnTo>
                <a:lnTo>
                  <a:pt x="160869" y="250697"/>
                </a:lnTo>
                <a:lnTo>
                  <a:pt x="164483" y="249129"/>
                </a:lnTo>
                <a:lnTo>
                  <a:pt x="172139" y="242428"/>
                </a:lnTo>
                <a:lnTo>
                  <a:pt x="175517" y="238504"/>
                </a:lnTo>
                <a:lnTo>
                  <a:pt x="179996" y="233927"/>
                </a:lnTo>
                <a:lnTo>
                  <a:pt x="208147" y="269769"/>
                </a:lnTo>
                <a:lnTo>
                  <a:pt x="210975" y="295987"/>
                </a:lnTo>
                <a:lnTo>
                  <a:pt x="212685" y="304331"/>
                </a:lnTo>
                <a:lnTo>
                  <a:pt x="209598" y="312738"/>
                </a:lnTo>
                <a:lnTo>
                  <a:pt x="180669" y="275906"/>
                </a:lnTo>
                <a:lnTo>
                  <a:pt x="178076" y="274661"/>
                </a:lnTo>
                <a:lnTo>
                  <a:pt x="173743" y="275312"/>
                </a:lnTo>
                <a:lnTo>
                  <a:pt x="172641" y="275965"/>
                </a:lnTo>
                <a:lnTo>
                  <a:pt x="172568" y="277928"/>
                </a:lnTo>
                <a:lnTo>
                  <a:pt x="170309" y="277108"/>
                </a:lnTo>
                <a:lnTo>
                  <a:pt x="167074" y="275044"/>
                </a:lnTo>
                <a:lnTo>
                  <a:pt x="165487" y="277137"/>
                </a:lnTo>
                <a:lnTo>
                  <a:pt x="168451" y="280911"/>
                </a:lnTo>
                <a:lnTo>
                  <a:pt x="148323" y="300517"/>
                </a:lnTo>
                <a:lnTo>
                  <a:pt x="145344" y="298781"/>
                </a:lnTo>
                <a:lnTo>
                  <a:pt x="144791" y="304244"/>
                </a:lnTo>
                <a:lnTo>
                  <a:pt x="138666" y="306726"/>
                </a:lnTo>
                <a:lnTo>
                  <a:pt x="137487" y="307281"/>
                </a:lnTo>
                <a:lnTo>
                  <a:pt x="137748" y="309670"/>
                </a:lnTo>
                <a:lnTo>
                  <a:pt x="136316" y="311959"/>
                </a:lnTo>
                <a:lnTo>
                  <a:pt x="135240" y="312646"/>
                </a:lnTo>
                <a:lnTo>
                  <a:pt x="134036" y="313168"/>
                </a:lnTo>
                <a:lnTo>
                  <a:pt x="133089" y="314018"/>
                </a:lnTo>
                <a:lnTo>
                  <a:pt x="126586" y="320131"/>
                </a:lnTo>
                <a:lnTo>
                  <a:pt x="123002" y="323793"/>
                </a:lnTo>
                <a:lnTo>
                  <a:pt x="121699" y="326246"/>
                </a:lnTo>
                <a:lnTo>
                  <a:pt x="115801" y="326961"/>
                </a:lnTo>
                <a:lnTo>
                  <a:pt x="113992" y="332881"/>
                </a:lnTo>
                <a:lnTo>
                  <a:pt x="106280" y="337456"/>
                </a:lnTo>
                <a:lnTo>
                  <a:pt x="103262" y="341838"/>
                </a:lnTo>
                <a:lnTo>
                  <a:pt x="98633" y="346224"/>
                </a:lnTo>
                <a:lnTo>
                  <a:pt x="93660" y="350173"/>
                </a:lnTo>
                <a:lnTo>
                  <a:pt x="89845" y="353540"/>
                </a:lnTo>
                <a:lnTo>
                  <a:pt x="89155" y="354718"/>
                </a:lnTo>
                <a:lnTo>
                  <a:pt x="88311" y="355699"/>
                </a:lnTo>
                <a:lnTo>
                  <a:pt x="83960" y="360439"/>
                </a:lnTo>
                <a:lnTo>
                  <a:pt x="78018" y="365211"/>
                </a:lnTo>
                <a:lnTo>
                  <a:pt x="73054" y="371228"/>
                </a:lnTo>
                <a:lnTo>
                  <a:pt x="71207" y="370932"/>
                </a:lnTo>
                <a:lnTo>
                  <a:pt x="68644" y="371780"/>
                </a:lnTo>
                <a:lnTo>
                  <a:pt x="67388" y="372238"/>
                </a:lnTo>
                <a:lnTo>
                  <a:pt x="63213" y="375146"/>
                </a:lnTo>
                <a:lnTo>
                  <a:pt x="58159" y="374880"/>
                </a:lnTo>
                <a:close/>
              </a:path>
              <a:path w="412750" h="481330">
                <a:moveTo>
                  <a:pt x="176941" y="439411"/>
                </a:moveTo>
                <a:lnTo>
                  <a:pt x="177216" y="435996"/>
                </a:lnTo>
                <a:lnTo>
                  <a:pt x="177722" y="432528"/>
                </a:lnTo>
                <a:lnTo>
                  <a:pt x="177710" y="426344"/>
                </a:lnTo>
                <a:lnTo>
                  <a:pt x="177166" y="423595"/>
                </a:lnTo>
                <a:lnTo>
                  <a:pt x="177698" y="420160"/>
                </a:lnTo>
                <a:lnTo>
                  <a:pt x="177458" y="415743"/>
                </a:lnTo>
                <a:lnTo>
                  <a:pt x="177039" y="411097"/>
                </a:lnTo>
                <a:lnTo>
                  <a:pt x="178964" y="399156"/>
                </a:lnTo>
                <a:lnTo>
                  <a:pt x="178283" y="392121"/>
                </a:lnTo>
                <a:lnTo>
                  <a:pt x="178615" y="378150"/>
                </a:lnTo>
                <a:lnTo>
                  <a:pt x="177625" y="370722"/>
                </a:lnTo>
                <a:lnTo>
                  <a:pt x="179816" y="363231"/>
                </a:lnTo>
                <a:lnTo>
                  <a:pt x="181497" y="357147"/>
                </a:lnTo>
                <a:lnTo>
                  <a:pt x="180791" y="350079"/>
                </a:lnTo>
                <a:lnTo>
                  <a:pt x="181126" y="338170"/>
                </a:lnTo>
                <a:lnTo>
                  <a:pt x="181011" y="331855"/>
                </a:lnTo>
                <a:lnTo>
                  <a:pt x="183455" y="322630"/>
                </a:lnTo>
                <a:lnTo>
                  <a:pt x="182907" y="317820"/>
                </a:lnTo>
                <a:lnTo>
                  <a:pt x="184069" y="309020"/>
                </a:lnTo>
                <a:lnTo>
                  <a:pt x="182368" y="304798"/>
                </a:lnTo>
                <a:lnTo>
                  <a:pt x="183102" y="299564"/>
                </a:lnTo>
                <a:lnTo>
                  <a:pt x="182601" y="292758"/>
                </a:lnTo>
                <a:lnTo>
                  <a:pt x="183279" y="285396"/>
                </a:lnTo>
                <a:lnTo>
                  <a:pt x="182109" y="277739"/>
                </a:lnTo>
                <a:lnTo>
                  <a:pt x="209598" y="312738"/>
                </a:lnTo>
                <a:lnTo>
                  <a:pt x="210737" y="318301"/>
                </a:lnTo>
                <a:lnTo>
                  <a:pt x="210685" y="330570"/>
                </a:lnTo>
                <a:lnTo>
                  <a:pt x="209368" y="339174"/>
                </a:lnTo>
                <a:lnTo>
                  <a:pt x="209281" y="347288"/>
                </a:lnTo>
                <a:lnTo>
                  <a:pt x="206869" y="385338"/>
                </a:lnTo>
                <a:lnTo>
                  <a:pt x="207331" y="392095"/>
                </a:lnTo>
                <a:lnTo>
                  <a:pt x="205876" y="414915"/>
                </a:lnTo>
                <a:lnTo>
                  <a:pt x="205417" y="416387"/>
                </a:lnTo>
                <a:lnTo>
                  <a:pt x="206381" y="423782"/>
                </a:lnTo>
                <a:lnTo>
                  <a:pt x="205317" y="430652"/>
                </a:lnTo>
                <a:lnTo>
                  <a:pt x="202757" y="445897"/>
                </a:lnTo>
                <a:lnTo>
                  <a:pt x="202567" y="453880"/>
                </a:lnTo>
                <a:lnTo>
                  <a:pt x="201915" y="461274"/>
                </a:lnTo>
                <a:lnTo>
                  <a:pt x="201134" y="468504"/>
                </a:lnTo>
                <a:lnTo>
                  <a:pt x="178017" y="439072"/>
                </a:lnTo>
                <a:lnTo>
                  <a:pt x="176941" y="439411"/>
                </a:lnTo>
                <a:close/>
              </a:path>
              <a:path w="412750" h="481330">
                <a:moveTo>
                  <a:pt x="168451" y="280911"/>
                </a:moveTo>
                <a:lnTo>
                  <a:pt x="165487" y="277137"/>
                </a:lnTo>
                <a:lnTo>
                  <a:pt x="169366" y="280020"/>
                </a:lnTo>
                <a:lnTo>
                  <a:pt x="168451" y="280911"/>
                </a:lnTo>
                <a:close/>
              </a:path>
              <a:path w="412750" h="481330">
                <a:moveTo>
                  <a:pt x="176916" y="439725"/>
                </a:moveTo>
                <a:lnTo>
                  <a:pt x="176941" y="439411"/>
                </a:lnTo>
                <a:lnTo>
                  <a:pt x="178017" y="439072"/>
                </a:lnTo>
                <a:lnTo>
                  <a:pt x="176916" y="439725"/>
                </a:lnTo>
                <a:close/>
              </a:path>
              <a:path w="412750" h="481330">
                <a:moveTo>
                  <a:pt x="200706" y="470016"/>
                </a:moveTo>
                <a:lnTo>
                  <a:pt x="176916" y="439725"/>
                </a:lnTo>
                <a:lnTo>
                  <a:pt x="178017" y="439072"/>
                </a:lnTo>
                <a:lnTo>
                  <a:pt x="201134" y="468504"/>
                </a:lnTo>
                <a:lnTo>
                  <a:pt x="200706" y="470016"/>
                </a:lnTo>
                <a:close/>
              </a:path>
              <a:path w="412750" h="481330">
                <a:moveTo>
                  <a:pt x="177735" y="477778"/>
                </a:moveTo>
                <a:lnTo>
                  <a:pt x="175511" y="468778"/>
                </a:lnTo>
                <a:lnTo>
                  <a:pt x="176043" y="465343"/>
                </a:lnTo>
                <a:lnTo>
                  <a:pt x="174282" y="456933"/>
                </a:lnTo>
                <a:lnTo>
                  <a:pt x="174171" y="452680"/>
                </a:lnTo>
                <a:lnTo>
                  <a:pt x="175595" y="446268"/>
                </a:lnTo>
                <a:lnTo>
                  <a:pt x="176157" y="444927"/>
                </a:lnTo>
                <a:lnTo>
                  <a:pt x="177357" y="442343"/>
                </a:lnTo>
                <a:lnTo>
                  <a:pt x="175428" y="439888"/>
                </a:lnTo>
                <a:lnTo>
                  <a:pt x="176941" y="439411"/>
                </a:lnTo>
                <a:lnTo>
                  <a:pt x="176916" y="439725"/>
                </a:lnTo>
                <a:lnTo>
                  <a:pt x="200706" y="470016"/>
                </a:lnTo>
                <a:lnTo>
                  <a:pt x="198995" y="476061"/>
                </a:lnTo>
                <a:lnTo>
                  <a:pt x="185206" y="481121"/>
                </a:lnTo>
                <a:lnTo>
                  <a:pt x="177735" y="477778"/>
                </a:lnTo>
                <a:close/>
              </a:path>
            </a:pathLst>
          </a:custGeom>
          <a:solidFill>
            <a:srgbClr val="F5F5EF"/>
          </a:solidFill>
        </p:spPr>
        <p:txBody>
          <a:bodyPr wrap="square" lIns="0" tIns="0" rIns="0" bIns="0" rtlCol="0"/>
          <a:lstStyle/>
          <a:p>
            <a:endParaRPr/>
          </a:p>
        </p:txBody>
      </p:sp>
      <p:sp>
        <p:nvSpPr>
          <p:cNvPr id="7" name="object 7"/>
          <p:cNvSpPr/>
          <p:nvPr/>
        </p:nvSpPr>
        <p:spPr>
          <a:xfrm>
            <a:off x="1644157" y="3185931"/>
            <a:ext cx="349250" cy="306705"/>
          </a:xfrm>
          <a:custGeom>
            <a:avLst/>
            <a:gdLst/>
            <a:ahLst/>
            <a:cxnLst/>
            <a:rect l="l" t="t" r="r" b="b"/>
            <a:pathLst>
              <a:path w="349250" h="306704">
                <a:moveTo>
                  <a:pt x="170094" y="133246"/>
                </a:moveTo>
                <a:lnTo>
                  <a:pt x="149366" y="154735"/>
                </a:lnTo>
                <a:lnTo>
                  <a:pt x="145563" y="151360"/>
                </a:lnTo>
                <a:lnTo>
                  <a:pt x="142765" y="148773"/>
                </a:lnTo>
                <a:lnTo>
                  <a:pt x="140783" y="147169"/>
                </a:lnTo>
                <a:lnTo>
                  <a:pt x="134771" y="142425"/>
                </a:lnTo>
                <a:lnTo>
                  <a:pt x="129639" y="138599"/>
                </a:lnTo>
                <a:lnTo>
                  <a:pt x="118620" y="129900"/>
                </a:lnTo>
                <a:lnTo>
                  <a:pt x="115677" y="127463"/>
                </a:lnTo>
                <a:lnTo>
                  <a:pt x="112859" y="124896"/>
                </a:lnTo>
                <a:lnTo>
                  <a:pt x="111148" y="123011"/>
                </a:lnTo>
                <a:lnTo>
                  <a:pt x="107542" y="119433"/>
                </a:lnTo>
                <a:lnTo>
                  <a:pt x="99960" y="112659"/>
                </a:lnTo>
                <a:lnTo>
                  <a:pt x="97083" y="110153"/>
                </a:lnTo>
                <a:lnTo>
                  <a:pt x="83585" y="98537"/>
                </a:lnTo>
                <a:lnTo>
                  <a:pt x="82880" y="97438"/>
                </a:lnTo>
                <a:lnTo>
                  <a:pt x="81429" y="95284"/>
                </a:lnTo>
                <a:lnTo>
                  <a:pt x="79756" y="91531"/>
                </a:lnTo>
                <a:lnTo>
                  <a:pt x="74499" y="91492"/>
                </a:lnTo>
                <a:lnTo>
                  <a:pt x="74096" y="88252"/>
                </a:lnTo>
                <a:lnTo>
                  <a:pt x="69169" y="84212"/>
                </a:lnTo>
                <a:lnTo>
                  <a:pt x="65366" y="80838"/>
                </a:lnTo>
                <a:lnTo>
                  <a:pt x="63470" y="75486"/>
                </a:lnTo>
                <a:lnTo>
                  <a:pt x="59806" y="73797"/>
                </a:lnTo>
                <a:lnTo>
                  <a:pt x="57546" y="70652"/>
                </a:lnTo>
                <a:lnTo>
                  <a:pt x="55781" y="68823"/>
                </a:lnTo>
                <a:lnTo>
                  <a:pt x="57271" y="61790"/>
                </a:lnTo>
                <a:lnTo>
                  <a:pt x="58927" y="60074"/>
                </a:lnTo>
                <a:lnTo>
                  <a:pt x="60763" y="60000"/>
                </a:lnTo>
                <a:lnTo>
                  <a:pt x="63848" y="60460"/>
                </a:lnTo>
                <a:lnTo>
                  <a:pt x="66438" y="59604"/>
                </a:lnTo>
                <a:lnTo>
                  <a:pt x="68775" y="64499"/>
                </a:lnTo>
                <a:lnTo>
                  <a:pt x="71294" y="65546"/>
                </a:lnTo>
                <a:lnTo>
                  <a:pt x="78091" y="71305"/>
                </a:lnTo>
                <a:lnTo>
                  <a:pt x="83248" y="75105"/>
                </a:lnTo>
                <a:lnTo>
                  <a:pt x="90371" y="82355"/>
                </a:lnTo>
                <a:lnTo>
                  <a:pt x="92619" y="83684"/>
                </a:lnTo>
                <a:lnTo>
                  <a:pt x="98669" y="88387"/>
                </a:lnTo>
                <a:lnTo>
                  <a:pt x="100929" y="91532"/>
                </a:lnTo>
                <a:lnTo>
                  <a:pt x="108765" y="98043"/>
                </a:lnTo>
                <a:lnTo>
                  <a:pt x="114899" y="102659"/>
                </a:lnTo>
                <a:lnTo>
                  <a:pt x="123710" y="109989"/>
                </a:lnTo>
                <a:lnTo>
                  <a:pt x="128283" y="114395"/>
                </a:lnTo>
                <a:lnTo>
                  <a:pt x="136056" y="120971"/>
                </a:lnTo>
                <a:lnTo>
                  <a:pt x="138492" y="122104"/>
                </a:lnTo>
                <a:lnTo>
                  <a:pt x="142500" y="125266"/>
                </a:lnTo>
                <a:lnTo>
                  <a:pt x="145205" y="127950"/>
                </a:lnTo>
                <a:lnTo>
                  <a:pt x="148177" y="130356"/>
                </a:lnTo>
                <a:lnTo>
                  <a:pt x="149489" y="130825"/>
                </a:lnTo>
                <a:lnTo>
                  <a:pt x="151695" y="132198"/>
                </a:lnTo>
                <a:lnTo>
                  <a:pt x="171538" y="111626"/>
                </a:lnTo>
                <a:lnTo>
                  <a:pt x="170094" y="133246"/>
                </a:lnTo>
                <a:close/>
              </a:path>
              <a:path w="349250" h="306704">
                <a:moveTo>
                  <a:pt x="171538" y="111626"/>
                </a:moveTo>
                <a:lnTo>
                  <a:pt x="151695" y="132198"/>
                </a:lnTo>
                <a:lnTo>
                  <a:pt x="151991" y="126403"/>
                </a:lnTo>
                <a:lnTo>
                  <a:pt x="151889" y="121021"/>
                </a:lnTo>
                <a:lnTo>
                  <a:pt x="154624" y="110868"/>
                </a:lnTo>
                <a:lnTo>
                  <a:pt x="152749" y="105495"/>
                </a:lnTo>
                <a:lnTo>
                  <a:pt x="155397" y="100921"/>
                </a:lnTo>
                <a:lnTo>
                  <a:pt x="154755" y="99756"/>
                </a:lnTo>
                <a:lnTo>
                  <a:pt x="155090" y="99409"/>
                </a:lnTo>
                <a:lnTo>
                  <a:pt x="155314" y="90030"/>
                </a:lnTo>
                <a:lnTo>
                  <a:pt x="155279" y="80920"/>
                </a:lnTo>
                <a:lnTo>
                  <a:pt x="155158" y="71899"/>
                </a:lnTo>
                <a:lnTo>
                  <a:pt x="156037" y="63671"/>
                </a:lnTo>
                <a:lnTo>
                  <a:pt x="155385" y="55200"/>
                </a:lnTo>
                <a:lnTo>
                  <a:pt x="156750" y="48297"/>
                </a:lnTo>
                <a:lnTo>
                  <a:pt x="156609" y="37468"/>
                </a:lnTo>
                <a:lnTo>
                  <a:pt x="156847" y="35391"/>
                </a:lnTo>
                <a:lnTo>
                  <a:pt x="156580" y="24692"/>
                </a:lnTo>
                <a:lnTo>
                  <a:pt x="158008" y="3089"/>
                </a:lnTo>
                <a:lnTo>
                  <a:pt x="166282" y="0"/>
                </a:lnTo>
                <a:lnTo>
                  <a:pt x="174915" y="5685"/>
                </a:lnTo>
                <a:lnTo>
                  <a:pt x="175486" y="8751"/>
                </a:lnTo>
                <a:lnTo>
                  <a:pt x="173816" y="52556"/>
                </a:lnTo>
                <a:lnTo>
                  <a:pt x="173457" y="58416"/>
                </a:lnTo>
                <a:lnTo>
                  <a:pt x="173653" y="71018"/>
                </a:lnTo>
                <a:lnTo>
                  <a:pt x="174355" y="77608"/>
                </a:lnTo>
                <a:lnTo>
                  <a:pt x="173817" y="90970"/>
                </a:lnTo>
                <a:lnTo>
                  <a:pt x="172641" y="97678"/>
                </a:lnTo>
                <a:lnTo>
                  <a:pt x="171533" y="107973"/>
                </a:lnTo>
                <a:lnTo>
                  <a:pt x="171538" y="111626"/>
                </a:lnTo>
                <a:close/>
              </a:path>
              <a:path w="349250" h="306704">
                <a:moveTo>
                  <a:pt x="108544" y="231811"/>
                </a:moveTo>
                <a:lnTo>
                  <a:pt x="102378" y="234545"/>
                </a:lnTo>
                <a:lnTo>
                  <a:pt x="99007" y="232551"/>
                </a:lnTo>
                <a:lnTo>
                  <a:pt x="97376" y="228755"/>
                </a:lnTo>
                <a:lnTo>
                  <a:pt x="98410" y="225853"/>
                </a:lnTo>
                <a:lnTo>
                  <a:pt x="98984" y="223429"/>
                </a:lnTo>
                <a:lnTo>
                  <a:pt x="103447" y="218802"/>
                </a:lnTo>
                <a:lnTo>
                  <a:pt x="107080" y="213206"/>
                </a:lnTo>
                <a:lnTo>
                  <a:pt x="122447" y="195446"/>
                </a:lnTo>
                <a:lnTo>
                  <a:pt x="137911" y="179414"/>
                </a:lnTo>
                <a:lnTo>
                  <a:pt x="139114" y="176339"/>
                </a:lnTo>
                <a:lnTo>
                  <a:pt x="134792" y="177160"/>
                </a:lnTo>
                <a:lnTo>
                  <a:pt x="128592" y="178099"/>
                </a:lnTo>
                <a:lnTo>
                  <a:pt x="125185" y="179803"/>
                </a:lnTo>
                <a:lnTo>
                  <a:pt x="118511" y="179404"/>
                </a:lnTo>
                <a:lnTo>
                  <a:pt x="115397" y="180803"/>
                </a:lnTo>
                <a:lnTo>
                  <a:pt x="112152" y="178679"/>
                </a:lnTo>
                <a:lnTo>
                  <a:pt x="107521" y="183480"/>
                </a:lnTo>
                <a:lnTo>
                  <a:pt x="102314" y="181561"/>
                </a:lnTo>
                <a:lnTo>
                  <a:pt x="97079" y="181501"/>
                </a:lnTo>
                <a:lnTo>
                  <a:pt x="53265" y="183019"/>
                </a:lnTo>
                <a:lnTo>
                  <a:pt x="51191" y="185169"/>
                </a:lnTo>
                <a:lnTo>
                  <a:pt x="44195" y="186934"/>
                </a:lnTo>
                <a:lnTo>
                  <a:pt x="38100" y="187764"/>
                </a:lnTo>
                <a:lnTo>
                  <a:pt x="29687" y="189169"/>
                </a:lnTo>
                <a:lnTo>
                  <a:pt x="27286" y="189829"/>
                </a:lnTo>
                <a:lnTo>
                  <a:pt x="23572" y="190021"/>
                </a:lnTo>
                <a:lnTo>
                  <a:pt x="22322" y="189487"/>
                </a:lnTo>
                <a:lnTo>
                  <a:pt x="21191" y="190660"/>
                </a:lnTo>
                <a:lnTo>
                  <a:pt x="19502" y="190582"/>
                </a:lnTo>
                <a:lnTo>
                  <a:pt x="18915" y="191190"/>
                </a:lnTo>
                <a:lnTo>
                  <a:pt x="14719" y="191881"/>
                </a:lnTo>
                <a:lnTo>
                  <a:pt x="10334" y="192768"/>
                </a:lnTo>
                <a:lnTo>
                  <a:pt x="3933" y="192087"/>
                </a:lnTo>
                <a:lnTo>
                  <a:pt x="2147" y="190280"/>
                </a:lnTo>
                <a:lnTo>
                  <a:pt x="906" y="187908"/>
                </a:lnTo>
                <a:lnTo>
                  <a:pt x="0" y="185189"/>
                </a:lnTo>
                <a:lnTo>
                  <a:pt x="1969" y="183147"/>
                </a:lnTo>
                <a:lnTo>
                  <a:pt x="8868" y="179654"/>
                </a:lnTo>
                <a:lnTo>
                  <a:pt x="13735" y="178267"/>
                </a:lnTo>
                <a:lnTo>
                  <a:pt x="22483" y="176516"/>
                </a:lnTo>
                <a:lnTo>
                  <a:pt x="25283" y="175442"/>
                </a:lnTo>
                <a:lnTo>
                  <a:pt x="32781" y="173156"/>
                </a:lnTo>
                <a:lnTo>
                  <a:pt x="37417" y="172009"/>
                </a:lnTo>
                <a:lnTo>
                  <a:pt x="42828" y="170058"/>
                </a:lnTo>
                <a:lnTo>
                  <a:pt x="44434" y="170222"/>
                </a:lnTo>
                <a:lnTo>
                  <a:pt x="46165" y="170257"/>
                </a:lnTo>
                <a:lnTo>
                  <a:pt x="48538" y="167797"/>
                </a:lnTo>
                <a:lnTo>
                  <a:pt x="55132" y="166449"/>
                </a:lnTo>
                <a:lnTo>
                  <a:pt x="63614" y="164973"/>
                </a:lnTo>
                <a:lnTo>
                  <a:pt x="72771" y="164626"/>
                </a:lnTo>
                <a:lnTo>
                  <a:pt x="80843" y="163575"/>
                </a:lnTo>
                <a:lnTo>
                  <a:pt x="89478" y="163770"/>
                </a:lnTo>
                <a:lnTo>
                  <a:pt x="97325" y="162952"/>
                </a:lnTo>
                <a:lnTo>
                  <a:pt x="105382" y="161917"/>
                </a:lnTo>
                <a:lnTo>
                  <a:pt x="113208" y="161121"/>
                </a:lnTo>
                <a:lnTo>
                  <a:pt x="120497" y="159052"/>
                </a:lnTo>
                <a:lnTo>
                  <a:pt x="131437" y="156857"/>
                </a:lnTo>
                <a:lnTo>
                  <a:pt x="135193" y="156622"/>
                </a:lnTo>
                <a:lnTo>
                  <a:pt x="141581" y="155487"/>
                </a:lnTo>
                <a:lnTo>
                  <a:pt x="145107" y="155491"/>
                </a:lnTo>
                <a:lnTo>
                  <a:pt x="149366" y="154735"/>
                </a:lnTo>
                <a:lnTo>
                  <a:pt x="170094" y="133246"/>
                </a:lnTo>
                <a:lnTo>
                  <a:pt x="169175" y="147004"/>
                </a:lnTo>
                <a:lnTo>
                  <a:pt x="170382" y="147582"/>
                </a:lnTo>
                <a:lnTo>
                  <a:pt x="235884" y="79676"/>
                </a:lnTo>
                <a:lnTo>
                  <a:pt x="238697" y="80418"/>
                </a:lnTo>
                <a:lnTo>
                  <a:pt x="242633" y="81825"/>
                </a:lnTo>
                <a:lnTo>
                  <a:pt x="244412" y="85470"/>
                </a:lnTo>
                <a:lnTo>
                  <a:pt x="244452" y="89087"/>
                </a:lnTo>
                <a:lnTo>
                  <a:pt x="110123" y="228345"/>
                </a:lnTo>
                <a:lnTo>
                  <a:pt x="108544" y="231811"/>
                </a:lnTo>
                <a:close/>
              </a:path>
              <a:path w="349250" h="306704">
                <a:moveTo>
                  <a:pt x="48538" y="167797"/>
                </a:moveTo>
                <a:lnTo>
                  <a:pt x="46165" y="170257"/>
                </a:lnTo>
                <a:lnTo>
                  <a:pt x="45419" y="169201"/>
                </a:lnTo>
                <a:lnTo>
                  <a:pt x="46341" y="168246"/>
                </a:lnTo>
                <a:lnTo>
                  <a:pt x="48538" y="167797"/>
                </a:lnTo>
                <a:close/>
              </a:path>
              <a:path w="349250" h="306704">
                <a:moveTo>
                  <a:pt x="137911" y="179414"/>
                </a:moveTo>
                <a:lnTo>
                  <a:pt x="134223" y="183238"/>
                </a:lnTo>
                <a:lnTo>
                  <a:pt x="135153" y="180444"/>
                </a:lnTo>
                <a:lnTo>
                  <a:pt x="137911" y="179414"/>
                </a:lnTo>
                <a:close/>
              </a:path>
              <a:path w="349250" h="306704">
                <a:moveTo>
                  <a:pt x="235884" y="79676"/>
                </a:moveTo>
                <a:lnTo>
                  <a:pt x="170382" y="147582"/>
                </a:lnTo>
                <a:lnTo>
                  <a:pt x="172821" y="143224"/>
                </a:lnTo>
                <a:lnTo>
                  <a:pt x="222607" y="91611"/>
                </a:lnTo>
                <a:lnTo>
                  <a:pt x="225821" y="86450"/>
                </a:lnTo>
                <a:lnTo>
                  <a:pt x="232379" y="79650"/>
                </a:lnTo>
                <a:lnTo>
                  <a:pt x="235884" y="79676"/>
                </a:lnTo>
                <a:close/>
              </a:path>
              <a:path w="349250" h="306704">
                <a:moveTo>
                  <a:pt x="113824" y="226337"/>
                </a:moveTo>
                <a:lnTo>
                  <a:pt x="110123" y="228345"/>
                </a:lnTo>
                <a:lnTo>
                  <a:pt x="113266" y="225086"/>
                </a:lnTo>
                <a:lnTo>
                  <a:pt x="113824" y="226337"/>
                </a:lnTo>
                <a:close/>
              </a:path>
              <a:path w="349250" h="306704">
                <a:moveTo>
                  <a:pt x="232143" y="105506"/>
                </a:moveTo>
                <a:lnTo>
                  <a:pt x="142020" y="198936"/>
                </a:lnTo>
                <a:lnTo>
                  <a:pt x="113601" y="224739"/>
                </a:lnTo>
                <a:lnTo>
                  <a:pt x="244452" y="89087"/>
                </a:lnTo>
                <a:lnTo>
                  <a:pt x="244472" y="90895"/>
                </a:lnTo>
                <a:lnTo>
                  <a:pt x="236509" y="99150"/>
                </a:lnTo>
                <a:lnTo>
                  <a:pt x="232143" y="105506"/>
                </a:lnTo>
                <a:close/>
              </a:path>
              <a:path w="349250" h="306704">
                <a:moveTo>
                  <a:pt x="191002" y="149985"/>
                </a:moveTo>
                <a:lnTo>
                  <a:pt x="152971" y="189412"/>
                </a:lnTo>
                <a:lnTo>
                  <a:pt x="151428" y="189182"/>
                </a:lnTo>
                <a:lnTo>
                  <a:pt x="190298" y="148886"/>
                </a:lnTo>
                <a:lnTo>
                  <a:pt x="191002" y="149985"/>
                </a:lnTo>
                <a:close/>
              </a:path>
              <a:path w="349250" h="306704">
                <a:moveTo>
                  <a:pt x="170623" y="304651"/>
                </a:moveTo>
                <a:lnTo>
                  <a:pt x="160055" y="291827"/>
                </a:lnTo>
                <a:lnTo>
                  <a:pt x="157584" y="276095"/>
                </a:lnTo>
                <a:lnTo>
                  <a:pt x="157259" y="269115"/>
                </a:lnTo>
                <a:lnTo>
                  <a:pt x="155970" y="263134"/>
                </a:lnTo>
                <a:lnTo>
                  <a:pt x="155386" y="258251"/>
                </a:lnTo>
                <a:lnTo>
                  <a:pt x="155159" y="252999"/>
                </a:lnTo>
                <a:lnTo>
                  <a:pt x="154046" y="245006"/>
                </a:lnTo>
                <a:lnTo>
                  <a:pt x="153973" y="237765"/>
                </a:lnTo>
                <a:lnTo>
                  <a:pt x="154034" y="212091"/>
                </a:lnTo>
                <a:lnTo>
                  <a:pt x="153898" y="192110"/>
                </a:lnTo>
                <a:lnTo>
                  <a:pt x="153801" y="190381"/>
                </a:lnTo>
                <a:lnTo>
                  <a:pt x="153998" y="188348"/>
                </a:lnTo>
                <a:lnTo>
                  <a:pt x="191233" y="149746"/>
                </a:lnTo>
                <a:lnTo>
                  <a:pt x="192357" y="150411"/>
                </a:lnTo>
                <a:lnTo>
                  <a:pt x="192650" y="150107"/>
                </a:lnTo>
                <a:lnTo>
                  <a:pt x="194922" y="149580"/>
                </a:lnTo>
                <a:lnTo>
                  <a:pt x="171646" y="173710"/>
                </a:lnTo>
                <a:lnTo>
                  <a:pt x="171174" y="181517"/>
                </a:lnTo>
                <a:lnTo>
                  <a:pt x="172413" y="189379"/>
                </a:lnTo>
                <a:lnTo>
                  <a:pt x="171834" y="202785"/>
                </a:lnTo>
                <a:lnTo>
                  <a:pt x="170909" y="209231"/>
                </a:lnTo>
                <a:lnTo>
                  <a:pt x="171003" y="216451"/>
                </a:lnTo>
                <a:lnTo>
                  <a:pt x="169793" y="221364"/>
                </a:lnTo>
                <a:lnTo>
                  <a:pt x="169329" y="227333"/>
                </a:lnTo>
                <a:lnTo>
                  <a:pt x="169201" y="232954"/>
                </a:lnTo>
                <a:lnTo>
                  <a:pt x="169638" y="237989"/>
                </a:lnTo>
                <a:lnTo>
                  <a:pt x="170536" y="242545"/>
                </a:lnTo>
                <a:lnTo>
                  <a:pt x="171314" y="250886"/>
                </a:lnTo>
                <a:lnTo>
                  <a:pt x="171546" y="259791"/>
                </a:lnTo>
                <a:lnTo>
                  <a:pt x="170457" y="260921"/>
                </a:lnTo>
                <a:lnTo>
                  <a:pt x="170260" y="262954"/>
                </a:lnTo>
                <a:lnTo>
                  <a:pt x="171321" y="263683"/>
                </a:lnTo>
                <a:lnTo>
                  <a:pt x="171101" y="271229"/>
                </a:lnTo>
                <a:lnTo>
                  <a:pt x="171111" y="278535"/>
                </a:lnTo>
                <a:lnTo>
                  <a:pt x="171328" y="291115"/>
                </a:lnTo>
                <a:lnTo>
                  <a:pt x="170537" y="295594"/>
                </a:lnTo>
                <a:lnTo>
                  <a:pt x="170623" y="304651"/>
                </a:lnTo>
                <a:close/>
              </a:path>
              <a:path w="349250" h="306704">
                <a:moveTo>
                  <a:pt x="286452" y="248598"/>
                </a:moveTo>
                <a:lnTo>
                  <a:pt x="279943" y="253516"/>
                </a:lnTo>
                <a:lnTo>
                  <a:pt x="276053" y="255719"/>
                </a:lnTo>
                <a:lnTo>
                  <a:pt x="269430" y="253440"/>
                </a:lnTo>
                <a:lnTo>
                  <a:pt x="267623" y="251654"/>
                </a:lnTo>
                <a:lnTo>
                  <a:pt x="265417" y="250282"/>
                </a:lnTo>
                <a:lnTo>
                  <a:pt x="261661" y="250517"/>
                </a:lnTo>
                <a:lnTo>
                  <a:pt x="260155" y="246590"/>
                </a:lnTo>
                <a:lnTo>
                  <a:pt x="256869" y="244510"/>
                </a:lnTo>
                <a:lnTo>
                  <a:pt x="257790" y="243554"/>
                </a:lnTo>
                <a:lnTo>
                  <a:pt x="257484" y="242043"/>
                </a:lnTo>
                <a:lnTo>
                  <a:pt x="254831" y="242964"/>
                </a:lnTo>
                <a:lnTo>
                  <a:pt x="253833" y="242169"/>
                </a:lnTo>
                <a:lnTo>
                  <a:pt x="248265" y="236966"/>
                </a:lnTo>
                <a:lnTo>
                  <a:pt x="244190" y="233873"/>
                </a:lnTo>
                <a:lnTo>
                  <a:pt x="237267" y="228245"/>
                </a:lnTo>
                <a:lnTo>
                  <a:pt x="232613" y="223923"/>
                </a:lnTo>
                <a:lnTo>
                  <a:pt x="223737" y="216661"/>
                </a:lnTo>
                <a:lnTo>
                  <a:pt x="218622" y="212817"/>
                </a:lnTo>
                <a:lnTo>
                  <a:pt x="209893" y="205403"/>
                </a:lnTo>
                <a:lnTo>
                  <a:pt x="205817" y="202311"/>
                </a:lnTo>
                <a:lnTo>
                  <a:pt x="203272" y="197633"/>
                </a:lnTo>
                <a:lnTo>
                  <a:pt x="200417" y="196934"/>
                </a:lnTo>
                <a:lnTo>
                  <a:pt x="190975" y="190258"/>
                </a:lnTo>
                <a:lnTo>
                  <a:pt x="185134" y="185337"/>
                </a:lnTo>
                <a:lnTo>
                  <a:pt x="183809" y="183053"/>
                </a:lnTo>
                <a:lnTo>
                  <a:pt x="178052" y="178045"/>
                </a:lnTo>
                <a:lnTo>
                  <a:pt x="174807" y="175921"/>
                </a:lnTo>
                <a:lnTo>
                  <a:pt x="171646" y="173710"/>
                </a:lnTo>
                <a:lnTo>
                  <a:pt x="194922" y="149580"/>
                </a:lnTo>
                <a:lnTo>
                  <a:pt x="206285" y="146947"/>
                </a:lnTo>
                <a:lnTo>
                  <a:pt x="216102" y="144087"/>
                </a:lnTo>
                <a:lnTo>
                  <a:pt x="218818" y="143101"/>
                </a:lnTo>
                <a:lnTo>
                  <a:pt x="224842" y="144173"/>
                </a:lnTo>
                <a:lnTo>
                  <a:pt x="201269" y="168611"/>
                </a:lnTo>
                <a:lnTo>
                  <a:pt x="200884" y="170839"/>
                </a:lnTo>
                <a:lnTo>
                  <a:pt x="201622" y="173732"/>
                </a:lnTo>
                <a:lnTo>
                  <a:pt x="202453" y="174701"/>
                </a:lnTo>
                <a:lnTo>
                  <a:pt x="203207" y="173919"/>
                </a:lnTo>
                <a:lnTo>
                  <a:pt x="203094" y="175865"/>
                </a:lnTo>
                <a:lnTo>
                  <a:pt x="202185" y="178637"/>
                </a:lnTo>
                <a:lnTo>
                  <a:pt x="203435" y="179171"/>
                </a:lnTo>
                <a:lnTo>
                  <a:pt x="205781" y="176738"/>
                </a:lnTo>
                <a:lnTo>
                  <a:pt x="222892" y="190098"/>
                </a:lnTo>
                <a:lnTo>
                  <a:pt x="222193" y="192652"/>
                </a:lnTo>
                <a:lnTo>
                  <a:pt x="225097" y="191470"/>
                </a:lnTo>
                <a:lnTo>
                  <a:pt x="226011" y="192352"/>
                </a:lnTo>
                <a:lnTo>
                  <a:pt x="228599" y="196986"/>
                </a:lnTo>
                <a:lnTo>
                  <a:pt x="230540" y="196804"/>
                </a:lnTo>
                <a:lnTo>
                  <a:pt x="231915" y="197207"/>
                </a:lnTo>
                <a:lnTo>
                  <a:pt x="232766" y="198154"/>
                </a:lnTo>
                <a:lnTo>
                  <a:pt x="233512" y="199210"/>
                </a:lnTo>
                <a:lnTo>
                  <a:pt x="236464" y="201638"/>
                </a:lnTo>
                <a:lnTo>
                  <a:pt x="242514" y="206341"/>
                </a:lnTo>
                <a:lnTo>
                  <a:pt x="243994" y="206637"/>
                </a:lnTo>
                <a:lnTo>
                  <a:pt x="245186" y="210889"/>
                </a:lnTo>
                <a:lnTo>
                  <a:pt x="249709" y="211688"/>
                </a:lnTo>
                <a:lnTo>
                  <a:pt x="253692" y="216705"/>
                </a:lnTo>
                <a:lnTo>
                  <a:pt x="257231" y="218524"/>
                </a:lnTo>
                <a:lnTo>
                  <a:pt x="261172" y="221756"/>
                </a:lnTo>
                <a:lnTo>
                  <a:pt x="263944" y="224370"/>
                </a:lnTo>
                <a:lnTo>
                  <a:pt x="267746" y="227745"/>
                </a:lnTo>
                <a:lnTo>
                  <a:pt x="267998" y="227484"/>
                </a:lnTo>
                <a:lnTo>
                  <a:pt x="273218" y="231220"/>
                </a:lnTo>
                <a:lnTo>
                  <a:pt x="276916" y="234703"/>
                </a:lnTo>
                <a:lnTo>
                  <a:pt x="281410" y="237361"/>
                </a:lnTo>
                <a:lnTo>
                  <a:pt x="281633" y="238959"/>
                </a:lnTo>
                <a:lnTo>
                  <a:pt x="283000" y="241201"/>
                </a:lnTo>
                <a:lnTo>
                  <a:pt x="282790" y="241418"/>
                </a:lnTo>
                <a:lnTo>
                  <a:pt x="286300" y="245097"/>
                </a:lnTo>
                <a:lnTo>
                  <a:pt x="286452" y="248598"/>
                </a:lnTo>
                <a:close/>
              </a:path>
              <a:path w="349250" h="306704">
                <a:moveTo>
                  <a:pt x="347905" y="151962"/>
                </a:moveTo>
                <a:lnTo>
                  <a:pt x="341824" y="154608"/>
                </a:lnTo>
                <a:lnTo>
                  <a:pt x="338801" y="154083"/>
                </a:lnTo>
                <a:lnTo>
                  <a:pt x="333097" y="156338"/>
                </a:lnTo>
                <a:lnTo>
                  <a:pt x="329550" y="156356"/>
                </a:lnTo>
                <a:lnTo>
                  <a:pt x="325627" y="156765"/>
                </a:lnTo>
                <a:lnTo>
                  <a:pt x="324356" y="156253"/>
                </a:lnTo>
                <a:lnTo>
                  <a:pt x="322793" y="156044"/>
                </a:lnTo>
                <a:lnTo>
                  <a:pt x="321221" y="157674"/>
                </a:lnTo>
                <a:lnTo>
                  <a:pt x="319875" y="155411"/>
                </a:lnTo>
                <a:lnTo>
                  <a:pt x="315365" y="156428"/>
                </a:lnTo>
                <a:lnTo>
                  <a:pt x="310171" y="156324"/>
                </a:lnTo>
                <a:lnTo>
                  <a:pt x="308000" y="156746"/>
                </a:lnTo>
                <a:lnTo>
                  <a:pt x="305891" y="157102"/>
                </a:lnTo>
                <a:lnTo>
                  <a:pt x="303154" y="158110"/>
                </a:lnTo>
                <a:lnTo>
                  <a:pt x="299357" y="158389"/>
                </a:lnTo>
                <a:lnTo>
                  <a:pt x="290658" y="158260"/>
                </a:lnTo>
                <a:lnTo>
                  <a:pt x="285834" y="159603"/>
                </a:lnTo>
                <a:lnTo>
                  <a:pt x="275837" y="160821"/>
                </a:lnTo>
                <a:lnTo>
                  <a:pt x="270761" y="162424"/>
                </a:lnTo>
                <a:lnTo>
                  <a:pt x="260192" y="160575"/>
                </a:lnTo>
                <a:lnTo>
                  <a:pt x="255347" y="161940"/>
                </a:lnTo>
                <a:lnTo>
                  <a:pt x="246167" y="162310"/>
                </a:lnTo>
                <a:lnTo>
                  <a:pt x="241803" y="163175"/>
                </a:lnTo>
                <a:lnTo>
                  <a:pt x="234341" y="161765"/>
                </a:lnTo>
                <a:lnTo>
                  <a:pt x="231353" y="163033"/>
                </a:lnTo>
                <a:lnTo>
                  <a:pt x="225488" y="163625"/>
                </a:lnTo>
                <a:lnTo>
                  <a:pt x="221460" y="164142"/>
                </a:lnTo>
                <a:lnTo>
                  <a:pt x="213110" y="165482"/>
                </a:lnTo>
                <a:lnTo>
                  <a:pt x="208579" y="166520"/>
                </a:lnTo>
                <a:lnTo>
                  <a:pt x="202442" y="167394"/>
                </a:lnTo>
                <a:lnTo>
                  <a:pt x="224842" y="144173"/>
                </a:lnTo>
                <a:lnTo>
                  <a:pt x="228313" y="142404"/>
                </a:lnTo>
                <a:lnTo>
                  <a:pt x="237723" y="141795"/>
                </a:lnTo>
                <a:lnTo>
                  <a:pt x="244376" y="142215"/>
                </a:lnTo>
                <a:lnTo>
                  <a:pt x="250303" y="141558"/>
                </a:lnTo>
                <a:lnTo>
                  <a:pt x="256610" y="140508"/>
                </a:lnTo>
                <a:lnTo>
                  <a:pt x="271092" y="140129"/>
                </a:lnTo>
                <a:lnTo>
                  <a:pt x="284839" y="138682"/>
                </a:lnTo>
                <a:lnTo>
                  <a:pt x="292204" y="138364"/>
                </a:lnTo>
                <a:lnTo>
                  <a:pt x="299779" y="137829"/>
                </a:lnTo>
                <a:lnTo>
                  <a:pt x="305274" y="135791"/>
                </a:lnTo>
                <a:lnTo>
                  <a:pt x="311319" y="136841"/>
                </a:lnTo>
                <a:lnTo>
                  <a:pt x="322042" y="136701"/>
                </a:lnTo>
                <a:lnTo>
                  <a:pt x="327885" y="136131"/>
                </a:lnTo>
                <a:lnTo>
                  <a:pt x="338713" y="135882"/>
                </a:lnTo>
                <a:lnTo>
                  <a:pt x="343775" y="136121"/>
                </a:lnTo>
                <a:lnTo>
                  <a:pt x="348809" y="145537"/>
                </a:lnTo>
                <a:lnTo>
                  <a:pt x="347905" y="151962"/>
                </a:lnTo>
                <a:close/>
              </a:path>
            </a:pathLst>
          </a:custGeom>
          <a:solidFill>
            <a:srgbClr val="F5F5EF"/>
          </a:solidFill>
        </p:spPr>
        <p:txBody>
          <a:bodyPr wrap="square" lIns="0" tIns="0" rIns="0" bIns="0" rtlCol="0"/>
          <a:lstStyle/>
          <a:p>
            <a:endParaRPr/>
          </a:p>
        </p:txBody>
      </p:sp>
      <p:grpSp>
        <p:nvGrpSpPr>
          <p:cNvPr id="8" name="object 8"/>
          <p:cNvGrpSpPr/>
          <p:nvPr/>
        </p:nvGrpSpPr>
        <p:grpSpPr>
          <a:xfrm>
            <a:off x="268" y="4255505"/>
            <a:ext cx="13867130" cy="6042660"/>
            <a:chOff x="268" y="4255505"/>
            <a:chExt cx="13867130" cy="6042660"/>
          </a:xfrm>
        </p:grpSpPr>
        <p:sp>
          <p:nvSpPr>
            <p:cNvPr id="9" name="object 9"/>
            <p:cNvSpPr/>
            <p:nvPr/>
          </p:nvSpPr>
          <p:spPr>
            <a:xfrm>
              <a:off x="3796680" y="4255505"/>
              <a:ext cx="10070409" cy="47752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268" y="4894160"/>
              <a:ext cx="6131637" cy="5403936"/>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38770" y="574822"/>
            <a:ext cx="8787130" cy="829907"/>
          </a:xfrm>
          <a:prstGeom prst="rect">
            <a:avLst/>
          </a:prstGeom>
        </p:spPr>
        <p:txBody>
          <a:bodyPr vert="horz" wrap="square" lIns="0" tIns="12065" rIns="0" bIns="0" rtlCol="0">
            <a:spAutoFit/>
          </a:bodyPr>
          <a:lstStyle/>
          <a:p>
            <a:pPr marL="12700" marR="5080" algn="ctr">
              <a:lnSpc>
                <a:spcPct val="115100"/>
              </a:lnSpc>
              <a:spcBef>
                <a:spcPts val="95"/>
              </a:spcBef>
            </a:pPr>
            <a:r>
              <a:rPr lang="en-US" sz="5050" spc="245" dirty="0" err="1" smtClean="0">
                <a:solidFill>
                  <a:srgbClr val="F5F5EF"/>
                </a:solidFill>
                <a:latin typeface="Arial"/>
                <a:cs typeface="Arial"/>
              </a:rPr>
              <a:t>Xác</a:t>
            </a:r>
            <a:r>
              <a:rPr lang="en-US" sz="5050" spc="245" dirty="0" smtClean="0">
                <a:solidFill>
                  <a:srgbClr val="F5F5EF"/>
                </a:solidFill>
                <a:latin typeface="Arial"/>
                <a:cs typeface="Arial"/>
              </a:rPr>
              <a:t> </a:t>
            </a:r>
            <a:r>
              <a:rPr lang="en-US" sz="5050" spc="245" dirty="0" err="1" smtClean="0">
                <a:solidFill>
                  <a:srgbClr val="F5F5EF"/>
                </a:solidFill>
                <a:latin typeface="Arial"/>
                <a:cs typeface="Arial"/>
              </a:rPr>
              <a:t>định</a:t>
            </a:r>
            <a:r>
              <a:rPr lang="en-US" sz="5050" spc="245" dirty="0" smtClean="0">
                <a:solidFill>
                  <a:srgbClr val="F5F5EF"/>
                </a:solidFill>
                <a:latin typeface="Arial"/>
                <a:cs typeface="Arial"/>
              </a:rPr>
              <a:t> </a:t>
            </a:r>
            <a:r>
              <a:rPr lang="en-US" sz="5050" spc="245" dirty="0" err="1" smtClean="0">
                <a:solidFill>
                  <a:srgbClr val="F5F5EF"/>
                </a:solidFill>
                <a:latin typeface="Arial"/>
                <a:cs typeface="Arial"/>
              </a:rPr>
              <a:t>phân</a:t>
            </a:r>
            <a:r>
              <a:rPr lang="en-US" sz="5050" spc="245" dirty="0" smtClean="0">
                <a:solidFill>
                  <a:srgbClr val="F5F5EF"/>
                </a:solidFill>
                <a:latin typeface="Arial"/>
                <a:cs typeface="Arial"/>
              </a:rPr>
              <a:t> </a:t>
            </a:r>
            <a:r>
              <a:rPr lang="en-US" sz="5050" spc="245" dirty="0" err="1" smtClean="0">
                <a:solidFill>
                  <a:srgbClr val="F5F5EF"/>
                </a:solidFill>
                <a:latin typeface="Arial"/>
                <a:cs typeface="Arial"/>
              </a:rPr>
              <a:t>tích</a:t>
            </a:r>
            <a:r>
              <a:rPr lang="en-US" sz="5050" spc="245" dirty="0" smtClean="0">
                <a:solidFill>
                  <a:srgbClr val="F5F5EF"/>
                </a:solidFill>
                <a:latin typeface="Arial"/>
                <a:cs typeface="Arial"/>
              </a:rPr>
              <a:t> </a:t>
            </a:r>
            <a:r>
              <a:rPr lang="en-US" sz="5050" spc="245" dirty="0" err="1" smtClean="0">
                <a:solidFill>
                  <a:srgbClr val="F5F5EF"/>
                </a:solidFill>
                <a:latin typeface="Arial"/>
                <a:cs typeface="Arial"/>
              </a:rPr>
              <a:t>yêu</a:t>
            </a:r>
            <a:r>
              <a:rPr lang="en-US" sz="5050" spc="245" dirty="0" smtClean="0">
                <a:solidFill>
                  <a:srgbClr val="F5F5EF"/>
                </a:solidFill>
                <a:latin typeface="Arial"/>
                <a:cs typeface="Arial"/>
              </a:rPr>
              <a:t> </a:t>
            </a:r>
            <a:r>
              <a:rPr lang="en-US" sz="5050" spc="245" dirty="0" err="1" smtClean="0">
                <a:solidFill>
                  <a:srgbClr val="F5F5EF"/>
                </a:solidFill>
                <a:latin typeface="Arial"/>
                <a:cs typeface="Arial"/>
              </a:rPr>
              <a:t>cầu</a:t>
            </a:r>
            <a:endParaRPr sz="5050" dirty="0">
              <a:latin typeface="Arial"/>
              <a:cs typeface="Arial"/>
            </a:endParaRPr>
          </a:p>
        </p:txBody>
      </p:sp>
      <p:sp>
        <p:nvSpPr>
          <p:cNvPr id="3" name="object 3"/>
          <p:cNvSpPr/>
          <p:nvPr/>
        </p:nvSpPr>
        <p:spPr>
          <a:xfrm rot="18326706">
            <a:off x="-961278" y="-328114"/>
            <a:ext cx="3809767" cy="2971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9351" y="8706431"/>
            <a:ext cx="374650" cy="323850"/>
          </a:xfrm>
          <a:custGeom>
            <a:avLst/>
            <a:gdLst/>
            <a:ahLst/>
            <a:cxnLst/>
            <a:rect l="l" t="t" r="r" b="b"/>
            <a:pathLst>
              <a:path w="374650" h="323850">
                <a:moveTo>
                  <a:pt x="187497" y="139707"/>
                </a:moveTo>
                <a:lnTo>
                  <a:pt x="161428" y="159691"/>
                </a:lnTo>
                <a:lnTo>
                  <a:pt x="158931" y="156805"/>
                </a:lnTo>
                <a:lnTo>
                  <a:pt x="155772" y="152825"/>
                </a:lnTo>
                <a:lnTo>
                  <a:pt x="154039" y="150953"/>
                </a:lnTo>
                <a:lnTo>
                  <a:pt x="148759" y="145400"/>
                </a:lnTo>
                <a:lnTo>
                  <a:pt x="143435" y="139879"/>
                </a:lnTo>
                <a:lnTo>
                  <a:pt x="138151" y="134329"/>
                </a:lnTo>
                <a:lnTo>
                  <a:pt x="131276" y="126797"/>
                </a:lnTo>
                <a:lnTo>
                  <a:pt x="128713" y="123962"/>
                </a:lnTo>
                <a:lnTo>
                  <a:pt x="126610" y="120773"/>
                </a:lnTo>
                <a:lnTo>
                  <a:pt x="123594" y="116684"/>
                </a:lnTo>
                <a:lnTo>
                  <a:pt x="120367" y="112757"/>
                </a:lnTo>
                <a:lnTo>
                  <a:pt x="101367" y="90517"/>
                </a:lnTo>
                <a:lnTo>
                  <a:pt x="100850" y="89313"/>
                </a:lnTo>
                <a:lnTo>
                  <a:pt x="99766" y="86943"/>
                </a:lnTo>
                <a:lnTo>
                  <a:pt x="98754" y="82919"/>
                </a:lnTo>
                <a:lnTo>
                  <a:pt x="93363" y="82250"/>
                </a:lnTo>
                <a:lnTo>
                  <a:pt x="93559" y="78900"/>
                </a:lnTo>
                <a:lnTo>
                  <a:pt x="88488" y="73186"/>
                </a:lnTo>
                <a:lnTo>
                  <a:pt x="85218" y="69292"/>
                </a:lnTo>
                <a:lnTo>
                  <a:pt x="83505" y="62603"/>
                </a:lnTo>
                <a:lnTo>
                  <a:pt x="80833" y="61451"/>
                </a:lnTo>
                <a:lnTo>
                  <a:pt x="78332" y="56968"/>
                </a:lnTo>
                <a:lnTo>
                  <a:pt x="76863" y="54893"/>
                </a:lnTo>
                <a:lnTo>
                  <a:pt x="79718" y="47904"/>
                </a:lnTo>
                <a:lnTo>
                  <a:pt x="81740" y="46354"/>
                </a:lnTo>
                <a:lnTo>
                  <a:pt x="83640" y="46498"/>
                </a:lnTo>
                <a:lnTo>
                  <a:pt x="86721" y="47336"/>
                </a:lnTo>
                <a:lnTo>
                  <a:pt x="90315" y="47782"/>
                </a:lnTo>
                <a:lnTo>
                  <a:pt x="91793" y="53050"/>
                </a:lnTo>
                <a:lnTo>
                  <a:pt x="93410" y="53410"/>
                </a:lnTo>
                <a:lnTo>
                  <a:pt x="100078" y="61100"/>
                </a:lnTo>
                <a:lnTo>
                  <a:pt x="105431" y="66598"/>
                </a:lnTo>
                <a:lnTo>
                  <a:pt x="111382" y="74838"/>
                </a:lnTo>
                <a:lnTo>
                  <a:pt x="114212" y="77470"/>
                </a:lnTo>
                <a:lnTo>
                  <a:pt x="118766" y="81979"/>
                </a:lnTo>
                <a:lnTo>
                  <a:pt x="120495" y="85454"/>
                </a:lnTo>
                <a:lnTo>
                  <a:pt x="128090" y="94035"/>
                </a:lnTo>
                <a:lnTo>
                  <a:pt x="133519" y="99474"/>
                </a:lnTo>
                <a:lnTo>
                  <a:pt x="141967" y="109000"/>
                </a:lnTo>
                <a:lnTo>
                  <a:pt x="147442" y="116005"/>
                </a:lnTo>
                <a:lnTo>
                  <a:pt x="153343" y="122682"/>
                </a:lnTo>
                <a:lnTo>
                  <a:pt x="156404" y="125137"/>
                </a:lnTo>
                <a:lnTo>
                  <a:pt x="160805" y="129764"/>
                </a:lnTo>
                <a:lnTo>
                  <a:pt x="162197" y="131898"/>
                </a:lnTo>
                <a:lnTo>
                  <a:pt x="164796" y="134706"/>
                </a:lnTo>
                <a:lnTo>
                  <a:pt x="166055" y="135341"/>
                </a:lnTo>
                <a:lnTo>
                  <a:pt x="168062" y="137003"/>
                </a:lnTo>
                <a:lnTo>
                  <a:pt x="192310" y="118415"/>
                </a:lnTo>
                <a:lnTo>
                  <a:pt x="187497" y="139707"/>
                </a:lnTo>
                <a:close/>
              </a:path>
              <a:path w="374650" h="323850">
                <a:moveTo>
                  <a:pt x="192310" y="118415"/>
                </a:moveTo>
                <a:lnTo>
                  <a:pt x="168062" y="137003"/>
                </a:lnTo>
                <a:lnTo>
                  <a:pt x="169456" y="131133"/>
                </a:lnTo>
                <a:lnTo>
                  <a:pt x="169592" y="124628"/>
                </a:lnTo>
                <a:lnTo>
                  <a:pt x="174311" y="114610"/>
                </a:lnTo>
                <a:lnTo>
                  <a:pt x="173397" y="108910"/>
                </a:lnTo>
                <a:lnTo>
                  <a:pt x="176205" y="103557"/>
                </a:lnTo>
                <a:lnTo>
                  <a:pt x="176947" y="102988"/>
                </a:lnTo>
                <a:lnTo>
                  <a:pt x="178943" y="93457"/>
                </a:lnTo>
                <a:lnTo>
                  <a:pt x="180621" y="84169"/>
                </a:lnTo>
                <a:lnTo>
                  <a:pt x="181422" y="73954"/>
                </a:lnTo>
                <a:lnTo>
                  <a:pt x="183100" y="64666"/>
                </a:lnTo>
                <a:lnTo>
                  <a:pt x="184798" y="56964"/>
                </a:lnTo>
                <a:lnTo>
                  <a:pt x="186726" y="49085"/>
                </a:lnTo>
                <a:lnTo>
                  <a:pt x="188619" y="38032"/>
                </a:lnTo>
                <a:lnTo>
                  <a:pt x="188482" y="34937"/>
                </a:lnTo>
                <a:lnTo>
                  <a:pt x="190995" y="25009"/>
                </a:lnTo>
                <a:lnTo>
                  <a:pt x="195755" y="2158"/>
                </a:lnTo>
                <a:lnTo>
                  <a:pt x="204833" y="0"/>
                </a:lnTo>
                <a:lnTo>
                  <a:pt x="212627" y="6826"/>
                </a:lnTo>
                <a:lnTo>
                  <a:pt x="213409" y="11028"/>
                </a:lnTo>
                <a:lnTo>
                  <a:pt x="205617" y="50606"/>
                </a:lnTo>
                <a:lnTo>
                  <a:pt x="204222" y="56476"/>
                </a:lnTo>
                <a:lnTo>
                  <a:pt x="202750" y="62405"/>
                </a:lnTo>
                <a:lnTo>
                  <a:pt x="200580" y="75270"/>
                </a:lnTo>
                <a:lnTo>
                  <a:pt x="200060" y="82069"/>
                </a:lnTo>
                <a:lnTo>
                  <a:pt x="197766" y="96630"/>
                </a:lnTo>
                <a:lnTo>
                  <a:pt x="195295" y="103324"/>
                </a:lnTo>
                <a:lnTo>
                  <a:pt x="192992" y="114691"/>
                </a:lnTo>
                <a:lnTo>
                  <a:pt x="192310" y="118415"/>
                </a:lnTo>
                <a:close/>
              </a:path>
              <a:path w="374650" h="323850">
                <a:moveTo>
                  <a:pt x="183997" y="155192"/>
                </a:moveTo>
                <a:lnTo>
                  <a:pt x="145794" y="184478"/>
                </a:lnTo>
                <a:lnTo>
                  <a:pt x="147607" y="181488"/>
                </a:lnTo>
                <a:lnTo>
                  <a:pt x="143015" y="181808"/>
                </a:lnTo>
                <a:lnTo>
                  <a:pt x="136472" y="182023"/>
                </a:lnTo>
                <a:lnTo>
                  <a:pt x="132652" y="183351"/>
                </a:lnTo>
                <a:lnTo>
                  <a:pt x="125102" y="181138"/>
                </a:lnTo>
                <a:lnTo>
                  <a:pt x="121640" y="182191"/>
                </a:lnTo>
                <a:lnTo>
                  <a:pt x="118708" y="179638"/>
                </a:lnTo>
                <a:lnTo>
                  <a:pt x="113049" y="183976"/>
                </a:lnTo>
                <a:lnTo>
                  <a:pt x="108064" y="181397"/>
                </a:lnTo>
                <a:lnTo>
                  <a:pt x="102699" y="180709"/>
                </a:lnTo>
                <a:lnTo>
                  <a:pt x="56650" y="176004"/>
                </a:lnTo>
                <a:lnTo>
                  <a:pt x="55058" y="175624"/>
                </a:lnTo>
                <a:lnTo>
                  <a:pt x="53342" y="176939"/>
                </a:lnTo>
                <a:lnTo>
                  <a:pt x="45827" y="177900"/>
                </a:lnTo>
                <a:lnTo>
                  <a:pt x="38639" y="177009"/>
                </a:lnTo>
                <a:lnTo>
                  <a:pt x="29736" y="177433"/>
                </a:lnTo>
                <a:lnTo>
                  <a:pt x="27145" y="177819"/>
                </a:lnTo>
                <a:lnTo>
                  <a:pt x="24068" y="178577"/>
                </a:lnTo>
                <a:lnTo>
                  <a:pt x="22886" y="177883"/>
                </a:lnTo>
                <a:lnTo>
                  <a:pt x="21806" y="177111"/>
                </a:lnTo>
                <a:lnTo>
                  <a:pt x="19783" y="178662"/>
                </a:lnTo>
                <a:lnTo>
                  <a:pt x="18294" y="178203"/>
                </a:lnTo>
                <a:lnTo>
                  <a:pt x="13855" y="178406"/>
                </a:lnTo>
                <a:lnTo>
                  <a:pt x="9186" y="178784"/>
                </a:lnTo>
                <a:lnTo>
                  <a:pt x="2741" y="177324"/>
                </a:lnTo>
                <a:lnTo>
                  <a:pt x="474" y="174261"/>
                </a:lnTo>
                <a:lnTo>
                  <a:pt x="418" y="172704"/>
                </a:lnTo>
                <a:lnTo>
                  <a:pt x="0" y="169824"/>
                </a:lnTo>
                <a:lnTo>
                  <a:pt x="1634" y="166971"/>
                </a:lnTo>
                <a:lnTo>
                  <a:pt x="10148" y="165245"/>
                </a:lnTo>
                <a:lnTo>
                  <a:pt x="15406" y="164414"/>
                </a:lnTo>
                <a:lnTo>
                  <a:pt x="23946" y="162668"/>
                </a:lnTo>
                <a:lnTo>
                  <a:pt x="27796" y="162918"/>
                </a:lnTo>
                <a:lnTo>
                  <a:pt x="35927" y="161486"/>
                </a:lnTo>
                <a:lnTo>
                  <a:pt x="40903" y="160871"/>
                </a:lnTo>
                <a:lnTo>
                  <a:pt x="46827" y="159530"/>
                </a:lnTo>
                <a:lnTo>
                  <a:pt x="48445" y="159891"/>
                </a:lnTo>
                <a:lnTo>
                  <a:pt x="50216" y="160133"/>
                </a:lnTo>
                <a:lnTo>
                  <a:pt x="51547" y="159112"/>
                </a:lnTo>
                <a:lnTo>
                  <a:pt x="60912" y="158334"/>
                </a:lnTo>
                <a:lnTo>
                  <a:pt x="69901" y="157845"/>
                </a:lnTo>
                <a:lnTo>
                  <a:pt x="79369" y="158588"/>
                </a:lnTo>
                <a:lnTo>
                  <a:pt x="88628" y="159491"/>
                </a:lnTo>
                <a:lnTo>
                  <a:pt x="94702" y="159635"/>
                </a:lnTo>
                <a:lnTo>
                  <a:pt x="101616" y="160736"/>
                </a:lnTo>
                <a:lnTo>
                  <a:pt x="107834" y="160770"/>
                </a:lnTo>
                <a:lnTo>
                  <a:pt x="114138" y="160738"/>
                </a:lnTo>
                <a:lnTo>
                  <a:pt x="122324" y="160863"/>
                </a:lnTo>
                <a:lnTo>
                  <a:pt x="130971" y="160636"/>
                </a:lnTo>
                <a:lnTo>
                  <a:pt x="142619" y="159708"/>
                </a:lnTo>
                <a:lnTo>
                  <a:pt x="146520" y="159918"/>
                </a:lnTo>
                <a:lnTo>
                  <a:pt x="154066" y="160534"/>
                </a:lnTo>
                <a:lnTo>
                  <a:pt x="156913" y="159952"/>
                </a:lnTo>
                <a:lnTo>
                  <a:pt x="161428" y="159691"/>
                </a:lnTo>
                <a:lnTo>
                  <a:pt x="187497" y="139707"/>
                </a:lnTo>
                <a:lnTo>
                  <a:pt x="183997" y="155192"/>
                </a:lnTo>
                <a:close/>
              </a:path>
              <a:path w="374650" h="323850">
                <a:moveTo>
                  <a:pt x="265170" y="94565"/>
                </a:moveTo>
                <a:lnTo>
                  <a:pt x="185128" y="155925"/>
                </a:lnTo>
                <a:lnTo>
                  <a:pt x="188452" y="151777"/>
                </a:lnTo>
                <a:lnTo>
                  <a:pt x="254335" y="101272"/>
                </a:lnTo>
                <a:lnTo>
                  <a:pt x="261577" y="94120"/>
                </a:lnTo>
                <a:lnTo>
                  <a:pt x="265170" y="94565"/>
                </a:lnTo>
                <a:close/>
              </a:path>
              <a:path w="374650" h="323850">
                <a:moveTo>
                  <a:pt x="257240" y="121448"/>
                </a:moveTo>
                <a:lnTo>
                  <a:pt x="147111" y="205871"/>
                </a:lnTo>
                <a:lnTo>
                  <a:pt x="113073" y="228765"/>
                </a:lnTo>
                <a:lnTo>
                  <a:pt x="105775" y="234359"/>
                </a:lnTo>
                <a:lnTo>
                  <a:pt x="99702" y="237414"/>
                </a:lnTo>
                <a:lnTo>
                  <a:pt x="96616" y="234979"/>
                </a:lnTo>
                <a:lnTo>
                  <a:pt x="95655" y="230915"/>
                </a:lnTo>
                <a:lnTo>
                  <a:pt x="96491" y="227074"/>
                </a:lnTo>
                <a:lnTo>
                  <a:pt x="97536" y="224672"/>
                </a:lnTo>
                <a:lnTo>
                  <a:pt x="108547" y="216232"/>
                </a:lnTo>
                <a:lnTo>
                  <a:pt x="126897" y="198964"/>
                </a:lnTo>
                <a:lnTo>
                  <a:pt x="184125" y="155094"/>
                </a:lnTo>
                <a:lnTo>
                  <a:pt x="185128" y="155925"/>
                </a:lnTo>
                <a:lnTo>
                  <a:pt x="265170" y="94565"/>
                </a:lnTo>
                <a:lnTo>
                  <a:pt x="268692" y="96666"/>
                </a:lnTo>
                <a:lnTo>
                  <a:pt x="272469" y="98571"/>
                </a:lnTo>
                <a:lnTo>
                  <a:pt x="272837" y="101490"/>
                </a:lnTo>
                <a:lnTo>
                  <a:pt x="271877" y="107026"/>
                </a:lnTo>
                <a:lnTo>
                  <a:pt x="270858" y="109408"/>
                </a:lnTo>
                <a:lnTo>
                  <a:pt x="262920" y="115493"/>
                </a:lnTo>
                <a:lnTo>
                  <a:pt x="257240" y="121448"/>
                </a:lnTo>
                <a:close/>
              </a:path>
              <a:path w="374650" h="323850">
                <a:moveTo>
                  <a:pt x="206623" y="161851"/>
                </a:moveTo>
                <a:lnTo>
                  <a:pt x="160149" y="197477"/>
                </a:lnTo>
                <a:lnTo>
                  <a:pt x="158608" y="197058"/>
                </a:lnTo>
                <a:lnTo>
                  <a:pt x="206106" y="160646"/>
                </a:lnTo>
                <a:lnTo>
                  <a:pt x="206623" y="161851"/>
                </a:lnTo>
                <a:close/>
              </a:path>
              <a:path w="374650" h="323850">
                <a:moveTo>
                  <a:pt x="160448" y="322065"/>
                </a:moveTo>
                <a:lnTo>
                  <a:pt x="154704" y="323269"/>
                </a:lnTo>
                <a:lnTo>
                  <a:pt x="151357" y="319433"/>
                </a:lnTo>
                <a:lnTo>
                  <a:pt x="150810" y="316652"/>
                </a:lnTo>
                <a:lnTo>
                  <a:pt x="151087" y="314839"/>
                </a:lnTo>
                <a:lnTo>
                  <a:pt x="151237" y="306723"/>
                </a:lnTo>
                <a:lnTo>
                  <a:pt x="151868" y="282236"/>
                </a:lnTo>
                <a:lnTo>
                  <a:pt x="151671" y="275986"/>
                </a:lnTo>
                <a:lnTo>
                  <a:pt x="151218" y="269933"/>
                </a:lnTo>
                <a:lnTo>
                  <a:pt x="151972" y="264554"/>
                </a:lnTo>
                <a:lnTo>
                  <a:pt x="152334" y="256275"/>
                </a:lnTo>
                <a:lnTo>
                  <a:pt x="152849" y="247879"/>
                </a:lnTo>
                <a:lnTo>
                  <a:pt x="156013" y="231052"/>
                </a:lnTo>
                <a:lnTo>
                  <a:pt x="156971" y="220716"/>
                </a:lnTo>
                <a:lnTo>
                  <a:pt x="160593" y="200337"/>
                </a:lnTo>
                <a:lnTo>
                  <a:pt x="160819" y="198563"/>
                </a:lnTo>
                <a:lnTo>
                  <a:pt x="161403" y="196515"/>
                </a:lnTo>
                <a:lnTo>
                  <a:pt x="206904" y="161635"/>
                </a:lnTo>
                <a:lnTo>
                  <a:pt x="207933" y="162446"/>
                </a:lnTo>
                <a:lnTo>
                  <a:pt x="208291" y="162172"/>
                </a:lnTo>
                <a:lnTo>
                  <a:pt x="210724" y="161907"/>
                </a:lnTo>
                <a:lnTo>
                  <a:pt x="182281" y="183711"/>
                </a:lnTo>
                <a:lnTo>
                  <a:pt x="180119" y="199770"/>
                </a:lnTo>
                <a:lnTo>
                  <a:pt x="177774" y="214370"/>
                </a:lnTo>
                <a:lnTo>
                  <a:pt x="176384" y="221837"/>
                </a:lnTo>
                <a:lnTo>
                  <a:pt x="174349" y="228198"/>
                </a:lnTo>
                <a:lnTo>
                  <a:pt x="172954" y="234067"/>
                </a:lnTo>
                <a:lnTo>
                  <a:pt x="171354" y="240094"/>
                </a:lnTo>
                <a:lnTo>
                  <a:pt x="170164" y="245807"/>
                </a:lnTo>
                <a:lnTo>
                  <a:pt x="169666" y="250990"/>
                </a:lnTo>
                <a:lnTo>
                  <a:pt x="169730" y="255741"/>
                </a:lnTo>
                <a:lnTo>
                  <a:pt x="169732" y="265342"/>
                </a:lnTo>
                <a:lnTo>
                  <a:pt x="168295" y="274444"/>
                </a:lnTo>
                <a:lnTo>
                  <a:pt x="167736" y="276473"/>
                </a:lnTo>
                <a:lnTo>
                  <a:pt x="166379" y="277513"/>
                </a:lnTo>
                <a:lnTo>
                  <a:pt x="167126" y="278541"/>
                </a:lnTo>
                <a:lnTo>
                  <a:pt x="167331" y="278384"/>
                </a:lnTo>
                <a:lnTo>
                  <a:pt x="166457" y="287055"/>
                </a:lnTo>
                <a:lnTo>
                  <a:pt x="165092" y="294502"/>
                </a:lnTo>
                <a:lnTo>
                  <a:pt x="162947" y="307348"/>
                </a:lnTo>
                <a:lnTo>
                  <a:pt x="162065" y="312825"/>
                </a:lnTo>
                <a:lnTo>
                  <a:pt x="160448" y="322065"/>
                </a:lnTo>
                <a:close/>
              </a:path>
              <a:path w="374650" h="323850">
                <a:moveTo>
                  <a:pt x="291484" y="280823"/>
                </a:moveTo>
                <a:lnTo>
                  <a:pt x="283875" y="285056"/>
                </a:lnTo>
                <a:lnTo>
                  <a:pt x="279466" y="286836"/>
                </a:lnTo>
                <a:lnTo>
                  <a:pt x="273093" y="283720"/>
                </a:lnTo>
                <a:lnTo>
                  <a:pt x="270801" y="280676"/>
                </a:lnTo>
                <a:lnTo>
                  <a:pt x="268795" y="279014"/>
                </a:lnTo>
                <a:lnTo>
                  <a:pt x="264894" y="278804"/>
                </a:lnTo>
                <a:lnTo>
                  <a:pt x="264087" y="274622"/>
                </a:lnTo>
                <a:lnTo>
                  <a:pt x="261103" y="272109"/>
                </a:lnTo>
                <a:lnTo>
                  <a:pt x="261457" y="270237"/>
                </a:lnTo>
                <a:lnTo>
                  <a:pt x="262199" y="269668"/>
                </a:lnTo>
                <a:lnTo>
                  <a:pt x="258529" y="269281"/>
                </a:lnTo>
                <a:lnTo>
                  <a:pt x="257551" y="268430"/>
                </a:lnTo>
                <a:lnTo>
                  <a:pt x="252915" y="262383"/>
                </a:lnTo>
                <a:lnTo>
                  <a:pt x="249313" y="258744"/>
                </a:lnTo>
                <a:lnTo>
                  <a:pt x="242491" y="251171"/>
                </a:lnTo>
                <a:lnTo>
                  <a:pt x="239298" y="247218"/>
                </a:lnTo>
                <a:lnTo>
                  <a:pt x="230005" y="236739"/>
                </a:lnTo>
                <a:lnTo>
                  <a:pt x="225476" y="232210"/>
                </a:lnTo>
                <a:lnTo>
                  <a:pt x="217135" y="222602"/>
                </a:lnTo>
                <a:lnTo>
                  <a:pt x="214305" y="219971"/>
                </a:lnTo>
                <a:lnTo>
                  <a:pt x="211799" y="213891"/>
                </a:lnTo>
                <a:lnTo>
                  <a:pt x="208999" y="212837"/>
                </a:lnTo>
                <a:lnTo>
                  <a:pt x="207172" y="211037"/>
                </a:lnTo>
                <a:lnTo>
                  <a:pt x="204265" y="208465"/>
                </a:lnTo>
                <a:lnTo>
                  <a:pt x="200560" y="204904"/>
                </a:lnTo>
                <a:lnTo>
                  <a:pt x="194716" y="198182"/>
                </a:lnTo>
                <a:lnTo>
                  <a:pt x="193785" y="195695"/>
                </a:lnTo>
                <a:lnTo>
                  <a:pt x="188816" y="189903"/>
                </a:lnTo>
                <a:lnTo>
                  <a:pt x="185884" y="187350"/>
                </a:lnTo>
                <a:lnTo>
                  <a:pt x="182281" y="183711"/>
                </a:lnTo>
                <a:lnTo>
                  <a:pt x="210724" y="161907"/>
                </a:lnTo>
                <a:lnTo>
                  <a:pt x="222888" y="160583"/>
                </a:lnTo>
                <a:lnTo>
                  <a:pt x="233507" y="158844"/>
                </a:lnTo>
                <a:lnTo>
                  <a:pt x="237254" y="159172"/>
                </a:lnTo>
                <a:lnTo>
                  <a:pt x="242659" y="161429"/>
                </a:lnTo>
                <a:lnTo>
                  <a:pt x="214432" y="183068"/>
                </a:lnTo>
                <a:lnTo>
                  <a:pt x="213617" y="185293"/>
                </a:lnTo>
                <a:lnTo>
                  <a:pt x="213831" y="188330"/>
                </a:lnTo>
                <a:lnTo>
                  <a:pt x="214629" y="189318"/>
                </a:lnTo>
                <a:lnTo>
                  <a:pt x="214501" y="189416"/>
                </a:lnTo>
                <a:lnTo>
                  <a:pt x="216196" y="189717"/>
                </a:lnTo>
                <a:lnTo>
                  <a:pt x="214941" y="190679"/>
                </a:lnTo>
                <a:lnTo>
                  <a:pt x="214259" y="194403"/>
                </a:lnTo>
                <a:lnTo>
                  <a:pt x="215441" y="195096"/>
                </a:lnTo>
                <a:lnTo>
                  <a:pt x="218410" y="192821"/>
                </a:lnTo>
                <a:lnTo>
                  <a:pt x="234137" y="209568"/>
                </a:lnTo>
                <a:lnTo>
                  <a:pt x="232165" y="211080"/>
                </a:lnTo>
                <a:lnTo>
                  <a:pt x="236143" y="211231"/>
                </a:lnTo>
                <a:lnTo>
                  <a:pt x="236916" y="212239"/>
                </a:lnTo>
                <a:lnTo>
                  <a:pt x="238701" y="217272"/>
                </a:lnTo>
                <a:lnTo>
                  <a:pt x="240728" y="217318"/>
                </a:lnTo>
                <a:lnTo>
                  <a:pt x="242064" y="217894"/>
                </a:lnTo>
                <a:lnTo>
                  <a:pt x="242760" y="218961"/>
                </a:lnTo>
                <a:lnTo>
                  <a:pt x="243328" y="220125"/>
                </a:lnTo>
                <a:lnTo>
                  <a:pt x="247644" y="224817"/>
                </a:lnTo>
                <a:lnTo>
                  <a:pt x="252002" y="229478"/>
                </a:lnTo>
                <a:lnTo>
                  <a:pt x="253466" y="229956"/>
                </a:lnTo>
                <a:lnTo>
                  <a:pt x="254661" y="235441"/>
                </a:lnTo>
                <a:lnTo>
                  <a:pt x="258383" y="235788"/>
                </a:lnTo>
                <a:lnTo>
                  <a:pt x="262302" y="242385"/>
                </a:lnTo>
                <a:lnTo>
                  <a:pt x="265593" y="244663"/>
                </a:lnTo>
                <a:lnTo>
                  <a:pt x="269032" y="248428"/>
                </a:lnTo>
                <a:lnTo>
                  <a:pt x="272158" y="252432"/>
                </a:lnTo>
                <a:lnTo>
                  <a:pt x="274656" y="255318"/>
                </a:lnTo>
                <a:lnTo>
                  <a:pt x="275736" y="256091"/>
                </a:lnTo>
                <a:lnTo>
                  <a:pt x="280393" y="260522"/>
                </a:lnTo>
                <a:lnTo>
                  <a:pt x="283535" y="264514"/>
                </a:lnTo>
                <a:lnTo>
                  <a:pt x="288422" y="268768"/>
                </a:lnTo>
                <a:lnTo>
                  <a:pt x="288350" y="270424"/>
                </a:lnTo>
                <a:lnTo>
                  <a:pt x="288559" y="271864"/>
                </a:lnTo>
                <a:lnTo>
                  <a:pt x="289076" y="273068"/>
                </a:lnTo>
                <a:lnTo>
                  <a:pt x="291214" y="276229"/>
                </a:lnTo>
                <a:lnTo>
                  <a:pt x="291484" y="280823"/>
                </a:lnTo>
                <a:close/>
              </a:path>
              <a:path w="374650" h="323850">
                <a:moveTo>
                  <a:pt x="372004" y="188693"/>
                </a:moveTo>
                <a:lnTo>
                  <a:pt x="364489" y="189654"/>
                </a:lnTo>
                <a:lnTo>
                  <a:pt x="361484" y="188757"/>
                </a:lnTo>
                <a:lnTo>
                  <a:pt x="355974" y="191380"/>
                </a:lnTo>
                <a:lnTo>
                  <a:pt x="352329" y="190974"/>
                </a:lnTo>
                <a:lnTo>
                  <a:pt x="347451" y="189913"/>
                </a:lnTo>
                <a:lnTo>
                  <a:pt x="346243" y="189239"/>
                </a:lnTo>
                <a:lnTo>
                  <a:pt x="344676" y="188839"/>
                </a:lnTo>
                <a:lnTo>
                  <a:pt x="342756" y="190312"/>
                </a:lnTo>
                <a:lnTo>
                  <a:pt x="341799" y="187844"/>
                </a:lnTo>
                <a:lnTo>
                  <a:pt x="336977" y="188341"/>
                </a:lnTo>
                <a:lnTo>
                  <a:pt x="331663" y="187614"/>
                </a:lnTo>
                <a:lnTo>
                  <a:pt x="329354" y="187784"/>
                </a:lnTo>
                <a:lnTo>
                  <a:pt x="327122" y="187894"/>
                </a:lnTo>
                <a:lnTo>
                  <a:pt x="323349" y="187586"/>
                </a:lnTo>
                <a:lnTo>
                  <a:pt x="319396" y="187416"/>
                </a:lnTo>
                <a:lnTo>
                  <a:pt x="310489" y="186243"/>
                </a:lnTo>
                <a:lnTo>
                  <a:pt x="305282" y="187034"/>
                </a:lnTo>
                <a:lnTo>
                  <a:pt x="294014" y="186070"/>
                </a:lnTo>
                <a:lnTo>
                  <a:pt x="288500" y="187097"/>
                </a:lnTo>
                <a:lnTo>
                  <a:pt x="277996" y="183948"/>
                </a:lnTo>
                <a:lnTo>
                  <a:pt x="272763" y="184758"/>
                </a:lnTo>
                <a:lnTo>
                  <a:pt x="263267" y="184037"/>
                </a:lnTo>
                <a:lnTo>
                  <a:pt x="258623" y="184396"/>
                </a:lnTo>
                <a:lnTo>
                  <a:pt x="250454" y="181058"/>
                </a:lnTo>
                <a:lnTo>
                  <a:pt x="247146" y="181993"/>
                </a:lnTo>
                <a:lnTo>
                  <a:pt x="240240" y="180886"/>
                </a:lnTo>
                <a:lnTo>
                  <a:pt x="236779" y="181939"/>
                </a:lnTo>
                <a:lnTo>
                  <a:pt x="227953" y="182304"/>
                </a:lnTo>
                <a:lnTo>
                  <a:pt x="222332" y="181813"/>
                </a:lnTo>
                <a:lnTo>
                  <a:pt x="215866" y="181969"/>
                </a:lnTo>
                <a:lnTo>
                  <a:pt x="242659" y="161429"/>
                </a:lnTo>
                <a:lnTo>
                  <a:pt x="244011" y="161994"/>
                </a:lnTo>
                <a:lnTo>
                  <a:pt x="247135" y="159599"/>
                </a:lnTo>
                <a:lnTo>
                  <a:pt x="257685" y="161112"/>
                </a:lnTo>
                <a:lnTo>
                  <a:pt x="263665" y="161329"/>
                </a:lnTo>
                <a:lnTo>
                  <a:pt x="270648" y="162377"/>
                </a:lnTo>
                <a:lnTo>
                  <a:pt x="278095" y="163069"/>
                </a:lnTo>
                <a:lnTo>
                  <a:pt x="292264" y="163408"/>
                </a:lnTo>
                <a:lnTo>
                  <a:pt x="315048" y="165145"/>
                </a:lnTo>
                <a:lnTo>
                  <a:pt x="322927" y="165506"/>
                </a:lnTo>
                <a:lnTo>
                  <a:pt x="329726" y="165095"/>
                </a:lnTo>
                <a:lnTo>
                  <a:pt x="334963" y="165881"/>
                </a:lnTo>
                <a:lnTo>
                  <a:pt x="346773" y="168029"/>
                </a:lnTo>
                <a:lnTo>
                  <a:pt x="352881" y="168148"/>
                </a:lnTo>
                <a:lnTo>
                  <a:pt x="364819" y="170198"/>
                </a:lnTo>
                <a:lnTo>
                  <a:pt x="369977" y="171045"/>
                </a:lnTo>
                <a:lnTo>
                  <a:pt x="374142" y="182254"/>
                </a:lnTo>
                <a:lnTo>
                  <a:pt x="372004" y="188693"/>
                </a:lnTo>
                <a:close/>
              </a:path>
              <a:path w="374650" h="323850">
                <a:moveTo>
                  <a:pt x="218410" y="192821"/>
                </a:moveTo>
                <a:lnTo>
                  <a:pt x="215441" y="195096"/>
                </a:lnTo>
                <a:lnTo>
                  <a:pt x="217536" y="191890"/>
                </a:lnTo>
                <a:lnTo>
                  <a:pt x="218410" y="192821"/>
                </a:lnTo>
                <a:close/>
              </a:path>
            </a:pathLst>
          </a:custGeom>
          <a:solidFill>
            <a:srgbClr val="F5F5EF"/>
          </a:solidFill>
        </p:spPr>
        <p:txBody>
          <a:bodyPr wrap="square" lIns="0" tIns="0" rIns="0" bIns="0" rtlCol="0"/>
          <a:lstStyle/>
          <a:p>
            <a:endParaRPr/>
          </a:p>
        </p:txBody>
      </p:sp>
      <p:sp>
        <p:nvSpPr>
          <p:cNvPr id="5" name="object 5"/>
          <p:cNvSpPr/>
          <p:nvPr/>
        </p:nvSpPr>
        <p:spPr>
          <a:xfrm>
            <a:off x="2022475" y="9347011"/>
            <a:ext cx="374650" cy="323850"/>
          </a:xfrm>
          <a:custGeom>
            <a:avLst/>
            <a:gdLst/>
            <a:ahLst/>
            <a:cxnLst/>
            <a:rect l="l" t="t" r="r" b="b"/>
            <a:pathLst>
              <a:path w="374650" h="323850">
                <a:moveTo>
                  <a:pt x="187497" y="139707"/>
                </a:moveTo>
                <a:lnTo>
                  <a:pt x="161428" y="159691"/>
                </a:lnTo>
                <a:lnTo>
                  <a:pt x="158931" y="156805"/>
                </a:lnTo>
                <a:lnTo>
                  <a:pt x="155772" y="152825"/>
                </a:lnTo>
                <a:lnTo>
                  <a:pt x="154039" y="150953"/>
                </a:lnTo>
                <a:lnTo>
                  <a:pt x="148759" y="145400"/>
                </a:lnTo>
                <a:lnTo>
                  <a:pt x="143435" y="139879"/>
                </a:lnTo>
                <a:lnTo>
                  <a:pt x="138151" y="134329"/>
                </a:lnTo>
                <a:lnTo>
                  <a:pt x="131276" y="126797"/>
                </a:lnTo>
                <a:lnTo>
                  <a:pt x="128713" y="123962"/>
                </a:lnTo>
                <a:lnTo>
                  <a:pt x="126610" y="120773"/>
                </a:lnTo>
                <a:lnTo>
                  <a:pt x="123594" y="116684"/>
                </a:lnTo>
                <a:lnTo>
                  <a:pt x="120367" y="112757"/>
                </a:lnTo>
                <a:lnTo>
                  <a:pt x="101367" y="90517"/>
                </a:lnTo>
                <a:lnTo>
                  <a:pt x="100850" y="89313"/>
                </a:lnTo>
                <a:lnTo>
                  <a:pt x="99766" y="86943"/>
                </a:lnTo>
                <a:lnTo>
                  <a:pt x="98754" y="82919"/>
                </a:lnTo>
                <a:lnTo>
                  <a:pt x="93363" y="82250"/>
                </a:lnTo>
                <a:lnTo>
                  <a:pt x="93559" y="78900"/>
                </a:lnTo>
                <a:lnTo>
                  <a:pt x="88488" y="73186"/>
                </a:lnTo>
                <a:lnTo>
                  <a:pt x="85218" y="69292"/>
                </a:lnTo>
                <a:lnTo>
                  <a:pt x="83505" y="62603"/>
                </a:lnTo>
                <a:lnTo>
                  <a:pt x="80833" y="61451"/>
                </a:lnTo>
                <a:lnTo>
                  <a:pt x="78332" y="56968"/>
                </a:lnTo>
                <a:lnTo>
                  <a:pt x="76863" y="54893"/>
                </a:lnTo>
                <a:lnTo>
                  <a:pt x="79718" y="47904"/>
                </a:lnTo>
                <a:lnTo>
                  <a:pt x="81740" y="46354"/>
                </a:lnTo>
                <a:lnTo>
                  <a:pt x="83640" y="46498"/>
                </a:lnTo>
                <a:lnTo>
                  <a:pt x="86721" y="47336"/>
                </a:lnTo>
                <a:lnTo>
                  <a:pt x="90315" y="47782"/>
                </a:lnTo>
                <a:lnTo>
                  <a:pt x="91793" y="53050"/>
                </a:lnTo>
                <a:lnTo>
                  <a:pt x="93410" y="53410"/>
                </a:lnTo>
                <a:lnTo>
                  <a:pt x="100078" y="61100"/>
                </a:lnTo>
                <a:lnTo>
                  <a:pt x="105431" y="66598"/>
                </a:lnTo>
                <a:lnTo>
                  <a:pt x="111382" y="74838"/>
                </a:lnTo>
                <a:lnTo>
                  <a:pt x="114212" y="77470"/>
                </a:lnTo>
                <a:lnTo>
                  <a:pt x="118766" y="81979"/>
                </a:lnTo>
                <a:lnTo>
                  <a:pt x="120495" y="85454"/>
                </a:lnTo>
                <a:lnTo>
                  <a:pt x="128090" y="94035"/>
                </a:lnTo>
                <a:lnTo>
                  <a:pt x="133519" y="99474"/>
                </a:lnTo>
                <a:lnTo>
                  <a:pt x="141967" y="109000"/>
                </a:lnTo>
                <a:lnTo>
                  <a:pt x="147442" y="116005"/>
                </a:lnTo>
                <a:lnTo>
                  <a:pt x="153343" y="122682"/>
                </a:lnTo>
                <a:lnTo>
                  <a:pt x="156404" y="125137"/>
                </a:lnTo>
                <a:lnTo>
                  <a:pt x="160805" y="129764"/>
                </a:lnTo>
                <a:lnTo>
                  <a:pt x="162197" y="131898"/>
                </a:lnTo>
                <a:lnTo>
                  <a:pt x="164796" y="134706"/>
                </a:lnTo>
                <a:lnTo>
                  <a:pt x="166055" y="135341"/>
                </a:lnTo>
                <a:lnTo>
                  <a:pt x="168062" y="137003"/>
                </a:lnTo>
                <a:lnTo>
                  <a:pt x="192310" y="118415"/>
                </a:lnTo>
                <a:lnTo>
                  <a:pt x="187497" y="139707"/>
                </a:lnTo>
                <a:close/>
              </a:path>
              <a:path w="374650" h="323850">
                <a:moveTo>
                  <a:pt x="192310" y="118415"/>
                </a:moveTo>
                <a:lnTo>
                  <a:pt x="168062" y="137003"/>
                </a:lnTo>
                <a:lnTo>
                  <a:pt x="169456" y="131133"/>
                </a:lnTo>
                <a:lnTo>
                  <a:pt x="169592" y="124628"/>
                </a:lnTo>
                <a:lnTo>
                  <a:pt x="174311" y="114610"/>
                </a:lnTo>
                <a:lnTo>
                  <a:pt x="173397" y="108910"/>
                </a:lnTo>
                <a:lnTo>
                  <a:pt x="176205" y="103557"/>
                </a:lnTo>
                <a:lnTo>
                  <a:pt x="176947" y="102988"/>
                </a:lnTo>
                <a:lnTo>
                  <a:pt x="178943" y="93457"/>
                </a:lnTo>
                <a:lnTo>
                  <a:pt x="180621" y="84169"/>
                </a:lnTo>
                <a:lnTo>
                  <a:pt x="181422" y="73954"/>
                </a:lnTo>
                <a:lnTo>
                  <a:pt x="183100" y="64666"/>
                </a:lnTo>
                <a:lnTo>
                  <a:pt x="184798" y="56964"/>
                </a:lnTo>
                <a:lnTo>
                  <a:pt x="186726" y="49085"/>
                </a:lnTo>
                <a:lnTo>
                  <a:pt x="188619" y="38032"/>
                </a:lnTo>
                <a:lnTo>
                  <a:pt x="188482" y="34937"/>
                </a:lnTo>
                <a:lnTo>
                  <a:pt x="190995" y="25009"/>
                </a:lnTo>
                <a:lnTo>
                  <a:pt x="195755" y="2158"/>
                </a:lnTo>
                <a:lnTo>
                  <a:pt x="204833" y="0"/>
                </a:lnTo>
                <a:lnTo>
                  <a:pt x="212627" y="6826"/>
                </a:lnTo>
                <a:lnTo>
                  <a:pt x="213409" y="11028"/>
                </a:lnTo>
                <a:lnTo>
                  <a:pt x="205617" y="50606"/>
                </a:lnTo>
                <a:lnTo>
                  <a:pt x="204222" y="56476"/>
                </a:lnTo>
                <a:lnTo>
                  <a:pt x="202750" y="62405"/>
                </a:lnTo>
                <a:lnTo>
                  <a:pt x="200580" y="75270"/>
                </a:lnTo>
                <a:lnTo>
                  <a:pt x="200060" y="82069"/>
                </a:lnTo>
                <a:lnTo>
                  <a:pt x="197766" y="96630"/>
                </a:lnTo>
                <a:lnTo>
                  <a:pt x="195295" y="103324"/>
                </a:lnTo>
                <a:lnTo>
                  <a:pt x="192992" y="114691"/>
                </a:lnTo>
                <a:lnTo>
                  <a:pt x="192310" y="118415"/>
                </a:lnTo>
                <a:close/>
              </a:path>
              <a:path w="374650" h="323850">
                <a:moveTo>
                  <a:pt x="183997" y="155192"/>
                </a:moveTo>
                <a:lnTo>
                  <a:pt x="145794" y="184478"/>
                </a:lnTo>
                <a:lnTo>
                  <a:pt x="147607" y="181488"/>
                </a:lnTo>
                <a:lnTo>
                  <a:pt x="143015" y="181808"/>
                </a:lnTo>
                <a:lnTo>
                  <a:pt x="136472" y="182023"/>
                </a:lnTo>
                <a:lnTo>
                  <a:pt x="132652" y="183351"/>
                </a:lnTo>
                <a:lnTo>
                  <a:pt x="125102" y="181138"/>
                </a:lnTo>
                <a:lnTo>
                  <a:pt x="121640" y="182191"/>
                </a:lnTo>
                <a:lnTo>
                  <a:pt x="118708" y="179638"/>
                </a:lnTo>
                <a:lnTo>
                  <a:pt x="113049" y="183976"/>
                </a:lnTo>
                <a:lnTo>
                  <a:pt x="108064" y="181397"/>
                </a:lnTo>
                <a:lnTo>
                  <a:pt x="102699" y="180709"/>
                </a:lnTo>
                <a:lnTo>
                  <a:pt x="56650" y="176004"/>
                </a:lnTo>
                <a:lnTo>
                  <a:pt x="55058" y="175624"/>
                </a:lnTo>
                <a:lnTo>
                  <a:pt x="53342" y="176939"/>
                </a:lnTo>
                <a:lnTo>
                  <a:pt x="45827" y="177900"/>
                </a:lnTo>
                <a:lnTo>
                  <a:pt x="38639" y="177009"/>
                </a:lnTo>
                <a:lnTo>
                  <a:pt x="29736" y="177433"/>
                </a:lnTo>
                <a:lnTo>
                  <a:pt x="27145" y="177819"/>
                </a:lnTo>
                <a:lnTo>
                  <a:pt x="24068" y="178577"/>
                </a:lnTo>
                <a:lnTo>
                  <a:pt x="22886" y="177883"/>
                </a:lnTo>
                <a:lnTo>
                  <a:pt x="21806" y="177111"/>
                </a:lnTo>
                <a:lnTo>
                  <a:pt x="19783" y="178662"/>
                </a:lnTo>
                <a:lnTo>
                  <a:pt x="18294" y="178203"/>
                </a:lnTo>
                <a:lnTo>
                  <a:pt x="13855" y="178406"/>
                </a:lnTo>
                <a:lnTo>
                  <a:pt x="9186" y="178784"/>
                </a:lnTo>
                <a:lnTo>
                  <a:pt x="2746" y="177320"/>
                </a:lnTo>
                <a:lnTo>
                  <a:pt x="474" y="174261"/>
                </a:lnTo>
                <a:lnTo>
                  <a:pt x="418" y="172704"/>
                </a:lnTo>
                <a:lnTo>
                  <a:pt x="0" y="169824"/>
                </a:lnTo>
                <a:lnTo>
                  <a:pt x="1634" y="166971"/>
                </a:lnTo>
                <a:lnTo>
                  <a:pt x="10148" y="165245"/>
                </a:lnTo>
                <a:lnTo>
                  <a:pt x="15406" y="164414"/>
                </a:lnTo>
                <a:lnTo>
                  <a:pt x="23946" y="162668"/>
                </a:lnTo>
                <a:lnTo>
                  <a:pt x="27796" y="162918"/>
                </a:lnTo>
                <a:lnTo>
                  <a:pt x="35927" y="161486"/>
                </a:lnTo>
                <a:lnTo>
                  <a:pt x="40903" y="160871"/>
                </a:lnTo>
                <a:lnTo>
                  <a:pt x="46827" y="159530"/>
                </a:lnTo>
                <a:lnTo>
                  <a:pt x="48445" y="159891"/>
                </a:lnTo>
                <a:lnTo>
                  <a:pt x="50216" y="160133"/>
                </a:lnTo>
                <a:lnTo>
                  <a:pt x="51547" y="159112"/>
                </a:lnTo>
                <a:lnTo>
                  <a:pt x="60912" y="158334"/>
                </a:lnTo>
                <a:lnTo>
                  <a:pt x="69901" y="157845"/>
                </a:lnTo>
                <a:lnTo>
                  <a:pt x="79369" y="158588"/>
                </a:lnTo>
                <a:lnTo>
                  <a:pt x="88628" y="159491"/>
                </a:lnTo>
                <a:lnTo>
                  <a:pt x="94702" y="159635"/>
                </a:lnTo>
                <a:lnTo>
                  <a:pt x="101616" y="160736"/>
                </a:lnTo>
                <a:lnTo>
                  <a:pt x="107834" y="160770"/>
                </a:lnTo>
                <a:lnTo>
                  <a:pt x="114138" y="160738"/>
                </a:lnTo>
                <a:lnTo>
                  <a:pt x="122324" y="160863"/>
                </a:lnTo>
                <a:lnTo>
                  <a:pt x="130971" y="160636"/>
                </a:lnTo>
                <a:lnTo>
                  <a:pt x="142619" y="159708"/>
                </a:lnTo>
                <a:lnTo>
                  <a:pt x="146520" y="159918"/>
                </a:lnTo>
                <a:lnTo>
                  <a:pt x="154066" y="160534"/>
                </a:lnTo>
                <a:lnTo>
                  <a:pt x="156913" y="159952"/>
                </a:lnTo>
                <a:lnTo>
                  <a:pt x="161428" y="159691"/>
                </a:lnTo>
                <a:lnTo>
                  <a:pt x="187497" y="139707"/>
                </a:lnTo>
                <a:lnTo>
                  <a:pt x="183997" y="155192"/>
                </a:lnTo>
                <a:close/>
              </a:path>
              <a:path w="374650" h="323850">
                <a:moveTo>
                  <a:pt x="265170" y="94565"/>
                </a:moveTo>
                <a:lnTo>
                  <a:pt x="185128" y="155925"/>
                </a:lnTo>
                <a:lnTo>
                  <a:pt x="188452" y="151777"/>
                </a:lnTo>
                <a:lnTo>
                  <a:pt x="254335" y="101272"/>
                </a:lnTo>
                <a:lnTo>
                  <a:pt x="261577" y="94120"/>
                </a:lnTo>
                <a:lnTo>
                  <a:pt x="265170" y="94565"/>
                </a:lnTo>
                <a:close/>
              </a:path>
              <a:path w="374650" h="323850">
                <a:moveTo>
                  <a:pt x="257240" y="121448"/>
                </a:moveTo>
                <a:lnTo>
                  <a:pt x="147111" y="205871"/>
                </a:lnTo>
                <a:lnTo>
                  <a:pt x="113073" y="228765"/>
                </a:lnTo>
                <a:lnTo>
                  <a:pt x="105775" y="234359"/>
                </a:lnTo>
                <a:lnTo>
                  <a:pt x="99702" y="237414"/>
                </a:lnTo>
                <a:lnTo>
                  <a:pt x="96616" y="234979"/>
                </a:lnTo>
                <a:lnTo>
                  <a:pt x="95655" y="230915"/>
                </a:lnTo>
                <a:lnTo>
                  <a:pt x="96491" y="227074"/>
                </a:lnTo>
                <a:lnTo>
                  <a:pt x="97536" y="224672"/>
                </a:lnTo>
                <a:lnTo>
                  <a:pt x="108547" y="216232"/>
                </a:lnTo>
                <a:lnTo>
                  <a:pt x="126897" y="198964"/>
                </a:lnTo>
                <a:lnTo>
                  <a:pt x="184125" y="155094"/>
                </a:lnTo>
                <a:lnTo>
                  <a:pt x="185128" y="155925"/>
                </a:lnTo>
                <a:lnTo>
                  <a:pt x="265170" y="94565"/>
                </a:lnTo>
                <a:lnTo>
                  <a:pt x="268692" y="96666"/>
                </a:lnTo>
                <a:lnTo>
                  <a:pt x="272469" y="98571"/>
                </a:lnTo>
                <a:lnTo>
                  <a:pt x="272837" y="101490"/>
                </a:lnTo>
                <a:lnTo>
                  <a:pt x="271877" y="107026"/>
                </a:lnTo>
                <a:lnTo>
                  <a:pt x="270858" y="109408"/>
                </a:lnTo>
                <a:lnTo>
                  <a:pt x="262920" y="115493"/>
                </a:lnTo>
                <a:lnTo>
                  <a:pt x="257240" y="121448"/>
                </a:lnTo>
                <a:close/>
              </a:path>
              <a:path w="374650" h="323850">
                <a:moveTo>
                  <a:pt x="206623" y="161851"/>
                </a:moveTo>
                <a:lnTo>
                  <a:pt x="160149" y="197477"/>
                </a:lnTo>
                <a:lnTo>
                  <a:pt x="158608" y="197058"/>
                </a:lnTo>
                <a:lnTo>
                  <a:pt x="206106" y="160646"/>
                </a:lnTo>
                <a:lnTo>
                  <a:pt x="206623" y="161851"/>
                </a:lnTo>
                <a:close/>
              </a:path>
              <a:path w="374650" h="323850">
                <a:moveTo>
                  <a:pt x="160448" y="322065"/>
                </a:moveTo>
                <a:lnTo>
                  <a:pt x="154704" y="323269"/>
                </a:lnTo>
                <a:lnTo>
                  <a:pt x="151357" y="319433"/>
                </a:lnTo>
                <a:lnTo>
                  <a:pt x="150810" y="316652"/>
                </a:lnTo>
                <a:lnTo>
                  <a:pt x="151087" y="314839"/>
                </a:lnTo>
                <a:lnTo>
                  <a:pt x="151237" y="306723"/>
                </a:lnTo>
                <a:lnTo>
                  <a:pt x="151868" y="282236"/>
                </a:lnTo>
                <a:lnTo>
                  <a:pt x="151671" y="275986"/>
                </a:lnTo>
                <a:lnTo>
                  <a:pt x="151218" y="269933"/>
                </a:lnTo>
                <a:lnTo>
                  <a:pt x="151972" y="264554"/>
                </a:lnTo>
                <a:lnTo>
                  <a:pt x="152334" y="256275"/>
                </a:lnTo>
                <a:lnTo>
                  <a:pt x="152849" y="247879"/>
                </a:lnTo>
                <a:lnTo>
                  <a:pt x="156013" y="231052"/>
                </a:lnTo>
                <a:lnTo>
                  <a:pt x="156971" y="220716"/>
                </a:lnTo>
                <a:lnTo>
                  <a:pt x="160593" y="200337"/>
                </a:lnTo>
                <a:lnTo>
                  <a:pt x="160819" y="198563"/>
                </a:lnTo>
                <a:lnTo>
                  <a:pt x="161403" y="196515"/>
                </a:lnTo>
                <a:lnTo>
                  <a:pt x="206904" y="161635"/>
                </a:lnTo>
                <a:lnTo>
                  <a:pt x="207933" y="162446"/>
                </a:lnTo>
                <a:lnTo>
                  <a:pt x="208291" y="162172"/>
                </a:lnTo>
                <a:lnTo>
                  <a:pt x="210724" y="161907"/>
                </a:lnTo>
                <a:lnTo>
                  <a:pt x="182281" y="183711"/>
                </a:lnTo>
                <a:lnTo>
                  <a:pt x="180119" y="199770"/>
                </a:lnTo>
                <a:lnTo>
                  <a:pt x="177774" y="214370"/>
                </a:lnTo>
                <a:lnTo>
                  <a:pt x="176384" y="221837"/>
                </a:lnTo>
                <a:lnTo>
                  <a:pt x="174349" y="228198"/>
                </a:lnTo>
                <a:lnTo>
                  <a:pt x="172954" y="234067"/>
                </a:lnTo>
                <a:lnTo>
                  <a:pt x="171354" y="240094"/>
                </a:lnTo>
                <a:lnTo>
                  <a:pt x="170164" y="245807"/>
                </a:lnTo>
                <a:lnTo>
                  <a:pt x="169666" y="250990"/>
                </a:lnTo>
                <a:lnTo>
                  <a:pt x="169730" y="255741"/>
                </a:lnTo>
                <a:lnTo>
                  <a:pt x="169732" y="265342"/>
                </a:lnTo>
                <a:lnTo>
                  <a:pt x="168295" y="274444"/>
                </a:lnTo>
                <a:lnTo>
                  <a:pt x="167736" y="276473"/>
                </a:lnTo>
                <a:lnTo>
                  <a:pt x="166379" y="277513"/>
                </a:lnTo>
                <a:lnTo>
                  <a:pt x="167126" y="278541"/>
                </a:lnTo>
                <a:lnTo>
                  <a:pt x="167331" y="278384"/>
                </a:lnTo>
                <a:lnTo>
                  <a:pt x="166457" y="287055"/>
                </a:lnTo>
                <a:lnTo>
                  <a:pt x="165092" y="294502"/>
                </a:lnTo>
                <a:lnTo>
                  <a:pt x="162947" y="307348"/>
                </a:lnTo>
                <a:lnTo>
                  <a:pt x="162065" y="312825"/>
                </a:lnTo>
                <a:lnTo>
                  <a:pt x="160448" y="322065"/>
                </a:lnTo>
                <a:close/>
              </a:path>
              <a:path w="374650" h="323850">
                <a:moveTo>
                  <a:pt x="291484" y="280823"/>
                </a:moveTo>
                <a:lnTo>
                  <a:pt x="283875" y="285056"/>
                </a:lnTo>
                <a:lnTo>
                  <a:pt x="279466" y="286836"/>
                </a:lnTo>
                <a:lnTo>
                  <a:pt x="273093" y="283720"/>
                </a:lnTo>
                <a:lnTo>
                  <a:pt x="270801" y="280676"/>
                </a:lnTo>
                <a:lnTo>
                  <a:pt x="268795" y="279014"/>
                </a:lnTo>
                <a:lnTo>
                  <a:pt x="264894" y="278804"/>
                </a:lnTo>
                <a:lnTo>
                  <a:pt x="264087" y="274622"/>
                </a:lnTo>
                <a:lnTo>
                  <a:pt x="261103" y="272109"/>
                </a:lnTo>
                <a:lnTo>
                  <a:pt x="261457" y="270237"/>
                </a:lnTo>
                <a:lnTo>
                  <a:pt x="262199" y="269668"/>
                </a:lnTo>
                <a:lnTo>
                  <a:pt x="258529" y="269281"/>
                </a:lnTo>
                <a:lnTo>
                  <a:pt x="257551" y="268430"/>
                </a:lnTo>
                <a:lnTo>
                  <a:pt x="252915" y="262383"/>
                </a:lnTo>
                <a:lnTo>
                  <a:pt x="249313" y="258744"/>
                </a:lnTo>
                <a:lnTo>
                  <a:pt x="242491" y="251171"/>
                </a:lnTo>
                <a:lnTo>
                  <a:pt x="239298" y="247218"/>
                </a:lnTo>
                <a:lnTo>
                  <a:pt x="230005" y="236739"/>
                </a:lnTo>
                <a:lnTo>
                  <a:pt x="225476" y="232210"/>
                </a:lnTo>
                <a:lnTo>
                  <a:pt x="217135" y="222602"/>
                </a:lnTo>
                <a:lnTo>
                  <a:pt x="214305" y="219971"/>
                </a:lnTo>
                <a:lnTo>
                  <a:pt x="211799" y="213891"/>
                </a:lnTo>
                <a:lnTo>
                  <a:pt x="208999" y="212837"/>
                </a:lnTo>
                <a:lnTo>
                  <a:pt x="207172" y="211037"/>
                </a:lnTo>
                <a:lnTo>
                  <a:pt x="204265" y="208465"/>
                </a:lnTo>
                <a:lnTo>
                  <a:pt x="200560" y="204904"/>
                </a:lnTo>
                <a:lnTo>
                  <a:pt x="194716" y="198182"/>
                </a:lnTo>
                <a:lnTo>
                  <a:pt x="193785" y="195695"/>
                </a:lnTo>
                <a:lnTo>
                  <a:pt x="188816" y="189903"/>
                </a:lnTo>
                <a:lnTo>
                  <a:pt x="185884" y="187350"/>
                </a:lnTo>
                <a:lnTo>
                  <a:pt x="182281" y="183711"/>
                </a:lnTo>
                <a:lnTo>
                  <a:pt x="210724" y="161907"/>
                </a:lnTo>
                <a:lnTo>
                  <a:pt x="222888" y="160583"/>
                </a:lnTo>
                <a:lnTo>
                  <a:pt x="233507" y="158844"/>
                </a:lnTo>
                <a:lnTo>
                  <a:pt x="237254" y="159172"/>
                </a:lnTo>
                <a:lnTo>
                  <a:pt x="242659" y="161429"/>
                </a:lnTo>
                <a:lnTo>
                  <a:pt x="214432" y="183068"/>
                </a:lnTo>
                <a:lnTo>
                  <a:pt x="213617" y="185293"/>
                </a:lnTo>
                <a:lnTo>
                  <a:pt x="213831" y="188330"/>
                </a:lnTo>
                <a:lnTo>
                  <a:pt x="214629" y="189318"/>
                </a:lnTo>
                <a:lnTo>
                  <a:pt x="214501" y="189416"/>
                </a:lnTo>
                <a:lnTo>
                  <a:pt x="216196" y="189717"/>
                </a:lnTo>
                <a:lnTo>
                  <a:pt x="214941" y="190679"/>
                </a:lnTo>
                <a:lnTo>
                  <a:pt x="214259" y="194403"/>
                </a:lnTo>
                <a:lnTo>
                  <a:pt x="215441" y="195096"/>
                </a:lnTo>
                <a:lnTo>
                  <a:pt x="218410" y="192821"/>
                </a:lnTo>
                <a:lnTo>
                  <a:pt x="234137" y="209568"/>
                </a:lnTo>
                <a:lnTo>
                  <a:pt x="232165" y="211080"/>
                </a:lnTo>
                <a:lnTo>
                  <a:pt x="236143" y="211231"/>
                </a:lnTo>
                <a:lnTo>
                  <a:pt x="236916" y="212239"/>
                </a:lnTo>
                <a:lnTo>
                  <a:pt x="238701" y="217272"/>
                </a:lnTo>
                <a:lnTo>
                  <a:pt x="240728" y="217318"/>
                </a:lnTo>
                <a:lnTo>
                  <a:pt x="242064" y="217894"/>
                </a:lnTo>
                <a:lnTo>
                  <a:pt x="242760" y="218961"/>
                </a:lnTo>
                <a:lnTo>
                  <a:pt x="243328" y="220125"/>
                </a:lnTo>
                <a:lnTo>
                  <a:pt x="247644" y="224817"/>
                </a:lnTo>
                <a:lnTo>
                  <a:pt x="252002" y="229478"/>
                </a:lnTo>
                <a:lnTo>
                  <a:pt x="253466" y="229956"/>
                </a:lnTo>
                <a:lnTo>
                  <a:pt x="254661" y="235441"/>
                </a:lnTo>
                <a:lnTo>
                  <a:pt x="258383" y="235788"/>
                </a:lnTo>
                <a:lnTo>
                  <a:pt x="262302" y="242385"/>
                </a:lnTo>
                <a:lnTo>
                  <a:pt x="265593" y="244663"/>
                </a:lnTo>
                <a:lnTo>
                  <a:pt x="269032" y="248428"/>
                </a:lnTo>
                <a:lnTo>
                  <a:pt x="272158" y="252432"/>
                </a:lnTo>
                <a:lnTo>
                  <a:pt x="274656" y="255318"/>
                </a:lnTo>
                <a:lnTo>
                  <a:pt x="275736" y="256091"/>
                </a:lnTo>
                <a:lnTo>
                  <a:pt x="280393" y="260522"/>
                </a:lnTo>
                <a:lnTo>
                  <a:pt x="283535" y="264514"/>
                </a:lnTo>
                <a:lnTo>
                  <a:pt x="288422" y="268768"/>
                </a:lnTo>
                <a:lnTo>
                  <a:pt x="288350" y="270424"/>
                </a:lnTo>
                <a:lnTo>
                  <a:pt x="288559" y="271864"/>
                </a:lnTo>
                <a:lnTo>
                  <a:pt x="289076" y="273068"/>
                </a:lnTo>
                <a:lnTo>
                  <a:pt x="291214" y="276229"/>
                </a:lnTo>
                <a:lnTo>
                  <a:pt x="291484" y="280823"/>
                </a:lnTo>
                <a:close/>
              </a:path>
              <a:path w="374650" h="323850">
                <a:moveTo>
                  <a:pt x="372004" y="188693"/>
                </a:moveTo>
                <a:lnTo>
                  <a:pt x="364489" y="189654"/>
                </a:lnTo>
                <a:lnTo>
                  <a:pt x="361484" y="188757"/>
                </a:lnTo>
                <a:lnTo>
                  <a:pt x="355974" y="191380"/>
                </a:lnTo>
                <a:lnTo>
                  <a:pt x="352329" y="190974"/>
                </a:lnTo>
                <a:lnTo>
                  <a:pt x="347451" y="189913"/>
                </a:lnTo>
                <a:lnTo>
                  <a:pt x="346243" y="189239"/>
                </a:lnTo>
                <a:lnTo>
                  <a:pt x="344676" y="188839"/>
                </a:lnTo>
                <a:lnTo>
                  <a:pt x="342756" y="190312"/>
                </a:lnTo>
                <a:lnTo>
                  <a:pt x="341799" y="187844"/>
                </a:lnTo>
                <a:lnTo>
                  <a:pt x="336977" y="188341"/>
                </a:lnTo>
                <a:lnTo>
                  <a:pt x="331663" y="187614"/>
                </a:lnTo>
                <a:lnTo>
                  <a:pt x="329354" y="187784"/>
                </a:lnTo>
                <a:lnTo>
                  <a:pt x="327122" y="187894"/>
                </a:lnTo>
                <a:lnTo>
                  <a:pt x="323349" y="187586"/>
                </a:lnTo>
                <a:lnTo>
                  <a:pt x="319396" y="187416"/>
                </a:lnTo>
                <a:lnTo>
                  <a:pt x="310489" y="186243"/>
                </a:lnTo>
                <a:lnTo>
                  <a:pt x="305282" y="187034"/>
                </a:lnTo>
                <a:lnTo>
                  <a:pt x="294014" y="186070"/>
                </a:lnTo>
                <a:lnTo>
                  <a:pt x="288500" y="187097"/>
                </a:lnTo>
                <a:lnTo>
                  <a:pt x="277996" y="183948"/>
                </a:lnTo>
                <a:lnTo>
                  <a:pt x="272763" y="184758"/>
                </a:lnTo>
                <a:lnTo>
                  <a:pt x="263267" y="184037"/>
                </a:lnTo>
                <a:lnTo>
                  <a:pt x="258623" y="184396"/>
                </a:lnTo>
                <a:lnTo>
                  <a:pt x="250454" y="181058"/>
                </a:lnTo>
                <a:lnTo>
                  <a:pt x="247146" y="181993"/>
                </a:lnTo>
                <a:lnTo>
                  <a:pt x="240240" y="180886"/>
                </a:lnTo>
                <a:lnTo>
                  <a:pt x="236779" y="181939"/>
                </a:lnTo>
                <a:lnTo>
                  <a:pt x="227953" y="182304"/>
                </a:lnTo>
                <a:lnTo>
                  <a:pt x="222332" y="181813"/>
                </a:lnTo>
                <a:lnTo>
                  <a:pt x="215866" y="181969"/>
                </a:lnTo>
                <a:lnTo>
                  <a:pt x="242659" y="161429"/>
                </a:lnTo>
                <a:lnTo>
                  <a:pt x="244011" y="161994"/>
                </a:lnTo>
                <a:lnTo>
                  <a:pt x="247135" y="159599"/>
                </a:lnTo>
                <a:lnTo>
                  <a:pt x="257685" y="161112"/>
                </a:lnTo>
                <a:lnTo>
                  <a:pt x="263665" y="161329"/>
                </a:lnTo>
                <a:lnTo>
                  <a:pt x="270648" y="162377"/>
                </a:lnTo>
                <a:lnTo>
                  <a:pt x="278095" y="163069"/>
                </a:lnTo>
                <a:lnTo>
                  <a:pt x="292264" y="163408"/>
                </a:lnTo>
                <a:lnTo>
                  <a:pt x="315048" y="165145"/>
                </a:lnTo>
                <a:lnTo>
                  <a:pt x="322927" y="165506"/>
                </a:lnTo>
                <a:lnTo>
                  <a:pt x="329726" y="165095"/>
                </a:lnTo>
                <a:lnTo>
                  <a:pt x="334963" y="165881"/>
                </a:lnTo>
                <a:lnTo>
                  <a:pt x="346773" y="168029"/>
                </a:lnTo>
                <a:lnTo>
                  <a:pt x="352881" y="168148"/>
                </a:lnTo>
                <a:lnTo>
                  <a:pt x="364819" y="170198"/>
                </a:lnTo>
                <a:lnTo>
                  <a:pt x="369976" y="171045"/>
                </a:lnTo>
                <a:lnTo>
                  <a:pt x="374142" y="182254"/>
                </a:lnTo>
                <a:lnTo>
                  <a:pt x="372004" y="188693"/>
                </a:lnTo>
                <a:close/>
              </a:path>
              <a:path w="374650" h="323850">
                <a:moveTo>
                  <a:pt x="218410" y="192821"/>
                </a:moveTo>
                <a:lnTo>
                  <a:pt x="215441" y="195096"/>
                </a:lnTo>
                <a:lnTo>
                  <a:pt x="217536" y="191890"/>
                </a:lnTo>
                <a:lnTo>
                  <a:pt x="218410" y="192821"/>
                </a:lnTo>
                <a:close/>
              </a:path>
            </a:pathLst>
          </a:custGeom>
          <a:solidFill>
            <a:srgbClr val="F5F5EF"/>
          </a:solidFill>
        </p:spPr>
        <p:txBody>
          <a:bodyPr wrap="square" lIns="0" tIns="0" rIns="0" bIns="0" rtlCol="0"/>
          <a:lstStyle/>
          <a:p>
            <a:endParaRPr/>
          </a:p>
        </p:txBody>
      </p:sp>
      <p:sp>
        <p:nvSpPr>
          <p:cNvPr id="6" name="object 6"/>
          <p:cNvSpPr/>
          <p:nvPr/>
        </p:nvSpPr>
        <p:spPr>
          <a:xfrm>
            <a:off x="457200" y="4800654"/>
            <a:ext cx="601980" cy="699770"/>
          </a:xfrm>
          <a:custGeom>
            <a:avLst/>
            <a:gdLst/>
            <a:ahLst/>
            <a:cxnLst/>
            <a:rect l="l" t="t" r="r" b="b"/>
            <a:pathLst>
              <a:path w="601980" h="699770">
                <a:moveTo>
                  <a:pt x="599540" y="230791"/>
                </a:moveTo>
                <a:lnTo>
                  <a:pt x="601095" y="239004"/>
                </a:lnTo>
                <a:lnTo>
                  <a:pt x="601945" y="245859"/>
                </a:lnTo>
                <a:lnTo>
                  <a:pt x="601545" y="252620"/>
                </a:lnTo>
                <a:lnTo>
                  <a:pt x="599347" y="258941"/>
                </a:lnTo>
                <a:lnTo>
                  <a:pt x="594803" y="264478"/>
                </a:lnTo>
                <a:lnTo>
                  <a:pt x="590917" y="267752"/>
                </a:lnTo>
                <a:lnTo>
                  <a:pt x="585490" y="269211"/>
                </a:lnTo>
                <a:lnTo>
                  <a:pt x="579319" y="272174"/>
                </a:lnTo>
                <a:lnTo>
                  <a:pt x="576880" y="279127"/>
                </a:lnTo>
                <a:lnTo>
                  <a:pt x="567623" y="277713"/>
                </a:lnTo>
                <a:lnTo>
                  <a:pt x="561494" y="281073"/>
                </a:lnTo>
                <a:lnTo>
                  <a:pt x="560893" y="281378"/>
                </a:lnTo>
                <a:lnTo>
                  <a:pt x="558775" y="278977"/>
                </a:lnTo>
                <a:lnTo>
                  <a:pt x="556987" y="277505"/>
                </a:lnTo>
                <a:lnTo>
                  <a:pt x="554771" y="283782"/>
                </a:lnTo>
                <a:lnTo>
                  <a:pt x="550713" y="285469"/>
                </a:lnTo>
                <a:lnTo>
                  <a:pt x="543903" y="287385"/>
                </a:lnTo>
                <a:lnTo>
                  <a:pt x="537680" y="289362"/>
                </a:lnTo>
                <a:lnTo>
                  <a:pt x="531362" y="291690"/>
                </a:lnTo>
                <a:lnTo>
                  <a:pt x="525009" y="294168"/>
                </a:lnTo>
                <a:lnTo>
                  <a:pt x="518680" y="296595"/>
                </a:lnTo>
                <a:lnTo>
                  <a:pt x="510391" y="299537"/>
                </a:lnTo>
                <a:lnTo>
                  <a:pt x="493746" y="305183"/>
                </a:lnTo>
                <a:lnTo>
                  <a:pt x="485457" y="308125"/>
                </a:lnTo>
                <a:lnTo>
                  <a:pt x="475159" y="311985"/>
                </a:lnTo>
                <a:lnTo>
                  <a:pt x="464889" y="315940"/>
                </a:lnTo>
                <a:lnTo>
                  <a:pt x="454612" y="319871"/>
                </a:lnTo>
                <a:lnTo>
                  <a:pt x="417152" y="330685"/>
                </a:lnTo>
                <a:lnTo>
                  <a:pt x="413385" y="330724"/>
                </a:lnTo>
                <a:lnTo>
                  <a:pt x="409737" y="335088"/>
                </a:lnTo>
                <a:lnTo>
                  <a:pt x="372568" y="350657"/>
                </a:lnTo>
                <a:lnTo>
                  <a:pt x="365269" y="351076"/>
                </a:lnTo>
                <a:lnTo>
                  <a:pt x="358566" y="353371"/>
                </a:lnTo>
                <a:lnTo>
                  <a:pt x="352690" y="355577"/>
                </a:lnTo>
                <a:lnTo>
                  <a:pt x="346762" y="358098"/>
                </a:lnTo>
                <a:lnTo>
                  <a:pt x="340566" y="360860"/>
                </a:lnTo>
                <a:lnTo>
                  <a:pt x="333889" y="363790"/>
                </a:lnTo>
                <a:lnTo>
                  <a:pt x="345646" y="370113"/>
                </a:lnTo>
                <a:lnTo>
                  <a:pt x="356673" y="375990"/>
                </a:lnTo>
                <a:lnTo>
                  <a:pt x="367112" y="381701"/>
                </a:lnTo>
                <a:lnTo>
                  <a:pt x="420805" y="417244"/>
                </a:lnTo>
                <a:lnTo>
                  <a:pt x="428418" y="422637"/>
                </a:lnTo>
                <a:lnTo>
                  <a:pt x="436123" y="427901"/>
                </a:lnTo>
                <a:lnTo>
                  <a:pt x="444049" y="432848"/>
                </a:lnTo>
                <a:lnTo>
                  <a:pt x="450652" y="436366"/>
                </a:lnTo>
                <a:lnTo>
                  <a:pt x="457495" y="439477"/>
                </a:lnTo>
                <a:lnTo>
                  <a:pt x="464416" y="442452"/>
                </a:lnTo>
                <a:lnTo>
                  <a:pt x="471251" y="445559"/>
                </a:lnTo>
                <a:lnTo>
                  <a:pt x="478400" y="448997"/>
                </a:lnTo>
                <a:lnTo>
                  <a:pt x="485474" y="452659"/>
                </a:lnTo>
                <a:lnTo>
                  <a:pt x="492284" y="456601"/>
                </a:lnTo>
                <a:lnTo>
                  <a:pt x="495313" y="458336"/>
                </a:lnTo>
                <a:lnTo>
                  <a:pt x="497637" y="461225"/>
                </a:lnTo>
                <a:lnTo>
                  <a:pt x="500742" y="463961"/>
                </a:lnTo>
                <a:lnTo>
                  <a:pt x="501205" y="463898"/>
                </a:lnTo>
                <a:lnTo>
                  <a:pt x="503354" y="462749"/>
                </a:lnTo>
                <a:lnTo>
                  <a:pt x="504430" y="463400"/>
                </a:lnTo>
                <a:lnTo>
                  <a:pt x="544341" y="487587"/>
                </a:lnTo>
                <a:lnTo>
                  <a:pt x="557877" y="496183"/>
                </a:lnTo>
                <a:lnTo>
                  <a:pt x="564662" y="500461"/>
                </a:lnTo>
                <a:lnTo>
                  <a:pt x="571517" y="504597"/>
                </a:lnTo>
                <a:lnTo>
                  <a:pt x="579158" y="509054"/>
                </a:lnTo>
                <a:lnTo>
                  <a:pt x="577553" y="520676"/>
                </a:lnTo>
                <a:lnTo>
                  <a:pt x="567485" y="524191"/>
                </a:lnTo>
                <a:lnTo>
                  <a:pt x="561892" y="523108"/>
                </a:lnTo>
                <a:lnTo>
                  <a:pt x="557791" y="521470"/>
                </a:lnTo>
                <a:lnTo>
                  <a:pt x="542537" y="515088"/>
                </a:lnTo>
                <a:lnTo>
                  <a:pt x="527360" y="508544"/>
                </a:lnTo>
                <a:lnTo>
                  <a:pt x="512205" y="501942"/>
                </a:lnTo>
                <a:lnTo>
                  <a:pt x="497018" y="495388"/>
                </a:lnTo>
                <a:lnTo>
                  <a:pt x="488773" y="492034"/>
                </a:lnTo>
                <a:lnTo>
                  <a:pt x="480478" y="488778"/>
                </a:lnTo>
                <a:lnTo>
                  <a:pt x="472231" y="485419"/>
                </a:lnTo>
                <a:lnTo>
                  <a:pt x="431273" y="464969"/>
                </a:lnTo>
                <a:lnTo>
                  <a:pt x="386497" y="438922"/>
                </a:lnTo>
                <a:lnTo>
                  <a:pt x="369552" y="428744"/>
                </a:lnTo>
                <a:lnTo>
                  <a:pt x="352610" y="418598"/>
                </a:lnTo>
                <a:lnTo>
                  <a:pt x="349889" y="416980"/>
                </a:lnTo>
                <a:lnTo>
                  <a:pt x="347287" y="415056"/>
                </a:lnTo>
                <a:lnTo>
                  <a:pt x="343545" y="412499"/>
                </a:lnTo>
                <a:lnTo>
                  <a:pt x="343143" y="415950"/>
                </a:lnTo>
                <a:lnTo>
                  <a:pt x="342212" y="418255"/>
                </a:lnTo>
                <a:lnTo>
                  <a:pt x="342699" y="420230"/>
                </a:lnTo>
                <a:lnTo>
                  <a:pt x="352199" y="460332"/>
                </a:lnTo>
                <a:lnTo>
                  <a:pt x="368528" y="527870"/>
                </a:lnTo>
                <a:lnTo>
                  <a:pt x="369432" y="529863"/>
                </a:lnTo>
                <a:lnTo>
                  <a:pt x="369670" y="530954"/>
                </a:lnTo>
                <a:lnTo>
                  <a:pt x="371158" y="538437"/>
                </a:lnTo>
                <a:lnTo>
                  <a:pt x="373653" y="545840"/>
                </a:lnTo>
                <a:lnTo>
                  <a:pt x="373894" y="559872"/>
                </a:lnTo>
                <a:lnTo>
                  <a:pt x="367045" y="563843"/>
                </a:lnTo>
                <a:lnTo>
                  <a:pt x="362029" y="563348"/>
                </a:lnTo>
                <a:lnTo>
                  <a:pt x="357512" y="562916"/>
                </a:lnTo>
                <a:lnTo>
                  <a:pt x="338398" y="524193"/>
                </a:lnTo>
                <a:lnTo>
                  <a:pt x="334996" y="514148"/>
                </a:lnTo>
                <a:lnTo>
                  <a:pt x="328966" y="496698"/>
                </a:lnTo>
                <a:lnTo>
                  <a:pt x="311086" y="444316"/>
                </a:lnTo>
                <a:lnTo>
                  <a:pt x="308151" y="433154"/>
                </a:lnTo>
                <a:lnTo>
                  <a:pt x="304893" y="427191"/>
                </a:lnTo>
                <a:lnTo>
                  <a:pt x="303332" y="431649"/>
                </a:lnTo>
                <a:lnTo>
                  <a:pt x="301725" y="436188"/>
                </a:lnTo>
                <a:lnTo>
                  <a:pt x="300100" y="440664"/>
                </a:lnTo>
                <a:lnTo>
                  <a:pt x="298137" y="446751"/>
                </a:lnTo>
                <a:lnTo>
                  <a:pt x="296278" y="452860"/>
                </a:lnTo>
                <a:lnTo>
                  <a:pt x="293917" y="458880"/>
                </a:lnTo>
                <a:lnTo>
                  <a:pt x="290450" y="464700"/>
                </a:lnTo>
                <a:lnTo>
                  <a:pt x="286926" y="469506"/>
                </a:lnTo>
                <a:lnTo>
                  <a:pt x="286437" y="476796"/>
                </a:lnTo>
                <a:lnTo>
                  <a:pt x="279608" y="480352"/>
                </a:lnTo>
                <a:lnTo>
                  <a:pt x="279376" y="481235"/>
                </a:lnTo>
                <a:lnTo>
                  <a:pt x="279564" y="481659"/>
                </a:lnTo>
                <a:lnTo>
                  <a:pt x="280276" y="490327"/>
                </a:lnTo>
                <a:lnTo>
                  <a:pt x="277547" y="497799"/>
                </a:lnTo>
                <a:lnTo>
                  <a:pt x="273158" y="504678"/>
                </a:lnTo>
                <a:lnTo>
                  <a:pt x="268888" y="511568"/>
                </a:lnTo>
                <a:lnTo>
                  <a:pt x="224876" y="595066"/>
                </a:lnTo>
                <a:lnTo>
                  <a:pt x="223726" y="597570"/>
                </a:lnTo>
                <a:lnTo>
                  <a:pt x="225934" y="601512"/>
                </a:lnTo>
                <a:lnTo>
                  <a:pt x="224919" y="604250"/>
                </a:lnTo>
                <a:lnTo>
                  <a:pt x="221305" y="613723"/>
                </a:lnTo>
                <a:lnTo>
                  <a:pt x="217547" y="623140"/>
                </a:lnTo>
                <a:lnTo>
                  <a:pt x="213761" y="632553"/>
                </a:lnTo>
                <a:lnTo>
                  <a:pt x="210066" y="642010"/>
                </a:lnTo>
                <a:lnTo>
                  <a:pt x="208286" y="646666"/>
                </a:lnTo>
                <a:lnTo>
                  <a:pt x="207638" y="651685"/>
                </a:lnTo>
                <a:lnTo>
                  <a:pt x="206002" y="656368"/>
                </a:lnTo>
                <a:lnTo>
                  <a:pt x="205291" y="658476"/>
                </a:lnTo>
                <a:lnTo>
                  <a:pt x="203220" y="660148"/>
                </a:lnTo>
                <a:lnTo>
                  <a:pt x="202479" y="661174"/>
                </a:lnTo>
                <a:lnTo>
                  <a:pt x="202016" y="664165"/>
                </a:lnTo>
                <a:lnTo>
                  <a:pt x="201973" y="666697"/>
                </a:lnTo>
                <a:lnTo>
                  <a:pt x="201134" y="668841"/>
                </a:lnTo>
                <a:lnTo>
                  <a:pt x="180744" y="699373"/>
                </a:lnTo>
                <a:lnTo>
                  <a:pt x="176874" y="698555"/>
                </a:lnTo>
                <a:lnTo>
                  <a:pt x="171001" y="697210"/>
                </a:lnTo>
                <a:lnTo>
                  <a:pt x="166977" y="691940"/>
                </a:lnTo>
                <a:lnTo>
                  <a:pt x="168171" y="685201"/>
                </a:lnTo>
                <a:lnTo>
                  <a:pt x="176914" y="646231"/>
                </a:lnTo>
                <a:lnTo>
                  <a:pt x="180152" y="639190"/>
                </a:lnTo>
                <a:lnTo>
                  <a:pt x="181841" y="631767"/>
                </a:lnTo>
                <a:lnTo>
                  <a:pt x="183166" y="624910"/>
                </a:lnTo>
                <a:lnTo>
                  <a:pt x="184225" y="618001"/>
                </a:lnTo>
                <a:lnTo>
                  <a:pt x="185242" y="611078"/>
                </a:lnTo>
                <a:lnTo>
                  <a:pt x="186439" y="604180"/>
                </a:lnTo>
                <a:lnTo>
                  <a:pt x="187058" y="601009"/>
                </a:lnTo>
                <a:lnTo>
                  <a:pt x="189272" y="598138"/>
                </a:lnTo>
                <a:lnTo>
                  <a:pt x="190806" y="595050"/>
                </a:lnTo>
                <a:lnTo>
                  <a:pt x="190601" y="594563"/>
                </a:lnTo>
                <a:lnTo>
                  <a:pt x="189485" y="593038"/>
                </a:lnTo>
                <a:lnTo>
                  <a:pt x="189755" y="591804"/>
                </a:lnTo>
                <a:lnTo>
                  <a:pt x="209336" y="539004"/>
                </a:lnTo>
                <a:lnTo>
                  <a:pt x="224176" y="510482"/>
                </a:lnTo>
                <a:lnTo>
                  <a:pt x="230160" y="498627"/>
                </a:lnTo>
                <a:lnTo>
                  <a:pt x="245779" y="462886"/>
                </a:lnTo>
                <a:lnTo>
                  <a:pt x="253922" y="439198"/>
                </a:lnTo>
                <a:lnTo>
                  <a:pt x="258035" y="427368"/>
                </a:lnTo>
                <a:lnTo>
                  <a:pt x="260703" y="420010"/>
                </a:lnTo>
                <a:lnTo>
                  <a:pt x="264033" y="412806"/>
                </a:lnTo>
                <a:lnTo>
                  <a:pt x="269343" y="399460"/>
                </a:lnTo>
                <a:lnTo>
                  <a:pt x="271531" y="393327"/>
                </a:lnTo>
                <a:lnTo>
                  <a:pt x="274817" y="384501"/>
                </a:lnTo>
                <a:lnTo>
                  <a:pt x="265522" y="387594"/>
                </a:lnTo>
                <a:lnTo>
                  <a:pt x="258441" y="389518"/>
                </a:lnTo>
                <a:lnTo>
                  <a:pt x="251636" y="392183"/>
                </a:lnTo>
                <a:lnTo>
                  <a:pt x="237524" y="397868"/>
                </a:lnTo>
                <a:lnTo>
                  <a:pt x="223437" y="403661"/>
                </a:lnTo>
                <a:lnTo>
                  <a:pt x="209311" y="409362"/>
                </a:lnTo>
                <a:lnTo>
                  <a:pt x="195084" y="414773"/>
                </a:lnTo>
                <a:lnTo>
                  <a:pt x="185156" y="418056"/>
                </a:lnTo>
                <a:lnTo>
                  <a:pt x="175068" y="420951"/>
                </a:lnTo>
                <a:lnTo>
                  <a:pt x="164930" y="423757"/>
                </a:lnTo>
                <a:lnTo>
                  <a:pt x="154851" y="426777"/>
                </a:lnTo>
                <a:lnTo>
                  <a:pt x="141230" y="431272"/>
                </a:lnTo>
                <a:lnTo>
                  <a:pt x="127645" y="435898"/>
                </a:lnTo>
                <a:lnTo>
                  <a:pt x="114074" y="440570"/>
                </a:lnTo>
                <a:lnTo>
                  <a:pt x="100493" y="445208"/>
                </a:lnTo>
                <a:lnTo>
                  <a:pt x="98620" y="445871"/>
                </a:lnTo>
                <a:lnTo>
                  <a:pt x="96469" y="445795"/>
                </a:lnTo>
                <a:lnTo>
                  <a:pt x="89340" y="446575"/>
                </a:lnTo>
                <a:lnTo>
                  <a:pt x="80925" y="445470"/>
                </a:lnTo>
                <a:lnTo>
                  <a:pt x="79648" y="448009"/>
                </a:lnTo>
                <a:lnTo>
                  <a:pt x="76056" y="455014"/>
                </a:lnTo>
                <a:lnTo>
                  <a:pt x="69694" y="452173"/>
                </a:lnTo>
                <a:lnTo>
                  <a:pt x="65154" y="453859"/>
                </a:lnTo>
                <a:lnTo>
                  <a:pt x="58443" y="456192"/>
                </a:lnTo>
                <a:lnTo>
                  <a:pt x="51542" y="458081"/>
                </a:lnTo>
                <a:lnTo>
                  <a:pt x="44409" y="459141"/>
                </a:lnTo>
                <a:lnTo>
                  <a:pt x="36998" y="458990"/>
                </a:lnTo>
                <a:lnTo>
                  <a:pt x="32736" y="458487"/>
                </a:lnTo>
                <a:lnTo>
                  <a:pt x="28044" y="462804"/>
                </a:lnTo>
                <a:lnTo>
                  <a:pt x="23348" y="463444"/>
                </a:lnTo>
                <a:lnTo>
                  <a:pt x="17390" y="464236"/>
                </a:lnTo>
                <a:lnTo>
                  <a:pt x="11864" y="465586"/>
                </a:lnTo>
                <a:lnTo>
                  <a:pt x="5699" y="460033"/>
                </a:lnTo>
                <a:lnTo>
                  <a:pt x="257" y="455094"/>
                </a:lnTo>
                <a:lnTo>
                  <a:pt x="0" y="449785"/>
                </a:lnTo>
                <a:lnTo>
                  <a:pt x="2209" y="446166"/>
                </a:lnTo>
                <a:lnTo>
                  <a:pt x="5089" y="441269"/>
                </a:lnTo>
                <a:lnTo>
                  <a:pt x="8504" y="434859"/>
                </a:lnTo>
                <a:lnTo>
                  <a:pt x="16912" y="435694"/>
                </a:lnTo>
                <a:lnTo>
                  <a:pt x="19806" y="435969"/>
                </a:lnTo>
                <a:lnTo>
                  <a:pt x="22910" y="432848"/>
                </a:lnTo>
                <a:lnTo>
                  <a:pt x="26103" y="431745"/>
                </a:lnTo>
                <a:lnTo>
                  <a:pt x="48338" y="423631"/>
                </a:lnTo>
                <a:lnTo>
                  <a:pt x="59527" y="419829"/>
                </a:lnTo>
                <a:lnTo>
                  <a:pt x="70866" y="416559"/>
                </a:lnTo>
                <a:lnTo>
                  <a:pt x="77156" y="414993"/>
                </a:lnTo>
                <a:lnTo>
                  <a:pt x="82210" y="412209"/>
                </a:lnTo>
                <a:lnTo>
                  <a:pt x="87851" y="409804"/>
                </a:lnTo>
                <a:lnTo>
                  <a:pt x="95221" y="406708"/>
                </a:lnTo>
                <a:lnTo>
                  <a:pt x="103648" y="405903"/>
                </a:lnTo>
                <a:lnTo>
                  <a:pt x="111252" y="403150"/>
                </a:lnTo>
                <a:lnTo>
                  <a:pt x="121954" y="399160"/>
                </a:lnTo>
                <a:lnTo>
                  <a:pt x="132574" y="394995"/>
                </a:lnTo>
                <a:lnTo>
                  <a:pt x="143179" y="390822"/>
                </a:lnTo>
                <a:lnTo>
                  <a:pt x="153835" y="386807"/>
                </a:lnTo>
                <a:lnTo>
                  <a:pt x="162929" y="383713"/>
                </a:lnTo>
                <a:lnTo>
                  <a:pt x="181300" y="377909"/>
                </a:lnTo>
                <a:lnTo>
                  <a:pt x="190429" y="374806"/>
                </a:lnTo>
                <a:lnTo>
                  <a:pt x="197287" y="372331"/>
                </a:lnTo>
                <a:lnTo>
                  <a:pt x="203645" y="368566"/>
                </a:lnTo>
                <a:lnTo>
                  <a:pt x="210432" y="365839"/>
                </a:lnTo>
                <a:lnTo>
                  <a:pt x="215682" y="363748"/>
                </a:lnTo>
                <a:lnTo>
                  <a:pt x="221261" y="362587"/>
                </a:lnTo>
                <a:lnTo>
                  <a:pt x="226546" y="360623"/>
                </a:lnTo>
                <a:lnTo>
                  <a:pt x="229148" y="359618"/>
                </a:lnTo>
                <a:lnTo>
                  <a:pt x="231356" y="357702"/>
                </a:lnTo>
                <a:lnTo>
                  <a:pt x="235109" y="355420"/>
                </a:lnTo>
                <a:lnTo>
                  <a:pt x="227616" y="350316"/>
                </a:lnTo>
                <a:lnTo>
                  <a:pt x="220198" y="345389"/>
                </a:lnTo>
                <a:lnTo>
                  <a:pt x="213187" y="340258"/>
                </a:lnTo>
                <a:lnTo>
                  <a:pt x="206913" y="334543"/>
                </a:lnTo>
                <a:lnTo>
                  <a:pt x="200625" y="329221"/>
                </a:lnTo>
                <a:lnTo>
                  <a:pt x="193754" y="324938"/>
                </a:lnTo>
                <a:lnTo>
                  <a:pt x="187005" y="320634"/>
                </a:lnTo>
                <a:lnTo>
                  <a:pt x="181085" y="315247"/>
                </a:lnTo>
                <a:lnTo>
                  <a:pt x="180256" y="314254"/>
                </a:lnTo>
                <a:lnTo>
                  <a:pt x="178880" y="313756"/>
                </a:lnTo>
                <a:lnTo>
                  <a:pt x="177832" y="312961"/>
                </a:lnTo>
                <a:lnTo>
                  <a:pt x="161749" y="301901"/>
                </a:lnTo>
                <a:lnTo>
                  <a:pt x="145033" y="291863"/>
                </a:lnTo>
                <a:lnTo>
                  <a:pt x="128091" y="282169"/>
                </a:lnTo>
                <a:lnTo>
                  <a:pt x="111333" y="272143"/>
                </a:lnTo>
                <a:lnTo>
                  <a:pt x="100948" y="265415"/>
                </a:lnTo>
                <a:lnTo>
                  <a:pt x="90667" y="258529"/>
                </a:lnTo>
                <a:lnTo>
                  <a:pt x="80415" y="251610"/>
                </a:lnTo>
                <a:lnTo>
                  <a:pt x="70117" y="244780"/>
                </a:lnTo>
                <a:lnTo>
                  <a:pt x="65318" y="241636"/>
                </a:lnTo>
                <a:lnTo>
                  <a:pt x="59822" y="239436"/>
                </a:lnTo>
                <a:lnTo>
                  <a:pt x="54959" y="236309"/>
                </a:lnTo>
                <a:lnTo>
                  <a:pt x="14908" y="209913"/>
                </a:lnTo>
                <a:lnTo>
                  <a:pt x="6388" y="192387"/>
                </a:lnTo>
                <a:lnTo>
                  <a:pt x="9344" y="183279"/>
                </a:lnTo>
                <a:lnTo>
                  <a:pt x="16437" y="176788"/>
                </a:lnTo>
                <a:lnTo>
                  <a:pt x="24202" y="172899"/>
                </a:lnTo>
                <a:lnTo>
                  <a:pt x="31823" y="174842"/>
                </a:lnTo>
                <a:lnTo>
                  <a:pt x="38892" y="179460"/>
                </a:lnTo>
                <a:lnTo>
                  <a:pt x="54183" y="189499"/>
                </a:lnTo>
                <a:lnTo>
                  <a:pt x="69476" y="199520"/>
                </a:lnTo>
                <a:lnTo>
                  <a:pt x="84777" y="209525"/>
                </a:lnTo>
                <a:lnTo>
                  <a:pt x="100095" y="219520"/>
                </a:lnTo>
                <a:lnTo>
                  <a:pt x="115959" y="229921"/>
                </a:lnTo>
                <a:lnTo>
                  <a:pt x="123958" y="235026"/>
                </a:lnTo>
                <a:lnTo>
                  <a:pt x="132078" y="239944"/>
                </a:lnTo>
                <a:lnTo>
                  <a:pt x="141449" y="245162"/>
                </a:lnTo>
                <a:lnTo>
                  <a:pt x="150940" y="250166"/>
                </a:lnTo>
                <a:lnTo>
                  <a:pt x="160373" y="255239"/>
                </a:lnTo>
                <a:lnTo>
                  <a:pt x="169568" y="260658"/>
                </a:lnTo>
                <a:lnTo>
                  <a:pt x="178940" y="266896"/>
                </a:lnTo>
                <a:lnTo>
                  <a:pt x="188102" y="273467"/>
                </a:lnTo>
                <a:lnTo>
                  <a:pt x="197187" y="280175"/>
                </a:lnTo>
                <a:lnTo>
                  <a:pt x="206326" y="286823"/>
                </a:lnTo>
                <a:lnTo>
                  <a:pt x="212606" y="291322"/>
                </a:lnTo>
                <a:lnTo>
                  <a:pt x="219115" y="295417"/>
                </a:lnTo>
                <a:lnTo>
                  <a:pt x="225441" y="299835"/>
                </a:lnTo>
                <a:lnTo>
                  <a:pt x="239418" y="309643"/>
                </a:lnTo>
                <a:lnTo>
                  <a:pt x="281267" y="339092"/>
                </a:lnTo>
                <a:lnTo>
                  <a:pt x="282070" y="338526"/>
                </a:lnTo>
                <a:lnTo>
                  <a:pt x="282889" y="338023"/>
                </a:lnTo>
                <a:lnTo>
                  <a:pt x="283755" y="337439"/>
                </a:lnTo>
                <a:lnTo>
                  <a:pt x="276045" y="315087"/>
                </a:lnTo>
                <a:lnTo>
                  <a:pt x="273511" y="307627"/>
                </a:lnTo>
                <a:lnTo>
                  <a:pt x="272485" y="304714"/>
                </a:lnTo>
                <a:lnTo>
                  <a:pt x="271633" y="301684"/>
                </a:lnTo>
                <a:lnTo>
                  <a:pt x="270907" y="298619"/>
                </a:lnTo>
                <a:lnTo>
                  <a:pt x="269264" y="291356"/>
                </a:lnTo>
                <a:lnTo>
                  <a:pt x="267406" y="284134"/>
                </a:lnTo>
                <a:lnTo>
                  <a:pt x="265342" y="276957"/>
                </a:lnTo>
                <a:lnTo>
                  <a:pt x="263080" y="269830"/>
                </a:lnTo>
                <a:lnTo>
                  <a:pt x="261019" y="263094"/>
                </a:lnTo>
                <a:lnTo>
                  <a:pt x="259325" y="256242"/>
                </a:lnTo>
                <a:lnTo>
                  <a:pt x="257726" y="249363"/>
                </a:lnTo>
                <a:lnTo>
                  <a:pt x="255951" y="242546"/>
                </a:lnTo>
                <a:lnTo>
                  <a:pt x="240109" y="190402"/>
                </a:lnTo>
                <a:lnTo>
                  <a:pt x="234367" y="171890"/>
                </a:lnTo>
                <a:lnTo>
                  <a:pt x="231502" y="162632"/>
                </a:lnTo>
                <a:lnTo>
                  <a:pt x="228721" y="153351"/>
                </a:lnTo>
                <a:lnTo>
                  <a:pt x="226597" y="146047"/>
                </a:lnTo>
                <a:lnTo>
                  <a:pt x="229312" y="139834"/>
                </a:lnTo>
                <a:lnTo>
                  <a:pt x="234905" y="135059"/>
                </a:lnTo>
                <a:lnTo>
                  <a:pt x="241529" y="129312"/>
                </a:lnTo>
                <a:lnTo>
                  <a:pt x="270458" y="167497"/>
                </a:lnTo>
                <a:lnTo>
                  <a:pt x="283061" y="206030"/>
                </a:lnTo>
                <a:lnTo>
                  <a:pt x="295467" y="251179"/>
                </a:lnTo>
                <a:lnTo>
                  <a:pt x="308436" y="301408"/>
                </a:lnTo>
                <a:lnTo>
                  <a:pt x="311350" y="301269"/>
                </a:lnTo>
                <a:lnTo>
                  <a:pt x="311982" y="300342"/>
                </a:lnTo>
                <a:lnTo>
                  <a:pt x="312886" y="299406"/>
                </a:lnTo>
                <a:lnTo>
                  <a:pt x="313146" y="298379"/>
                </a:lnTo>
                <a:lnTo>
                  <a:pt x="319466" y="276694"/>
                </a:lnTo>
                <a:lnTo>
                  <a:pt x="322562" y="265844"/>
                </a:lnTo>
                <a:lnTo>
                  <a:pt x="325520" y="254982"/>
                </a:lnTo>
                <a:lnTo>
                  <a:pt x="327425" y="247839"/>
                </a:lnTo>
                <a:lnTo>
                  <a:pt x="329143" y="241498"/>
                </a:lnTo>
                <a:lnTo>
                  <a:pt x="334751" y="235560"/>
                </a:lnTo>
                <a:lnTo>
                  <a:pt x="339099" y="230998"/>
                </a:lnTo>
                <a:lnTo>
                  <a:pt x="339160" y="222672"/>
                </a:lnTo>
                <a:lnTo>
                  <a:pt x="342102" y="216531"/>
                </a:lnTo>
                <a:lnTo>
                  <a:pt x="346551" y="207570"/>
                </a:lnTo>
                <a:lnTo>
                  <a:pt x="351178" y="198693"/>
                </a:lnTo>
                <a:lnTo>
                  <a:pt x="355833" y="189821"/>
                </a:lnTo>
                <a:lnTo>
                  <a:pt x="360363" y="180876"/>
                </a:lnTo>
                <a:lnTo>
                  <a:pt x="366816" y="167471"/>
                </a:lnTo>
                <a:lnTo>
                  <a:pt x="373165" y="154038"/>
                </a:lnTo>
                <a:lnTo>
                  <a:pt x="379498" y="140596"/>
                </a:lnTo>
                <a:lnTo>
                  <a:pt x="385906" y="127166"/>
                </a:lnTo>
                <a:lnTo>
                  <a:pt x="391062" y="116553"/>
                </a:lnTo>
                <a:lnTo>
                  <a:pt x="396303" y="105968"/>
                </a:lnTo>
                <a:lnTo>
                  <a:pt x="401574" y="95399"/>
                </a:lnTo>
                <a:lnTo>
                  <a:pt x="407171" y="84126"/>
                </a:lnTo>
                <a:lnTo>
                  <a:pt x="407421" y="83307"/>
                </a:lnTo>
                <a:lnTo>
                  <a:pt x="407626" y="82568"/>
                </a:lnTo>
                <a:lnTo>
                  <a:pt x="410529" y="74344"/>
                </a:lnTo>
                <a:lnTo>
                  <a:pt x="414330" y="66582"/>
                </a:lnTo>
                <a:lnTo>
                  <a:pt x="418678" y="59074"/>
                </a:lnTo>
                <a:lnTo>
                  <a:pt x="423226" y="51613"/>
                </a:lnTo>
                <a:lnTo>
                  <a:pt x="427737" y="43590"/>
                </a:lnTo>
                <a:lnTo>
                  <a:pt x="431964" y="35378"/>
                </a:lnTo>
                <a:lnTo>
                  <a:pt x="436160" y="27149"/>
                </a:lnTo>
                <a:lnTo>
                  <a:pt x="440579" y="19075"/>
                </a:lnTo>
                <a:lnTo>
                  <a:pt x="445206" y="11740"/>
                </a:lnTo>
                <a:lnTo>
                  <a:pt x="450740" y="5547"/>
                </a:lnTo>
                <a:lnTo>
                  <a:pt x="457853" y="1350"/>
                </a:lnTo>
                <a:lnTo>
                  <a:pt x="467215" y="0"/>
                </a:lnTo>
                <a:lnTo>
                  <a:pt x="474042" y="1763"/>
                </a:lnTo>
                <a:lnTo>
                  <a:pt x="479942" y="6022"/>
                </a:lnTo>
                <a:lnTo>
                  <a:pt x="483808" y="11978"/>
                </a:lnTo>
                <a:lnTo>
                  <a:pt x="484533" y="18830"/>
                </a:lnTo>
                <a:lnTo>
                  <a:pt x="483649" y="23983"/>
                </a:lnTo>
                <a:lnTo>
                  <a:pt x="480334" y="28798"/>
                </a:lnTo>
                <a:lnTo>
                  <a:pt x="479785" y="33925"/>
                </a:lnTo>
                <a:lnTo>
                  <a:pt x="478974" y="41782"/>
                </a:lnTo>
                <a:lnTo>
                  <a:pt x="475658" y="48301"/>
                </a:lnTo>
                <a:lnTo>
                  <a:pt x="470306" y="56618"/>
                </a:lnTo>
                <a:lnTo>
                  <a:pt x="468381" y="58318"/>
                </a:lnTo>
                <a:lnTo>
                  <a:pt x="465941" y="61116"/>
                </a:lnTo>
                <a:lnTo>
                  <a:pt x="466827" y="65976"/>
                </a:lnTo>
                <a:lnTo>
                  <a:pt x="464624" y="65710"/>
                </a:lnTo>
                <a:lnTo>
                  <a:pt x="462855" y="65527"/>
                </a:lnTo>
                <a:lnTo>
                  <a:pt x="463499" y="65618"/>
                </a:lnTo>
                <a:lnTo>
                  <a:pt x="461044" y="70805"/>
                </a:lnTo>
                <a:lnTo>
                  <a:pt x="458828" y="75379"/>
                </a:lnTo>
                <a:lnTo>
                  <a:pt x="456712" y="80061"/>
                </a:lnTo>
                <a:lnTo>
                  <a:pt x="454734" y="84500"/>
                </a:lnTo>
                <a:lnTo>
                  <a:pt x="452999" y="89075"/>
                </a:lnTo>
                <a:lnTo>
                  <a:pt x="451021" y="93515"/>
                </a:lnTo>
                <a:lnTo>
                  <a:pt x="448111" y="100260"/>
                </a:lnTo>
                <a:lnTo>
                  <a:pt x="445708" y="107339"/>
                </a:lnTo>
                <a:lnTo>
                  <a:pt x="442048" y="113613"/>
                </a:lnTo>
                <a:lnTo>
                  <a:pt x="438175" y="121086"/>
                </a:lnTo>
                <a:lnTo>
                  <a:pt x="434862" y="128739"/>
                </a:lnTo>
                <a:lnTo>
                  <a:pt x="431750" y="136425"/>
                </a:lnTo>
                <a:lnTo>
                  <a:pt x="428484" y="143995"/>
                </a:lnTo>
                <a:lnTo>
                  <a:pt x="425126" y="151904"/>
                </a:lnTo>
                <a:lnTo>
                  <a:pt x="421837" y="159940"/>
                </a:lnTo>
                <a:lnTo>
                  <a:pt x="418029" y="167829"/>
                </a:lnTo>
                <a:lnTo>
                  <a:pt x="413117" y="175293"/>
                </a:lnTo>
                <a:lnTo>
                  <a:pt x="409066" y="181635"/>
                </a:lnTo>
                <a:lnTo>
                  <a:pt x="405825" y="188610"/>
                </a:lnTo>
                <a:lnTo>
                  <a:pt x="402888" y="195845"/>
                </a:lnTo>
                <a:lnTo>
                  <a:pt x="399751" y="202963"/>
                </a:lnTo>
                <a:lnTo>
                  <a:pt x="396891" y="209191"/>
                </a:lnTo>
                <a:lnTo>
                  <a:pt x="394031" y="215463"/>
                </a:lnTo>
                <a:lnTo>
                  <a:pt x="390836" y="221459"/>
                </a:lnTo>
                <a:lnTo>
                  <a:pt x="386971" y="226858"/>
                </a:lnTo>
                <a:lnTo>
                  <a:pt x="381998" y="232617"/>
                </a:lnTo>
                <a:lnTo>
                  <a:pt x="381275" y="239564"/>
                </a:lnTo>
                <a:lnTo>
                  <a:pt x="374057" y="251744"/>
                </a:lnTo>
                <a:lnTo>
                  <a:pt x="372741" y="259267"/>
                </a:lnTo>
                <a:lnTo>
                  <a:pt x="369976" y="266039"/>
                </a:lnTo>
                <a:lnTo>
                  <a:pt x="366739" y="273825"/>
                </a:lnTo>
                <a:lnTo>
                  <a:pt x="363416" y="281559"/>
                </a:lnTo>
                <a:lnTo>
                  <a:pt x="360135" y="289306"/>
                </a:lnTo>
                <a:lnTo>
                  <a:pt x="357025" y="297134"/>
                </a:lnTo>
                <a:lnTo>
                  <a:pt x="356305" y="298971"/>
                </a:lnTo>
                <a:lnTo>
                  <a:pt x="357746" y="302380"/>
                </a:lnTo>
                <a:lnTo>
                  <a:pt x="360756" y="305756"/>
                </a:lnTo>
                <a:lnTo>
                  <a:pt x="365875" y="307108"/>
                </a:lnTo>
                <a:lnTo>
                  <a:pt x="367280" y="307462"/>
                </a:lnTo>
                <a:lnTo>
                  <a:pt x="368917" y="306933"/>
                </a:lnTo>
                <a:lnTo>
                  <a:pt x="370851" y="306729"/>
                </a:lnTo>
                <a:lnTo>
                  <a:pt x="371166" y="304188"/>
                </a:lnTo>
                <a:lnTo>
                  <a:pt x="373564" y="306851"/>
                </a:lnTo>
                <a:lnTo>
                  <a:pt x="375728" y="309171"/>
                </a:lnTo>
                <a:lnTo>
                  <a:pt x="377909" y="311554"/>
                </a:lnTo>
                <a:lnTo>
                  <a:pt x="380298" y="309792"/>
                </a:lnTo>
                <a:lnTo>
                  <a:pt x="376908" y="303117"/>
                </a:lnTo>
                <a:lnTo>
                  <a:pt x="421396" y="285489"/>
                </a:lnTo>
                <a:lnTo>
                  <a:pt x="424737" y="289794"/>
                </a:lnTo>
                <a:lnTo>
                  <a:pt x="427695" y="282490"/>
                </a:lnTo>
                <a:lnTo>
                  <a:pt x="429222" y="282060"/>
                </a:lnTo>
                <a:lnTo>
                  <a:pt x="439486" y="282169"/>
                </a:lnTo>
                <a:lnTo>
                  <a:pt x="441201" y="282163"/>
                </a:lnTo>
                <a:lnTo>
                  <a:pt x="442940" y="278336"/>
                </a:lnTo>
                <a:lnTo>
                  <a:pt x="444586" y="276374"/>
                </a:lnTo>
                <a:lnTo>
                  <a:pt x="446548" y="276026"/>
                </a:lnTo>
                <a:lnTo>
                  <a:pt x="448854" y="275922"/>
                </a:lnTo>
                <a:lnTo>
                  <a:pt x="450918" y="275205"/>
                </a:lnTo>
                <a:lnTo>
                  <a:pt x="457458" y="272820"/>
                </a:lnTo>
                <a:lnTo>
                  <a:pt x="463945" y="270245"/>
                </a:lnTo>
                <a:lnTo>
                  <a:pt x="470478" y="267589"/>
                </a:lnTo>
                <a:lnTo>
                  <a:pt x="472825" y="266656"/>
                </a:lnTo>
                <a:lnTo>
                  <a:pt x="475336" y="264110"/>
                </a:lnTo>
                <a:lnTo>
                  <a:pt x="485751" y="266220"/>
                </a:lnTo>
                <a:lnTo>
                  <a:pt x="491114" y="258921"/>
                </a:lnTo>
                <a:lnTo>
                  <a:pt x="498763" y="257790"/>
                </a:lnTo>
                <a:lnTo>
                  <a:pt x="505548" y="256766"/>
                </a:lnTo>
                <a:lnTo>
                  <a:pt x="511746" y="252433"/>
                </a:lnTo>
                <a:lnTo>
                  <a:pt x="518396" y="249949"/>
                </a:lnTo>
                <a:lnTo>
                  <a:pt x="524618" y="247653"/>
                </a:lnTo>
                <a:lnTo>
                  <a:pt x="531017" y="245988"/>
                </a:lnTo>
                <a:lnTo>
                  <a:pt x="537292" y="243882"/>
                </a:lnTo>
                <a:lnTo>
                  <a:pt x="539484" y="243129"/>
                </a:lnTo>
                <a:lnTo>
                  <a:pt x="541498" y="241744"/>
                </a:lnTo>
                <a:lnTo>
                  <a:pt x="543619" y="240739"/>
                </a:lnTo>
                <a:lnTo>
                  <a:pt x="550823" y="237671"/>
                </a:lnTo>
                <a:lnTo>
                  <a:pt x="558126" y="234817"/>
                </a:lnTo>
                <a:lnTo>
                  <a:pt x="565403" y="231869"/>
                </a:lnTo>
                <a:lnTo>
                  <a:pt x="572527" y="228517"/>
                </a:lnTo>
                <a:lnTo>
                  <a:pt x="574566" y="227466"/>
                </a:lnTo>
                <a:lnTo>
                  <a:pt x="577952" y="228761"/>
                </a:lnTo>
                <a:lnTo>
                  <a:pt x="581971" y="229128"/>
                </a:lnTo>
                <a:lnTo>
                  <a:pt x="583357" y="229419"/>
                </a:lnTo>
                <a:lnTo>
                  <a:pt x="592455" y="227336"/>
                </a:lnTo>
                <a:lnTo>
                  <a:pt x="599540" y="230791"/>
                </a:lnTo>
                <a:close/>
              </a:path>
            </a:pathLst>
          </a:custGeom>
          <a:solidFill>
            <a:srgbClr val="F5F5EF"/>
          </a:solidFill>
        </p:spPr>
        <p:txBody>
          <a:bodyPr wrap="square" lIns="0" tIns="0" rIns="0" bIns="0" rtlCol="0"/>
          <a:lstStyle/>
          <a:p>
            <a:endParaRPr/>
          </a:p>
        </p:txBody>
      </p:sp>
      <p:sp>
        <p:nvSpPr>
          <p:cNvPr id="7" name="object 7"/>
          <p:cNvSpPr/>
          <p:nvPr/>
        </p:nvSpPr>
        <p:spPr>
          <a:xfrm>
            <a:off x="90236" y="6729730"/>
            <a:ext cx="443230" cy="408940"/>
          </a:xfrm>
          <a:custGeom>
            <a:avLst/>
            <a:gdLst/>
            <a:ahLst/>
            <a:cxnLst/>
            <a:rect l="l" t="t" r="r" b="b"/>
            <a:pathLst>
              <a:path w="443230" h="408940">
                <a:moveTo>
                  <a:pt x="411407" y="264834"/>
                </a:moveTo>
                <a:lnTo>
                  <a:pt x="406088" y="275270"/>
                </a:lnTo>
                <a:lnTo>
                  <a:pt x="402062" y="280334"/>
                </a:lnTo>
                <a:lnTo>
                  <a:pt x="395264" y="280685"/>
                </a:lnTo>
                <a:lnTo>
                  <a:pt x="391922" y="280837"/>
                </a:lnTo>
                <a:lnTo>
                  <a:pt x="388519" y="279407"/>
                </a:lnTo>
                <a:lnTo>
                  <a:pt x="384120" y="278469"/>
                </a:lnTo>
                <a:lnTo>
                  <a:pt x="380032" y="281148"/>
                </a:lnTo>
                <a:lnTo>
                  <a:pt x="375814" y="276650"/>
                </a:lnTo>
                <a:lnTo>
                  <a:pt x="371276" y="275938"/>
                </a:lnTo>
                <a:lnTo>
                  <a:pt x="370841" y="275856"/>
                </a:lnTo>
                <a:lnTo>
                  <a:pt x="370721" y="273731"/>
                </a:lnTo>
                <a:lnTo>
                  <a:pt x="370394" y="272229"/>
                </a:lnTo>
                <a:lnTo>
                  <a:pt x="366695" y="274642"/>
                </a:lnTo>
                <a:lnTo>
                  <a:pt x="363908" y="273888"/>
                </a:lnTo>
                <a:lnTo>
                  <a:pt x="354416" y="270030"/>
                </a:lnTo>
                <a:lnTo>
                  <a:pt x="348415" y="268535"/>
                </a:lnTo>
                <a:lnTo>
                  <a:pt x="342804" y="266774"/>
                </a:lnTo>
                <a:lnTo>
                  <a:pt x="335454" y="264447"/>
                </a:lnTo>
                <a:lnTo>
                  <a:pt x="328269" y="261716"/>
                </a:lnTo>
                <a:lnTo>
                  <a:pt x="320919" y="259390"/>
                </a:lnTo>
                <a:lnTo>
                  <a:pt x="314020" y="257252"/>
                </a:lnTo>
                <a:lnTo>
                  <a:pt x="307096" y="255176"/>
                </a:lnTo>
                <a:lnTo>
                  <a:pt x="300178" y="253084"/>
                </a:lnTo>
                <a:lnTo>
                  <a:pt x="293297" y="250901"/>
                </a:lnTo>
                <a:lnTo>
                  <a:pt x="287518" y="248977"/>
                </a:lnTo>
                <a:lnTo>
                  <a:pt x="281517" y="247482"/>
                </a:lnTo>
                <a:lnTo>
                  <a:pt x="276391" y="243605"/>
                </a:lnTo>
                <a:lnTo>
                  <a:pt x="274426" y="242099"/>
                </a:lnTo>
                <a:lnTo>
                  <a:pt x="270763" y="242923"/>
                </a:lnTo>
                <a:lnTo>
                  <a:pt x="267968" y="242306"/>
                </a:lnTo>
                <a:lnTo>
                  <a:pt x="261797" y="240883"/>
                </a:lnTo>
                <a:lnTo>
                  <a:pt x="255570" y="239485"/>
                </a:lnTo>
                <a:lnTo>
                  <a:pt x="249573" y="237519"/>
                </a:lnTo>
                <a:lnTo>
                  <a:pt x="245194" y="236070"/>
                </a:lnTo>
                <a:lnTo>
                  <a:pt x="241245" y="233333"/>
                </a:lnTo>
                <a:lnTo>
                  <a:pt x="231659" y="230051"/>
                </a:lnTo>
                <a:lnTo>
                  <a:pt x="226277" y="228996"/>
                </a:lnTo>
                <a:lnTo>
                  <a:pt x="219834" y="227321"/>
                </a:lnTo>
                <a:lnTo>
                  <a:pt x="223350" y="235422"/>
                </a:lnTo>
                <a:lnTo>
                  <a:pt x="237135" y="271037"/>
                </a:lnTo>
                <a:lnTo>
                  <a:pt x="241310" y="284837"/>
                </a:lnTo>
                <a:lnTo>
                  <a:pt x="243791" y="292686"/>
                </a:lnTo>
                <a:lnTo>
                  <a:pt x="245778" y="300713"/>
                </a:lnTo>
                <a:lnTo>
                  <a:pt x="248792" y="308402"/>
                </a:lnTo>
                <a:lnTo>
                  <a:pt x="251165" y="314557"/>
                </a:lnTo>
                <a:lnTo>
                  <a:pt x="254825" y="320196"/>
                </a:lnTo>
                <a:lnTo>
                  <a:pt x="257708" y="326133"/>
                </a:lnTo>
                <a:lnTo>
                  <a:pt x="260012" y="330844"/>
                </a:lnTo>
                <a:lnTo>
                  <a:pt x="262185" y="335644"/>
                </a:lnTo>
                <a:lnTo>
                  <a:pt x="264109" y="340483"/>
                </a:lnTo>
                <a:lnTo>
                  <a:pt x="264971" y="342627"/>
                </a:lnTo>
                <a:lnTo>
                  <a:pt x="265001" y="345092"/>
                </a:lnTo>
                <a:lnTo>
                  <a:pt x="265496" y="347794"/>
                </a:lnTo>
                <a:lnTo>
                  <a:pt x="265761" y="347949"/>
                </a:lnTo>
                <a:lnTo>
                  <a:pt x="267341" y="348214"/>
                </a:lnTo>
                <a:lnTo>
                  <a:pt x="267633" y="348993"/>
                </a:lnTo>
                <a:lnTo>
                  <a:pt x="283038" y="391349"/>
                </a:lnTo>
                <a:lnTo>
                  <a:pt x="287762" y="403366"/>
                </a:lnTo>
                <a:lnTo>
                  <a:pt x="282207" y="408847"/>
                </a:lnTo>
                <a:lnTo>
                  <a:pt x="275567" y="406620"/>
                </a:lnTo>
                <a:lnTo>
                  <a:pt x="273112" y="403782"/>
                </a:lnTo>
                <a:lnTo>
                  <a:pt x="271655" y="401255"/>
                </a:lnTo>
                <a:lnTo>
                  <a:pt x="266352" y="391706"/>
                </a:lnTo>
                <a:lnTo>
                  <a:pt x="261155" y="382102"/>
                </a:lnTo>
                <a:lnTo>
                  <a:pt x="255993" y="372477"/>
                </a:lnTo>
                <a:lnTo>
                  <a:pt x="250795" y="362864"/>
                </a:lnTo>
                <a:lnTo>
                  <a:pt x="247024" y="355999"/>
                </a:lnTo>
                <a:lnTo>
                  <a:pt x="242726" y="349393"/>
                </a:lnTo>
                <a:lnTo>
                  <a:pt x="239311" y="342343"/>
                </a:lnTo>
                <a:lnTo>
                  <a:pt x="221220" y="300493"/>
                </a:lnTo>
                <a:lnTo>
                  <a:pt x="211896" y="276042"/>
                </a:lnTo>
                <a:lnTo>
                  <a:pt x="207249" y="263822"/>
                </a:lnTo>
                <a:lnTo>
                  <a:pt x="206498" y="261866"/>
                </a:lnTo>
                <a:lnTo>
                  <a:pt x="205933" y="259796"/>
                </a:lnTo>
                <a:lnTo>
                  <a:pt x="205036" y="256931"/>
                </a:lnTo>
                <a:lnTo>
                  <a:pt x="203425" y="258588"/>
                </a:lnTo>
                <a:lnTo>
                  <a:pt x="202006" y="259427"/>
                </a:lnTo>
                <a:lnTo>
                  <a:pt x="201456" y="260666"/>
                </a:lnTo>
                <a:lnTo>
                  <a:pt x="171078" y="327919"/>
                </a:lnTo>
                <a:lnTo>
                  <a:pt x="170736" y="329337"/>
                </a:lnTo>
                <a:lnTo>
                  <a:pt x="170416" y="330009"/>
                </a:lnTo>
                <a:lnTo>
                  <a:pt x="168145" y="334560"/>
                </a:lnTo>
                <a:lnTo>
                  <a:pt x="166428" y="339477"/>
                </a:lnTo>
                <a:lnTo>
                  <a:pt x="160849" y="346976"/>
                </a:lnTo>
                <a:lnTo>
                  <a:pt x="155690" y="346295"/>
                </a:lnTo>
                <a:lnTo>
                  <a:pt x="153295" y="344001"/>
                </a:lnTo>
                <a:lnTo>
                  <a:pt x="151132" y="341942"/>
                </a:lnTo>
                <a:lnTo>
                  <a:pt x="149927" y="337064"/>
                </a:lnTo>
                <a:lnTo>
                  <a:pt x="150653" y="334009"/>
                </a:lnTo>
                <a:lnTo>
                  <a:pt x="152527" y="327202"/>
                </a:lnTo>
                <a:lnTo>
                  <a:pt x="154676" y="320463"/>
                </a:lnTo>
                <a:lnTo>
                  <a:pt x="156975" y="313767"/>
                </a:lnTo>
                <a:lnTo>
                  <a:pt x="159297" y="307089"/>
                </a:lnTo>
                <a:lnTo>
                  <a:pt x="163268" y="295440"/>
                </a:lnTo>
                <a:lnTo>
                  <a:pt x="176588" y="256930"/>
                </a:lnTo>
                <a:lnTo>
                  <a:pt x="178318" y="253480"/>
                </a:lnTo>
                <a:lnTo>
                  <a:pt x="179055" y="249014"/>
                </a:lnTo>
                <a:lnTo>
                  <a:pt x="176435" y="250734"/>
                </a:lnTo>
                <a:lnTo>
                  <a:pt x="173758" y="252477"/>
                </a:lnTo>
                <a:lnTo>
                  <a:pt x="171098" y="254179"/>
                </a:lnTo>
                <a:lnTo>
                  <a:pt x="166297" y="257230"/>
                </a:lnTo>
                <a:lnTo>
                  <a:pt x="162327" y="261231"/>
                </a:lnTo>
                <a:lnTo>
                  <a:pt x="156334" y="262948"/>
                </a:lnTo>
                <a:lnTo>
                  <a:pt x="152556" y="264055"/>
                </a:lnTo>
                <a:lnTo>
                  <a:pt x="149340" y="267702"/>
                </a:lnTo>
                <a:lnTo>
                  <a:pt x="144360" y="266810"/>
                </a:lnTo>
                <a:lnTo>
                  <a:pt x="143881" y="267182"/>
                </a:lnTo>
                <a:lnTo>
                  <a:pt x="143806" y="267482"/>
                </a:lnTo>
                <a:lnTo>
                  <a:pt x="140763" y="275776"/>
                </a:lnTo>
                <a:lnTo>
                  <a:pt x="132466" y="275896"/>
                </a:lnTo>
                <a:lnTo>
                  <a:pt x="126123" y="278933"/>
                </a:lnTo>
                <a:lnTo>
                  <a:pt x="69403" y="305142"/>
                </a:lnTo>
                <a:lnTo>
                  <a:pt x="67791" y="305996"/>
                </a:lnTo>
                <a:lnTo>
                  <a:pt x="67331" y="308971"/>
                </a:lnTo>
                <a:lnTo>
                  <a:pt x="65693" y="310004"/>
                </a:lnTo>
                <a:lnTo>
                  <a:pt x="59972" y="313536"/>
                </a:lnTo>
                <a:lnTo>
                  <a:pt x="54199" y="316981"/>
                </a:lnTo>
                <a:lnTo>
                  <a:pt x="48414" y="320412"/>
                </a:lnTo>
                <a:lnTo>
                  <a:pt x="42657" y="323904"/>
                </a:lnTo>
                <a:lnTo>
                  <a:pt x="39843" y="325638"/>
                </a:lnTo>
                <a:lnTo>
                  <a:pt x="37468" y="328023"/>
                </a:lnTo>
                <a:lnTo>
                  <a:pt x="34718" y="329831"/>
                </a:lnTo>
                <a:lnTo>
                  <a:pt x="33493" y="330654"/>
                </a:lnTo>
                <a:lnTo>
                  <a:pt x="31742" y="330697"/>
                </a:lnTo>
                <a:lnTo>
                  <a:pt x="30941" y="330938"/>
                </a:lnTo>
                <a:lnTo>
                  <a:pt x="29485" y="332328"/>
                </a:lnTo>
                <a:lnTo>
                  <a:pt x="28434" y="333647"/>
                </a:lnTo>
                <a:lnTo>
                  <a:pt x="27129" y="334438"/>
                </a:lnTo>
                <a:lnTo>
                  <a:pt x="21729" y="337575"/>
                </a:lnTo>
                <a:lnTo>
                  <a:pt x="16463" y="341191"/>
                </a:lnTo>
                <a:lnTo>
                  <a:pt x="10677" y="343322"/>
                </a:lnTo>
                <a:lnTo>
                  <a:pt x="8516" y="344142"/>
                </a:lnTo>
                <a:lnTo>
                  <a:pt x="4164" y="342280"/>
                </a:lnTo>
                <a:lnTo>
                  <a:pt x="2493" y="340279"/>
                </a:lnTo>
                <a:lnTo>
                  <a:pt x="0" y="337190"/>
                </a:lnTo>
                <a:lnTo>
                  <a:pt x="58" y="332779"/>
                </a:lnTo>
                <a:lnTo>
                  <a:pt x="8707" y="324875"/>
                </a:lnTo>
                <a:lnTo>
                  <a:pt x="14150" y="320245"/>
                </a:lnTo>
                <a:lnTo>
                  <a:pt x="19785" y="315835"/>
                </a:lnTo>
                <a:lnTo>
                  <a:pt x="23780" y="312693"/>
                </a:lnTo>
                <a:lnTo>
                  <a:pt x="28318" y="310291"/>
                </a:lnTo>
                <a:lnTo>
                  <a:pt x="32209" y="307060"/>
                </a:lnTo>
                <a:lnTo>
                  <a:pt x="36961" y="303093"/>
                </a:lnTo>
                <a:lnTo>
                  <a:pt x="41137" y="298468"/>
                </a:lnTo>
                <a:lnTo>
                  <a:pt x="45802" y="294371"/>
                </a:lnTo>
                <a:lnTo>
                  <a:pt x="47411" y="292949"/>
                </a:lnTo>
                <a:lnTo>
                  <a:pt x="49724" y="292332"/>
                </a:lnTo>
                <a:lnTo>
                  <a:pt x="51773" y="291324"/>
                </a:lnTo>
                <a:lnTo>
                  <a:pt x="51865" y="290984"/>
                </a:lnTo>
                <a:lnTo>
                  <a:pt x="51907" y="289727"/>
                </a:lnTo>
                <a:lnTo>
                  <a:pt x="52549" y="289186"/>
                </a:lnTo>
                <a:lnTo>
                  <a:pt x="95437" y="263915"/>
                </a:lnTo>
                <a:lnTo>
                  <a:pt x="103419" y="260237"/>
                </a:lnTo>
                <a:lnTo>
                  <a:pt x="111335" y="256409"/>
                </a:lnTo>
                <a:lnTo>
                  <a:pt x="147789" y="234689"/>
                </a:lnTo>
                <a:lnTo>
                  <a:pt x="154727" y="230115"/>
                </a:lnTo>
                <a:lnTo>
                  <a:pt x="159098" y="227315"/>
                </a:lnTo>
                <a:lnTo>
                  <a:pt x="163750" y="224865"/>
                </a:lnTo>
                <a:lnTo>
                  <a:pt x="171923" y="219976"/>
                </a:lnTo>
                <a:lnTo>
                  <a:pt x="175548" y="217628"/>
                </a:lnTo>
                <a:lnTo>
                  <a:pt x="180836" y="214303"/>
                </a:lnTo>
                <a:lnTo>
                  <a:pt x="174768" y="212168"/>
                </a:lnTo>
                <a:lnTo>
                  <a:pt x="170320" y="210313"/>
                </a:lnTo>
                <a:lnTo>
                  <a:pt x="165714" y="208960"/>
                </a:lnTo>
                <a:lnTo>
                  <a:pt x="156099" y="206239"/>
                </a:lnTo>
                <a:lnTo>
                  <a:pt x="146452" y="203585"/>
                </a:lnTo>
                <a:lnTo>
                  <a:pt x="136822" y="200867"/>
                </a:lnTo>
                <a:lnTo>
                  <a:pt x="127257" y="197955"/>
                </a:lnTo>
                <a:lnTo>
                  <a:pt x="120784" y="195664"/>
                </a:lnTo>
                <a:lnTo>
                  <a:pt x="114385" y="193102"/>
                </a:lnTo>
                <a:lnTo>
                  <a:pt x="107996" y="190473"/>
                </a:lnTo>
                <a:lnTo>
                  <a:pt x="101552" y="187980"/>
                </a:lnTo>
                <a:lnTo>
                  <a:pt x="92673" y="184831"/>
                </a:lnTo>
                <a:lnTo>
                  <a:pt x="83761" y="181765"/>
                </a:lnTo>
                <a:lnTo>
                  <a:pt x="74837" y="178729"/>
                </a:lnTo>
                <a:lnTo>
                  <a:pt x="65921" y="175671"/>
                </a:lnTo>
                <a:lnTo>
                  <a:pt x="64682" y="175261"/>
                </a:lnTo>
                <a:lnTo>
                  <a:pt x="63600" y="174350"/>
                </a:lnTo>
                <a:lnTo>
                  <a:pt x="59592" y="171872"/>
                </a:lnTo>
                <a:lnTo>
                  <a:pt x="55685" y="167878"/>
                </a:lnTo>
                <a:lnTo>
                  <a:pt x="53992" y="168699"/>
                </a:lnTo>
                <a:lnTo>
                  <a:pt x="49286" y="170939"/>
                </a:lnTo>
                <a:lnTo>
                  <a:pt x="47147" y="166861"/>
                </a:lnTo>
                <a:lnTo>
                  <a:pt x="44112" y="165911"/>
                </a:lnTo>
                <a:lnTo>
                  <a:pt x="38219" y="164035"/>
                </a:lnTo>
                <a:lnTo>
                  <a:pt x="32191" y="161916"/>
                </a:lnTo>
                <a:lnTo>
                  <a:pt x="25449" y="155212"/>
                </a:lnTo>
                <a:lnTo>
                  <a:pt x="21265" y="155588"/>
                </a:lnTo>
                <a:lnTo>
                  <a:pt x="18574" y="154023"/>
                </a:lnTo>
                <a:lnTo>
                  <a:pt x="15168" y="152025"/>
                </a:lnTo>
                <a:lnTo>
                  <a:pt x="11758" y="150498"/>
                </a:lnTo>
                <a:lnTo>
                  <a:pt x="10824" y="145070"/>
                </a:lnTo>
                <a:lnTo>
                  <a:pt x="10014" y="140258"/>
                </a:lnTo>
                <a:lnTo>
                  <a:pt x="12039" y="137353"/>
                </a:lnTo>
                <a:lnTo>
                  <a:pt x="14653" y="136340"/>
                </a:lnTo>
                <a:lnTo>
                  <a:pt x="18134" y="134923"/>
                </a:lnTo>
                <a:lnTo>
                  <a:pt x="22508" y="132926"/>
                </a:lnTo>
                <a:lnTo>
                  <a:pt x="26521" y="136775"/>
                </a:lnTo>
                <a:lnTo>
                  <a:pt x="27907" y="138093"/>
                </a:lnTo>
                <a:lnTo>
                  <a:pt x="30783" y="137704"/>
                </a:lnTo>
                <a:lnTo>
                  <a:pt x="32883" y="138417"/>
                </a:lnTo>
                <a:lnTo>
                  <a:pt x="47691" y="143149"/>
                </a:lnTo>
                <a:lnTo>
                  <a:pt x="55029" y="145678"/>
                </a:lnTo>
                <a:lnTo>
                  <a:pt x="62228" y="148549"/>
                </a:lnTo>
                <a:lnTo>
                  <a:pt x="66120" y="150272"/>
                </a:lnTo>
                <a:lnTo>
                  <a:pt x="69868" y="150852"/>
                </a:lnTo>
                <a:lnTo>
                  <a:pt x="73766" y="151870"/>
                </a:lnTo>
                <a:lnTo>
                  <a:pt x="78840" y="153224"/>
                </a:lnTo>
                <a:lnTo>
                  <a:pt x="83529" y="156215"/>
                </a:lnTo>
                <a:lnTo>
                  <a:pt x="88585" y="157845"/>
                </a:lnTo>
                <a:lnTo>
                  <a:pt x="95746" y="160078"/>
                </a:lnTo>
                <a:lnTo>
                  <a:pt x="102937" y="162185"/>
                </a:lnTo>
                <a:lnTo>
                  <a:pt x="110123" y="164282"/>
                </a:lnTo>
                <a:lnTo>
                  <a:pt x="117271" y="166483"/>
                </a:lnTo>
                <a:lnTo>
                  <a:pt x="125264" y="169071"/>
                </a:lnTo>
                <a:lnTo>
                  <a:pt x="133058" y="172380"/>
                </a:lnTo>
                <a:lnTo>
                  <a:pt x="145648" y="176458"/>
                </a:lnTo>
                <a:lnTo>
                  <a:pt x="150469" y="177049"/>
                </a:lnTo>
                <a:lnTo>
                  <a:pt x="155091" y="178362"/>
                </a:lnTo>
                <a:lnTo>
                  <a:pt x="158658" y="179387"/>
                </a:lnTo>
                <a:lnTo>
                  <a:pt x="162019" y="181035"/>
                </a:lnTo>
                <a:lnTo>
                  <a:pt x="165553" y="182141"/>
                </a:lnTo>
                <a:lnTo>
                  <a:pt x="167308" y="182666"/>
                </a:lnTo>
                <a:lnTo>
                  <a:pt x="169230" y="182550"/>
                </a:lnTo>
                <a:lnTo>
                  <a:pt x="172100" y="182868"/>
                </a:lnTo>
                <a:lnTo>
                  <a:pt x="169861" y="175116"/>
                </a:lnTo>
                <a:lnTo>
                  <a:pt x="166665" y="167872"/>
                </a:lnTo>
                <a:lnTo>
                  <a:pt x="165989" y="160425"/>
                </a:lnTo>
                <a:lnTo>
                  <a:pt x="165370" y="152955"/>
                </a:lnTo>
                <a:lnTo>
                  <a:pt x="160695" y="147044"/>
                </a:lnTo>
                <a:lnTo>
                  <a:pt x="160436" y="138918"/>
                </a:lnTo>
                <a:lnTo>
                  <a:pt x="159926" y="138097"/>
                </a:lnTo>
                <a:lnTo>
                  <a:pt x="159706" y="137253"/>
                </a:lnTo>
                <a:lnTo>
                  <a:pt x="155876" y="124900"/>
                </a:lnTo>
                <a:lnTo>
                  <a:pt x="151302" y="112829"/>
                </a:lnTo>
                <a:lnTo>
                  <a:pt x="146472" y="100848"/>
                </a:lnTo>
                <a:lnTo>
                  <a:pt x="141872" y="88767"/>
                </a:lnTo>
                <a:lnTo>
                  <a:pt x="139230" y="81008"/>
                </a:lnTo>
                <a:lnTo>
                  <a:pt x="136706" y="73208"/>
                </a:lnTo>
                <a:lnTo>
                  <a:pt x="134211" y="65403"/>
                </a:lnTo>
                <a:lnTo>
                  <a:pt x="131657" y="57626"/>
                </a:lnTo>
                <a:lnTo>
                  <a:pt x="130450" y="54022"/>
                </a:lnTo>
                <a:lnTo>
                  <a:pt x="128499" y="50634"/>
                </a:lnTo>
                <a:lnTo>
                  <a:pt x="127253" y="47013"/>
                </a:lnTo>
                <a:lnTo>
                  <a:pt x="124710" y="39488"/>
                </a:lnTo>
                <a:lnTo>
                  <a:pt x="122208" y="31952"/>
                </a:lnTo>
                <a:lnTo>
                  <a:pt x="117248" y="16855"/>
                </a:lnTo>
                <a:lnTo>
                  <a:pt x="116935" y="9898"/>
                </a:lnTo>
                <a:lnTo>
                  <a:pt x="119960" y="4156"/>
                </a:lnTo>
                <a:lnTo>
                  <a:pt x="125192" y="549"/>
                </a:lnTo>
                <a:lnTo>
                  <a:pt x="131502" y="0"/>
                </a:lnTo>
                <a:lnTo>
                  <a:pt x="137102" y="1096"/>
                </a:lnTo>
                <a:lnTo>
                  <a:pt x="140258" y="5209"/>
                </a:lnTo>
                <a:lnTo>
                  <a:pt x="142040" y="10510"/>
                </a:lnTo>
                <a:lnTo>
                  <a:pt x="145876" y="22005"/>
                </a:lnTo>
                <a:lnTo>
                  <a:pt x="149720" y="33490"/>
                </a:lnTo>
                <a:lnTo>
                  <a:pt x="153574" y="44970"/>
                </a:lnTo>
                <a:lnTo>
                  <a:pt x="157442" y="56451"/>
                </a:lnTo>
                <a:lnTo>
                  <a:pt x="160123" y="64382"/>
                </a:lnTo>
                <a:lnTo>
                  <a:pt x="162635" y="72386"/>
                </a:lnTo>
                <a:lnTo>
                  <a:pt x="165697" y="80189"/>
                </a:lnTo>
                <a:lnTo>
                  <a:pt x="168428" y="86740"/>
                </a:lnTo>
                <a:lnTo>
                  <a:pt x="171307" y="93227"/>
                </a:lnTo>
                <a:lnTo>
                  <a:pt x="174128" y="99726"/>
                </a:lnTo>
                <a:lnTo>
                  <a:pt x="176686" y="106312"/>
                </a:lnTo>
                <a:lnTo>
                  <a:pt x="179002" y="113401"/>
                </a:lnTo>
                <a:lnTo>
                  <a:pt x="181074" y="120582"/>
                </a:lnTo>
                <a:lnTo>
                  <a:pt x="183051" y="127803"/>
                </a:lnTo>
                <a:lnTo>
                  <a:pt x="185080" y="135014"/>
                </a:lnTo>
                <a:lnTo>
                  <a:pt x="186502" y="139933"/>
                </a:lnTo>
                <a:lnTo>
                  <a:pt x="188208" y="144731"/>
                </a:lnTo>
                <a:lnTo>
                  <a:pt x="189687" y="149626"/>
                </a:lnTo>
                <a:lnTo>
                  <a:pt x="192936" y="160465"/>
                </a:lnTo>
                <a:lnTo>
                  <a:pt x="202631" y="192963"/>
                </a:lnTo>
                <a:lnTo>
                  <a:pt x="203276" y="192990"/>
                </a:lnTo>
                <a:lnTo>
                  <a:pt x="203905" y="193056"/>
                </a:lnTo>
                <a:lnTo>
                  <a:pt x="204591" y="193099"/>
                </a:lnTo>
                <a:lnTo>
                  <a:pt x="206862" y="186473"/>
                </a:lnTo>
                <a:lnTo>
                  <a:pt x="209093" y="179830"/>
                </a:lnTo>
                <a:lnTo>
                  <a:pt x="211404" y="173220"/>
                </a:lnTo>
                <a:lnTo>
                  <a:pt x="212057" y="171268"/>
                </a:lnTo>
                <a:lnTo>
                  <a:pt x="212847" y="169324"/>
                </a:lnTo>
                <a:lnTo>
                  <a:pt x="213718" y="167413"/>
                </a:lnTo>
                <a:lnTo>
                  <a:pt x="216605" y="161461"/>
                </a:lnTo>
                <a:lnTo>
                  <a:pt x="219147" y="155323"/>
                </a:lnTo>
                <a:lnTo>
                  <a:pt x="221367" y="149053"/>
                </a:lnTo>
                <a:lnTo>
                  <a:pt x="223358" y="143115"/>
                </a:lnTo>
                <a:lnTo>
                  <a:pt x="226452" y="137578"/>
                </a:lnTo>
                <a:lnTo>
                  <a:pt x="241757" y="97841"/>
                </a:lnTo>
                <a:lnTo>
                  <a:pt x="246308" y="85748"/>
                </a:lnTo>
                <a:lnTo>
                  <a:pt x="248588" y="79703"/>
                </a:lnTo>
                <a:lnTo>
                  <a:pt x="250920" y="73679"/>
                </a:lnTo>
                <a:lnTo>
                  <a:pt x="252789" y="68966"/>
                </a:lnTo>
                <a:lnTo>
                  <a:pt x="256720" y="66788"/>
                </a:lnTo>
                <a:lnTo>
                  <a:pt x="261556" y="66536"/>
                </a:lnTo>
                <a:lnTo>
                  <a:pt x="267321" y="66189"/>
                </a:lnTo>
                <a:lnTo>
                  <a:pt x="270787" y="69769"/>
                </a:lnTo>
                <a:lnTo>
                  <a:pt x="273306" y="76832"/>
                </a:lnTo>
                <a:lnTo>
                  <a:pt x="272476" y="79797"/>
                </a:lnTo>
                <a:lnTo>
                  <a:pt x="257640" y="123495"/>
                </a:lnTo>
                <a:lnTo>
                  <a:pt x="242333" y="160303"/>
                </a:lnTo>
                <a:lnTo>
                  <a:pt x="232011" y="184095"/>
                </a:lnTo>
                <a:lnTo>
                  <a:pt x="233576" y="185203"/>
                </a:lnTo>
                <a:lnTo>
                  <a:pt x="234280" y="184970"/>
                </a:lnTo>
                <a:lnTo>
                  <a:pt x="235128" y="184843"/>
                </a:lnTo>
                <a:lnTo>
                  <a:pt x="235681" y="184407"/>
                </a:lnTo>
                <a:lnTo>
                  <a:pt x="247765" y="175529"/>
                </a:lnTo>
                <a:lnTo>
                  <a:pt x="253778" y="171060"/>
                </a:lnTo>
                <a:lnTo>
                  <a:pt x="259724" y="166529"/>
                </a:lnTo>
                <a:lnTo>
                  <a:pt x="263613" y="163532"/>
                </a:lnTo>
                <a:lnTo>
                  <a:pt x="267080" y="160883"/>
                </a:lnTo>
                <a:lnTo>
                  <a:pt x="272397" y="160024"/>
                </a:lnTo>
                <a:lnTo>
                  <a:pt x="276501" y="159380"/>
                </a:lnTo>
                <a:lnTo>
                  <a:pt x="279917" y="155012"/>
                </a:lnTo>
                <a:lnTo>
                  <a:pt x="283936" y="152965"/>
                </a:lnTo>
                <a:lnTo>
                  <a:pt x="289881" y="150041"/>
                </a:lnTo>
                <a:lnTo>
                  <a:pt x="295884" y="147234"/>
                </a:lnTo>
                <a:lnTo>
                  <a:pt x="301899" y="144440"/>
                </a:lnTo>
                <a:lnTo>
                  <a:pt x="307880" y="141558"/>
                </a:lnTo>
                <a:lnTo>
                  <a:pt x="316669" y="137102"/>
                </a:lnTo>
                <a:lnTo>
                  <a:pt x="325415" y="132588"/>
                </a:lnTo>
                <a:lnTo>
                  <a:pt x="334157" y="128064"/>
                </a:lnTo>
                <a:lnTo>
                  <a:pt x="342932" y="123576"/>
                </a:lnTo>
                <a:lnTo>
                  <a:pt x="349915" y="120068"/>
                </a:lnTo>
                <a:lnTo>
                  <a:pt x="356930" y="116608"/>
                </a:lnTo>
                <a:lnTo>
                  <a:pt x="363954" y="113170"/>
                </a:lnTo>
                <a:lnTo>
                  <a:pt x="371433" y="109491"/>
                </a:lnTo>
                <a:lnTo>
                  <a:pt x="371896" y="109160"/>
                </a:lnTo>
                <a:lnTo>
                  <a:pt x="378537" y="104121"/>
                </a:lnTo>
                <a:lnTo>
                  <a:pt x="385762" y="101678"/>
                </a:lnTo>
                <a:lnTo>
                  <a:pt x="392959" y="98847"/>
                </a:lnTo>
                <a:lnTo>
                  <a:pt x="400495" y="95870"/>
                </a:lnTo>
                <a:lnTo>
                  <a:pt x="407677" y="91806"/>
                </a:lnTo>
                <a:lnTo>
                  <a:pt x="415166" y="88715"/>
                </a:lnTo>
                <a:lnTo>
                  <a:pt x="422332" y="85729"/>
                </a:lnTo>
                <a:lnTo>
                  <a:pt x="429508" y="83408"/>
                </a:lnTo>
                <a:lnTo>
                  <a:pt x="436708" y="89448"/>
                </a:lnTo>
                <a:lnTo>
                  <a:pt x="441350" y="93364"/>
                </a:lnTo>
                <a:lnTo>
                  <a:pt x="442669" y="102110"/>
                </a:lnTo>
                <a:lnTo>
                  <a:pt x="435467" y="108761"/>
                </a:lnTo>
                <a:lnTo>
                  <a:pt x="431794" y="109958"/>
                </a:lnTo>
                <a:lnTo>
                  <a:pt x="429426" y="112440"/>
                </a:lnTo>
                <a:lnTo>
                  <a:pt x="425813" y="116256"/>
                </a:lnTo>
                <a:lnTo>
                  <a:pt x="421447" y="118351"/>
                </a:lnTo>
                <a:lnTo>
                  <a:pt x="415296" y="120570"/>
                </a:lnTo>
                <a:lnTo>
                  <a:pt x="413609" y="120686"/>
                </a:lnTo>
                <a:lnTo>
                  <a:pt x="411208" y="121173"/>
                </a:lnTo>
                <a:lnTo>
                  <a:pt x="409692" y="124096"/>
                </a:lnTo>
                <a:lnTo>
                  <a:pt x="408659" y="123063"/>
                </a:lnTo>
                <a:lnTo>
                  <a:pt x="407818" y="122249"/>
                </a:lnTo>
                <a:lnTo>
                  <a:pt x="408115" y="122558"/>
                </a:lnTo>
                <a:lnTo>
                  <a:pt x="404736" y="124299"/>
                </a:lnTo>
                <a:lnTo>
                  <a:pt x="401730" y="125814"/>
                </a:lnTo>
                <a:lnTo>
                  <a:pt x="398731" y="127427"/>
                </a:lnTo>
                <a:lnTo>
                  <a:pt x="395903" y="128967"/>
                </a:lnTo>
                <a:lnTo>
                  <a:pt x="393146" y="130677"/>
                </a:lnTo>
                <a:lnTo>
                  <a:pt x="390317" y="132217"/>
                </a:lnTo>
                <a:lnTo>
                  <a:pt x="386070" y="134596"/>
                </a:lnTo>
                <a:lnTo>
                  <a:pt x="381948" y="137356"/>
                </a:lnTo>
                <a:lnTo>
                  <a:pt x="370581" y="142032"/>
                </a:lnTo>
                <a:lnTo>
                  <a:pt x="364568" y="146335"/>
                </a:lnTo>
                <a:lnTo>
                  <a:pt x="351456" y="153227"/>
                </a:lnTo>
                <a:lnTo>
                  <a:pt x="345245" y="158017"/>
                </a:lnTo>
                <a:lnTo>
                  <a:pt x="337458" y="159995"/>
                </a:lnTo>
                <a:lnTo>
                  <a:pt x="331070" y="161645"/>
                </a:lnTo>
                <a:lnTo>
                  <a:pt x="325402" y="166136"/>
                </a:lnTo>
                <a:lnTo>
                  <a:pt x="319293" y="169174"/>
                </a:lnTo>
                <a:lnTo>
                  <a:pt x="313938" y="171858"/>
                </a:lnTo>
                <a:lnTo>
                  <a:pt x="308648" y="175417"/>
                </a:lnTo>
                <a:lnTo>
                  <a:pt x="298051" y="177622"/>
                </a:lnTo>
                <a:lnTo>
                  <a:pt x="294853" y="180994"/>
                </a:lnTo>
                <a:lnTo>
                  <a:pt x="286167" y="184494"/>
                </a:lnTo>
                <a:lnTo>
                  <a:pt x="282427" y="187928"/>
                </a:lnTo>
                <a:lnTo>
                  <a:pt x="278244" y="190380"/>
                </a:lnTo>
                <a:lnTo>
                  <a:pt x="271823" y="194188"/>
                </a:lnTo>
                <a:lnTo>
                  <a:pt x="265235" y="197597"/>
                </a:lnTo>
                <a:lnTo>
                  <a:pt x="258901" y="201535"/>
                </a:lnTo>
                <a:lnTo>
                  <a:pt x="257782" y="202212"/>
                </a:lnTo>
                <a:lnTo>
                  <a:pt x="257142" y="204595"/>
                </a:lnTo>
                <a:lnTo>
                  <a:pt x="257329" y="207596"/>
                </a:lnTo>
                <a:lnTo>
                  <a:pt x="259429" y="210384"/>
                </a:lnTo>
                <a:lnTo>
                  <a:pt x="260013" y="211140"/>
                </a:lnTo>
                <a:lnTo>
                  <a:pt x="261075" y="211524"/>
                </a:lnTo>
                <a:lnTo>
                  <a:pt x="262159" y="212201"/>
                </a:lnTo>
                <a:lnTo>
                  <a:pt x="263355" y="210988"/>
                </a:lnTo>
                <a:lnTo>
                  <a:pt x="263514" y="213365"/>
                </a:lnTo>
                <a:lnTo>
                  <a:pt x="263691" y="215466"/>
                </a:lnTo>
                <a:lnTo>
                  <a:pt x="263852" y="217607"/>
                </a:lnTo>
                <a:lnTo>
                  <a:pt x="265804" y="217646"/>
                </a:lnTo>
                <a:lnTo>
                  <a:pt x="266763" y="212751"/>
                </a:lnTo>
                <a:lnTo>
                  <a:pt x="296957" y="221483"/>
                </a:lnTo>
                <a:lnTo>
                  <a:pt x="296937" y="225108"/>
                </a:lnTo>
                <a:lnTo>
                  <a:pt x="301437" y="222454"/>
                </a:lnTo>
                <a:lnTo>
                  <a:pt x="302402" y="222846"/>
                </a:lnTo>
                <a:lnTo>
                  <a:pt x="307671" y="227064"/>
                </a:lnTo>
                <a:lnTo>
                  <a:pt x="308561" y="227756"/>
                </a:lnTo>
                <a:lnTo>
                  <a:pt x="311017" y="226442"/>
                </a:lnTo>
                <a:lnTo>
                  <a:pt x="312666" y="226074"/>
                </a:lnTo>
                <a:lnTo>
                  <a:pt x="313823" y="226686"/>
                </a:lnTo>
                <a:lnTo>
                  <a:pt x="315059" y="227566"/>
                </a:lnTo>
                <a:lnTo>
                  <a:pt x="316420" y="228024"/>
                </a:lnTo>
                <a:lnTo>
                  <a:pt x="320775" y="229416"/>
                </a:lnTo>
                <a:lnTo>
                  <a:pt x="325179" y="230687"/>
                </a:lnTo>
                <a:lnTo>
                  <a:pt x="329640" y="231934"/>
                </a:lnTo>
                <a:lnTo>
                  <a:pt x="331234" y="232393"/>
                </a:lnTo>
                <a:lnTo>
                  <a:pt x="333569" y="232068"/>
                </a:lnTo>
                <a:lnTo>
                  <a:pt x="338103" y="237402"/>
                </a:lnTo>
                <a:lnTo>
                  <a:pt x="343846" y="235726"/>
                </a:lnTo>
                <a:lnTo>
                  <a:pt x="348265" y="238229"/>
                </a:lnTo>
                <a:lnTo>
                  <a:pt x="352194" y="240439"/>
                </a:lnTo>
                <a:lnTo>
                  <a:pt x="357164" y="240666"/>
                </a:lnTo>
                <a:lnTo>
                  <a:pt x="361615" y="242051"/>
                </a:lnTo>
                <a:lnTo>
                  <a:pt x="365769" y="243361"/>
                </a:lnTo>
                <a:lnTo>
                  <a:pt x="369759" y="245077"/>
                </a:lnTo>
                <a:lnTo>
                  <a:pt x="373863" y="246509"/>
                </a:lnTo>
                <a:lnTo>
                  <a:pt x="375304" y="247000"/>
                </a:lnTo>
                <a:lnTo>
                  <a:pt x="376909" y="247086"/>
                </a:lnTo>
                <a:lnTo>
                  <a:pt x="378416" y="247415"/>
                </a:lnTo>
                <a:lnTo>
                  <a:pt x="385102" y="248953"/>
                </a:lnTo>
                <a:lnTo>
                  <a:pt x="391530" y="251471"/>
                </a:lnTo>
                <a:lnTo>
                  <a:pt x="398348" y="252685"/>
                </a:lnTo>
                <a:lnTo>
                  <a:pt x="399831" y="252957"/>
                </a:lnTo>
                <a:lnTo>
                  <a:pt x="401058" y="255013"/>
                </a:lnTo>
                <a:lnTo>
                  <a:pt x="402988" y="256835"/>
                </a:lnTo>
                <a:lnTo>
                  <a:pt x="403588" y="257551"/>
                </a:lnTo>
                <a:lnTo>
                  <a:pt x="409144" y="260139"/>
                </a:lnTo>
                <a:lnTo>
                  <a:pt x="411407" y="264834"/>
                </a:lnTo>
                <a:close/>
              </a:path>
            </a:pathLst>
          </a:custGeom>
          <a:solidFill>
            <a:srgbClr val="F5F5EF"/>
          </a:solidFill>
        </p:spPr>
        <p:txBody>
          <a:bodyPr wrap="square" lIns="0" tIns="0" rIns="0" bIns="0" rtlCol="0"/>
          <a:lstStyle/>
          <a:p>
            <a:endParaRPr/>
          </a:p>
        </p:txBody>
      </p:sp>
      <p:sp>
        <p:nvSpPr>
          <p:cNvPr id="9" name="object 2"/>
          <p:cNvSpPr txBox="1"/>
          <p:nvPr/>
        </p:nvSpPr>
        <p:spPr>
          <a:xfrm>
            <a:off x="2209800" y="1451103"/>
            <a:ext cx="13944600" cy="1735732"/>
          </a:xfrm>
          <a:prstGeom prst="rect">
            <a:avLst/>
          </a:prstGeom>
        </p:spPr>
        <p:txBody>
          <a:bodyPr vert="horz" wrap="square" lIns="0" tIns="12065" rIns="0" bIns="0" rtlCol="0">
            <a:spAutoFit/>
          </a:bodyPr>
          <a:lstStyle/>
          <a:p>
            <a:r>
              <a:rPr lang="en-US" sz="2800" b="1" i="1" u="sng" dirty="0" err="1">
                <a:solidFill>
                  <a:srgbClr val="92D050"/>
                </a:solidFill>
              </a:rPr>
              <a:t>Xác</a:t>
            </a:r>
            <a:r>
              <a:rPr lang="en-US" sz="2800" b="1" i="1" u="sng" dirty="0">
                <a:solidFill>
                  <a:srgbClr val="92D050"/>
                </a:solidFill>
              </a:rPr>
              <a:t> </a:t>
            </a:r>
            <a:r>
              <a:rPr lang="en-US" sz="2800" b="1" i="1" u="sng" dirty="0" err="1">
                <a:solidFill>
                  <a:srgbClr val="92D050"/>
                </a:solidFill>
              </a:rPr>
              <a:t>định</a:t>
            </a:r>
            <a:r>
              <a:rPr lang="en-US" sz="2800" b="1" i="1" u="sng" dirty="0">
                <a:solidFill>
                  <a:srgbClr val="92D050"/>
                </a:solidFill>
              </a:rPr>
              <a:t> </a:t>
            </a:r>
            <a:r>
              <a:rPr lang="en-US" sz="2800" b="1" i="1" u="sng" dirty="0" err="1">
                <a:solidFill>
                  <a:srgbClr val="92D050"/>
                </a:solidFill>
              </a:rPr>
              <a:t>yêu</a:t>
            </a:r>
            <a:r>
              <a:rPr lang="en-US" sz="2800" b="1" i="1" u="sng" dirty="0">
                <a:solidFill>
                  <a:srgbClr val="92D050"/>
                </a:solidFill>
              </a:rPr>
              <a:t> </a:t>
            </a:r>
            <a:r>
              <a:rPr lang="en-US" sz="2800" b="1" i="1" u="sng" dirty="0" err="1">
                <a:solidFill>
                  <a:srgbClr val="92D050"/>
                </a:solidFill>
              </a:rPr>
              <a:t>cầu</a:t>
            </a:r>
            <a:endParaRPr lang="en-US" sz="2800" b="1" dirty="0">
              <a:solidFill>
                <a:srgbClr val="92D050"/>
              </a:solidFill>
            </a:endParaRPr>
          </a:p>
          <a:p>
            <a:pPr lvl="0"/>
            <a:r>
              <a:rPr lang="en-US" sz="2800" i="1" dirty="0" err="1">
                <a:solidFill>
                  <a:schemeClr val="bg1"/>
                </a:solidFill>
              </a:rPr>
              <a:t>Đối</a:t>
            </a:r>
            <a:r>
              <a:rPr lang="en-US" sz="2800" i="1" dirty="0">
                <a:solidFill>
                  <a:schemeClr val="bg1"/>
                </a:solidFill>
              </a:rPr>
              <a:t> </a:t>
            </a:r>
            <a:r>
              <a:rPr lang="en-US" sz="2800" i="1" dirty="0" err="1">
                <a:solidFill>
                  <a:schemeClr val="bg1"/>
                </a:solidFill>
              </a:rPr>
              <a:t>tượng</a:t>
            </a:r>
            <a:r>
              <a:rPr lang="en-US" sz="2800" i="1" dirty="0">
                <a:solidFill>
                  <a:schemeClr val="bg1"/>
                </a:solidFill>
              </a:rPr>
              <a:t> </a:t>
            </a:r>
            <a:r>
              <a:rPr lang="en-US" sz="2800" i="1" dirty="0" err="1">
                <a:solidFill>
                  <a:schemeClr val="bg1"/>
                </a:solidFill>
              </a:rPr>
              <a:t>phục</a:t>
            </a:r>
            <a:r>
              <a:rPr lang="en-US" sz="2800" i="1" dirty="0">
                <a:solidFill>
                  <a:schemeClr val="bg1"/>
                </a:solidFill>
              </a:rPr>
              <a:t> </a:t>
            </a:r>
            <a:r>
              <a:rPr lang="en-US" sz="2800" i="1" dirty="0" err="1">
                <a:solidFill>
                  <a:schemeClr val="bg1"/>
                </a:solidFill>
              </a:rPr>
              <a:t>vụ</a:t>
            </a:r>
            <a:r>
              <a:rPr lang="en-US" sz="2800" dirty="0">
                <a:solidFill>
                  <a:schemeClr val="bg1"/>
                </a:solidFill>
              </a:rPr>
              <a:t>: </a:t>
            </a:r>
            <a:r>
              <a:rPr lang="en-US" sz="2800" dirty="0" err="1">
                <a:solidFill>
                  <a:schemeClr val="bg1"/>
                </a:solidFill>
              </a:rPr>
              <a:t>quản</a:t>
            </a:r>
            <a:r>
              <a:rPr lang="en-US" sz="2800" dirty="0">
                <a:solidFill>
                  <a:schemeClr val="bg1"/>
                </a:solidFill>
              </a:rPr>
              <a:t> </a:t>
            </a:r>
            <a:r>
              <a:rPr lang="en-US" sz="2800" dirty="0" err="1">
                <a:solidFill>
                  <a:schemeClr val="bg1"/>
                </a:solidFill>
              </a:rPr>
              <a:t>lý</a:t>
            </a:r>
            <a:r>
              <a:rPr lang="en-US" sz="2800" dirty="0">
                <a:solidFill>
                  <a:schemeClr val="bg1"/>
                </a:solidFill>
              </a:rPr>
              <a:t> </a:t>
            </a:r>
            <a:r>
              <a:rPr lang="en-US" sz="2800" dirty="0" err="1">
                <a:solidFill>
                  <a:schemeClr val="bg1"/>
                </a:solidFill>
              </a:rPr>
              <a:t>nhân</a:t>
            </a:r>
            <a:r>
              <a:rPr lang="en-US" sz="2800" dirty="0">
                <a:solidFill>
                  <a:schemeClr val="bg1"/>
                </a:solidFill>
              </a:rPr>
              <a:t> </a:t>
            </a:r>
            <a:r>
              <a:rPr lang="en-US" sz="2800" dirty="0" err="1">
                <a:solidFill>
                  <a:schemeClr val="bg1"/>
                </a:solidFill>
              </a:rPr>
              <a:t>viên</a:t>
            </a:r>
            <a:r>
              <a:rPr lang="en-US" sz="2800" dirty="0">
                <a:solidFill>
                  <a:schemeClr val="bg1"/>
                </a:solidFill>
              </a:rPr>
              <a:t> </a:t>
            </a:r>
            <a:r>
              <a:rPr lang="en-US" sz="2800" dirty="0" err="1">
                <a:solidFill>
                  <a:schemeClr val="bg1"/>
                </a:solidFill>
              </a:rPr>
              <a:t>và</a:t>
            </a:r>
            <a:r>
              <a:rPr lang="en-US" sz="2800" dirty="0">
                <a:solidFill>
                  <a:schemeClr val="bg1"/>
                </a:solidFill>
              </a:rPr>
              <a:t> </a:t>
            </a:r>
            <a:r>
              <a:rPr lang="en-US" sz="2800" dirty="0" err="1">
                <a:solidFill>
                  <a:schemeClr val="bg1"/>
                </a:solidFill>
              </a:rPr>
              <a:t>nhân</a:t>
            </a:r>
            <a:r>
              <a:rPr lang="en-US" sz="2800" dirty="0">
                <a:solidFill>
                  <a:schemeClr val="bg1"/>
                </a:solidFill>
              </a:rPr>
              <a:t> </a:t>
            </a:r>
            <a:r>
              <a:rPr lang="en-US" sz="2800" dirty="0" err="1">
                <a:solidFill>
                  <a:schemeClr val="bg1"/>
                </a:solidFill>
              </a:rPr>
              <a:t>viên</a:t>
            </a:r>
            <a:r>
              <a:rPr lang="en-US" sz="2800" dirty="0">
                <a:solidFill>
                  <a:schemeClr val="bg1"/>
                </a:solidFill>
              </a:rPr>
              <a:t>.</a:t>
            </a:r>
          </a:p>
          <a:p>
            <a:pPr lvl="0"/>
            <a:r>
              <a:rPr lang="en-US" sz="2800" i="1" dirty="0" err="1">
                <a:solidFill>
                  <a:schemeClr val="bg1"/>
                </a:solidFill>
              </a:rPr>
              <a:t>Đối</a:t>
            </a:r>
            <a:r>
              <a:rPr lang="en-US" sz="2800" i="1" dirty="0">
                <a:solidFill>
                  <a:schemeClr val="bg1"/>
                </a:solidFill>
              </a:rPr>
              <a:t> </a:t>
            </a:r>
            <a:r>
              <a:rPr lang="en-US" sz="2800" i="1" dirty="0" err="1">
                <a:solidFill>
                  <a:schemeClr val="bg1"/>
                </a:solidFill>
              </a:rPr>
              <a:t>tượng</a:t>
            </a:r>
            <a:r>
              <a:rPr lang="en-US" sz="2800" i="1" dirty="0">
                <a:solidFill>
                  <a:schemeClr val="bg1"/>
                </a:solidFill>
              </a:rPr>
              <a:t> </a:t>
            </a:r>
            <a:r>
              <a:rPr lang="en-US" sz="2800" i="1" dirty="0" err="1">
                <a:solidFill>
                  <a:schemeClr val="bg1"/>
                </a:solidFill>
              </a:rPr>
              <a:t>quản</a:t>
            </a:r>
            <a:r>
              <a:rPr lang="en-US" sz="2800" i="1" dirty="0">
                <a:solidFill>
                  <a:schemeClr val="bg1"/>
                </a:solidFill>
              </a:rPr>
              <a:t> </a:t>
            </a:r>
            <a:r>
              <a:rPr lang="en-US" sz="2800" i="1" dirty="0" err="1">
                <a:solidFill>
                  <a:schemeClr val="bg1"/>
                </a:solidFill>
              </a:rPr>
              <a:t>lý</a:t>
            </a:r>
            <a:r>
              <a:rPr lang="en-US" sz="2800" i="1" dirty="0">
                <a:solidFill>
                  <a:schemeClr val="bg1"/>
                </a:solidFill>
              </a:rPr>
              <a:t>:</a:t>
            </a:r>
            <a:r>
              <a:rPr lang="en-US" sz="2800" dirty="0">
                <a:solidFill>
                  <a:schemeClr val="bg1"/>
                </a:solidFill>
              </a:rPr>
              <a:t> </a:t>
            </a:r>
            <a:r>
              <a:rPr lang="en-US" sz="2800" dirty="0" err="1">
                <a:solidFill>
                  <a:schemeClr val="bg1"/>
                </a:solidFill>
              </a:rPr>
              <a:t>Sách</a:t>
            </a:r>
            <a:r>
              <a:rPr lang="en-US" sz="2800" dirty="0">
                <a:solidFill>
                  <a:schemeClr val="bg1"/>
                </a:solidFill>
              </a:rPr>
              <a:t>, </a:t>
            </a:r>
            <a:r>
              <a:rPr lang="en-US" sz="2800" dirty="0" err="1">
                <a:solidFill>
                  <a:schemeClr val="bg1"/>
                </a:solidFill>
              </a:rPr>
              <a:t>nhân</a:t>
            </a:r>
            <a:r>
              <a:rPr lang="en-US" sz="2800" dirty="0">
                <a:solidFill>
                  <a:schemeClr val="bg1"/>
                </a:solidFill>
              </a:rPr>
              <a:t> </a:t>
            </a:r>
            <a:r>
              <a:rPr lang="en-US" sz="2800" dirty="0" err="1">
                <a:solidFill>
                  <a:schemeClr val="bg1"/>
                </a:solidFill>
              </a:rPr>
              <a:t>viên</a:t>
            </a:r>
            <a:r>
              <a:rPr lang="en-US" sz="2800" dirty="0">
                <a:solidFill>
                  <a:schemeClr val="bg1"/>
                </a:solidFill>
              </a:rPr>
              <a:t>, </a:t>
            </a:r>
            <a:r>
              <a:rPr lang="en-US" sz="2800" dirty="0" err="1">
                <a:solidFill>
                  <a:schemeClr val="bg1"/>
                </a:solidFill>
              </a:rPr>
              <a:t>khách</a:t>
            </a:r>
            <a:r>
              <a:rPr lang="en-US" sz="2800" dirty="0">
                <a:solidFill>
                  <a:schemeClr val="bg1"/>
                </a:solidFill>
              </a:rPr>
              <a:t> </a:t>
            </a:r>
            <a:r>
              <a:rPr lang="en-US" sz="2800" dirty="0" err="1">
                <a:solidFill>
                  <a:schemeClr val="bg1"/>
                </a:solidFill>
              </a:rPr>
              <a:t>hàng</a:t>
            </a:r>
            <a:r>
              <a:rPr lang="en-US" sz="2800" dirty="0">
                <a:solidFill>
                  <a:schemeClr val="bg1"/>
                </a:solidFill>
              </a:rPr>
              <a:t>, </a:t>
            </a:r>
            <a:r>
              <a:rPr lang="en-US" sz="2800" dirty="0" err="1">
                <a:solidFill>
                  <a:schemeClr val="bg1"/>
                </a:solidFill>
              </a:rPr>
              <a:t>hóa</a:t>
            </a:r>
            <a:r>
              <a:rPr lang="en-US" sz="2800" dirty="0">
                <a:solidFill>
                  <a:schemeClr val="bg1"/>
                </a:solidFill>
              </a:rPr>
              <a:t> </a:t>
            </a:r>
            <a:r>
              <a:rPr lang="en-US" sz="2800" dirty="0" err="1">
                <a:solidFill>
                  <a:schemeClr val="bg1"/>
                </a:solidFill>
              </a:rPr>
              <a:t>đơn</a:t>
            </a:r>
            <a:r>
              <a:rPr lang="en-US" sz="2800" dirty="0">
                <a:solidFill>
                  <a:schemeClr val="bg1"/>
                </a:solidFill>
              </a:rPr>
              <a:t>, </a:t>
            </a:r>
            <a:r>
              <a:rPr lang="en-US" sz="2800" dirty="0" err="1">
                <a:solidFill>
                  <a:schemeClr val="bg1"/>
                </a:solidFill>
              </a:rPr>
              <a:t>phiếu</a:t>
            </a:r>
            <a:r>
              <a:rPr lang="en-US" sz="2800" dirty="0">
                <a:solidFill>
                  <a:schemeClr val="bg1"/>
                </a:solidFill>
              </a:rPr>
              <a:t> </a:t>
            </a:r>
            <a:r>
              <a:rPr lang="en-US" sz="2800" dirty="0" err="1">
                <a:solidFill>
                  <a:schemeClr val="bg1"/>
                </a:solidFill>
              </a:rPr>
              <a:t>nhập</a:t>
            </a:r>
            <a:r>
              <a:rPr lang="en-US" sz="2800" dirty="0">
                <a:solidFill>
                  <a:schemeClr val="bg1"/>
                </a:solidFill>
              </a:rPr>
              <a:t>, </a:t>
            </a:r>
            <a:r>
              <a:rPr lang="en-US" sz="2800" dirty="0" err="1">
                <a:solidFill>
                  <a:schemeClr val="bg1"/>
                </a:solidFill>
              </a:rPr>
              <a:t>phiếu</a:t>
            </a:r>
            <a:r>
              <a:rPr lang="en-US" sz="2800" dirty="0">
                <a:solidFill>
                  <a:schemeClr val="bg1"/>
                </a:solidFill>
              </a:rPr>
              <a:t> </a:t>
            </a:r>
            <a:r>
              <a:rPr lang="en-US" sz="2800" dirty="0" err="1">
                <a:solidFill>
                  <a:schemeClr val="bg1"/>
                </a:solidFill>
              </a:rPr>
              <a:t>bán</a:t>
            </a:r>
            <a:endParaRPr lang="en-US" sz="2800" dirty="0">
              <a:solidFill>
                <a:schemeClr val="bg1"/>
              </a:solidFill>
            </a:endParaRPr>
          </a:p>
          <a:p>
            <a:pPr lvl="0"/>
            <a:r>
              <a:rPr lang="en-US" sz="2800" i="1" dirty="0" err="1">
                <a:solidFill>
                  <a:schemeClr val="bg1"/>
                </a:solidFill>
              </a:rPr>
              <a:t>Yêu</a:t>
            </a:r>
            <a:r>
              <a:rPr lang="en-US" sz="2800" i="1" dirty="0">
                <a:solidFill>
                  <a:schemeClr val="bg1"/>
                </a:solidFill>
              </a:rPr>
              <a:t> </a:t>
            </a:r>
            <a:r>
              <a:rPr lang="en-US" sz="2800" i="1" dirty="0" err="1">
                <a:solidFill>
                  <a:schemeClr val="bg1"/>
                </a:solidFill>
              </a:rPr>
              <a:t>cầu</a:t>
            </a:r>
            <a:r>
              <a:rPr lang="en-US" sz="2800" i="1" dirty="0">
                <a:solidFill>
                  <a:schemeClr val="bg1"/>
                </a:solidFill>
              </a:rPr>
              <a:t> </a:t>
            </a:r>
            <a:r>
              <a:rPr lang="en-US" sz="2800" i="1" dirty="0" err="1">
                <a:solidFill>
                  <a:schemeClr val="bg1"/>
                </a:solidFill>
              </a:rPr>
              <a:t>đối</a:t>
            </a:r>
            <a:r>
              <a:rPr lang="en-US" sz="2800" i="1" dirty="0">
                <a:solidFill>
                  <a:schemeClr val="bg1"/>
                </a:solidFill>
              </a:rPr>
              <a:t> </a:t>
            </a:r>
            <a:r>
              <a:rPr lang="en-US" sz="2800" i="1" dirty="0" err="1">
                <a:solidFill>
                  <a:schemeClr val="bg1"/>
                </a:solidFill>
              </a:rPr>
              <a:t>với</a:t>
            </a:r>
            <a:r>
              <a:rPr lang="en-US" sz="2800" i="1" dirty="0">
                <a:solidFill>
                  <a:schemeClr val="bg1"/>
                </a:solidFill>
              </a:rPr>
              <a:t> </a:t>
            </a:r>
            <a:r>
              <a:rPr lang="en-US" sz="2800" i="1" dirty="0" err="1">
                <a:solidFill>
                  <a:schemeClr val="bg1"/>
                </a:solidFill>
              </a:rPr>
              <a:t>hệ</a:t>
            </a:r>
            <a:r>
              <a:rPr lang="en-US" sz="2800" i="1" dirty="0">
                <a:solidFill>
                  <a:schemeClr val="bg1"/>
                </a:solidFill>
              </a:rPr>
              <a:t> </a:t>
            </a:r>
            <a:r>
              <a:rPr lang="en-US" sz="2800" i="1" dirty="0" err="1">
                <a:solidFill>
                  <a:schemeClr val="bg1"/>
                </a:solidFill>
              </a:rPr>
              <a:t>thống</a:t>
            </a:r>
            <a:r>
              <a:rPr lang="en-US" sz="2800" i="1" dirty="0">
                <a:solidFill>
                  <a:schemeClr val="bg1"/>
                </a:solidFill>
              </a:rPr>
              <a:t>:</a:t>
            </a:r>
            <a:endParaRPr lang="en-US" sz="2800" dirty="0">
              <a:solidFill>
                <a:schemeClr val="bg1"/>
              </a:solidFill>
            </a:endParaRPr>
          </a:p>
        </p:txBody>
      </p:sp>
      <p:sp>
        <p:nvSpPr>
          <p:cNvPr id="10" name="Rectangle 9"/>
          <p:cNvSpPr/>
          <p:nvPr/>
        </p:nvSpPr>
        <p:spPr>
          <a:xfrm>
            <a:off x="654776" y="3617722"/>
            <a:ext cx="8070124" cy="5437001"/>
          </a:xfrm>
          <a:prstGeom prst="rect">
            <a:avLst/>
          </a:prstGeom>
        </p:spPr>
        <p:txBody>
          <a:bodyPr wrap="square">
            <a:spAutoFit/>
          </a:bodyPr>
          <a:lstStyle/>
          <a:p>
            <a:pPr marL="742950" marR="0" lvl="1" indent="-285750" algn="just">
              <a:lnSpc>
                <a:spcPct val="107000"/>
              </a:lnSpc>
              <a:spcBef>
                <a:spcPts val="0"/>
              </a:spcBef>
              <a:spcAft>
                <a:spcPts val="800"/>
              </a:spcAft>
              <a:buFont typeface="Wingdings" panose="05000000000000000000" pitchFamily="2" charset="2"/>
              <a:buChar char=""/>
            </a:pPr>
            <a:r>
              <a:rPr lang="en-US" sz="2800" b="1" dirty="0" err="1" smtClean="0">
                <a:solidFill>
                  <a:srgbClr val="92D050"/>
                </a:solidFill>
                <a:effectLst/>
                <a:latin typeface="Times New Roman" panose="02020603050405020304" pitchFamily="18" charset="0"/>
                <a:ea typeface="Calibri" panose="020F0502020204030204" pitchFamily="34" charset="0"/>
              </a:rPr>
              <a:t>Đăng</a:t>
            </a:r>
            <a:r>
              <a:rPr lang="en-US" sz="2800" b="1" dirty="0" smtClean="0">
                <a:solidFill>
                  <a:srgbClr val="92D050"/>
                </a:solidFill>
                <a:effectLst/>
                <a:latin typeface="Times New Roman" panose="02020603050405020304" pitchFamily="18" charset="0"/>
                <a:ea typeface="Calibri" panose="020F0502020204030204" pitchFamily="34" charset="0"/>
              </a:rPr>
              <a:t> </a:t>
            </a:r>
            <a:r>
              <a:rPr lang="en-US" sz="2800" b="1" dirty="0" err="1" smtClean="0">
                <a:solidFill>
                  <a:srgbClr val="92D050"/>
                </a:solidFill>
                <a:effectLst/>
                <a:latin typeface="Times New Roman" panose="02020603050405020304" pitchFamily="18" charset="0"/>
                <a:ea typeface="Calibri" panose="020F0502020204030204" pitchFamily="34" charset="0"/>
              </a:rPr>
              <a:t>nhập</a:t>
            </a:r>
            <a:r>
              <a:rPr lang="en-US" sz="2800" b="1" dirty="0" smtClean="0">
                <a:solidFill>
                  <a:srgbClr val="92D050"/>
                </a:solidFill>
                <a:effectLst/>
                <a:latin typeface="Times New Roman" panose="02020603050405020304" pitchFamily="18" charset="0"/>
                <a:ea typeface="Calibri" panose="020F0502020204030204" pitchFamily="34" charset="0"/>
              </a:rPr>
              <a:t> </a:t>
            </a:r>
            <a:r>
              <a:rPr lang="en-US" sz="2800" b="1" dirty="0" err="1" smtClean="0">
                <a:solidFill>
                  <a:srgbClr val="92D050"/>
                </a:solidFill>
                <a:effectLst/>
                <a:latin typeface="Times New Roman" panose="02020603050405020304" pitchFamily="18" charset="0"/>
                <a:ea typeface="Calibri" panose="020F0502020204030204" pitchFamily="34" charset="0"/>
              </a:rPr>
              <a:t>và</a:t>
            </a:r>
            <a:r>
              <a:rPr lang="en-US" sz="2800" b="1" dirty="0" smtClean="0">
                <a:solidFill>
                  <a:srgbClr val="92D050"/>
                </a:solidFill>
                <a:effectLst/>
                <a:latin typeface="Times New Roman" panose="02020603050405020304" pitchFamily="18" charset="0"/>
                <a:ea typeface="Calibri" panose="020F0502020204030204" pitchFamily="34" charset="0"/>
              </a:rPr>
              <a:t> </a:t>
            </a:r>
            <a:r>
              <a:rPr lang="en-US" sz="2800" b="1" dirty="0" err="1" smtClean="0">
                <a:solidFill>
                  <a:srgbClr val="92D050"/>
                </a:solidFill>
                <a:effectLst/>
                <a:latin typeface="Times New Roman" panose="02020603050405020304" pitchFamily="18" charset="0"/>
                <a:ea typeface="Calibri" panose="020F0502020204030204" pitchFamily="34" charset="0"/>
              </a:rPr>
              <a:t>đăng</a:t>
            </a:r>
            <a:r>
              <a:rPr lang="en-US" sz="2800" b="1" dirty="0" smtClean="0">
                <a:solidFill>
                  <a:srgbClr val="92D050"/>
                </a:solidFill>
                <a:effectLst/>
                <a:latin typeface="Times New Roman" panose="02020603050405020304" pitchFamily="18" charset="0"/>
                <a:ea typeface="Calibri" panose="020F0502020204030204" pitchFamily="34" charset="0"/>
              </a:rPr>
              <a:t> </a:t>
            </a:r>
            <a:r>
              <a:rPr lang="en-US" sz="2800" b="1" dirty="0" err="1" smtClean="0">
                <a:solidFill>
                  <a:srgbClr val="92D050"/>
                </a:solidFill>
                <a:effectLst/>
                <a:latin typeface="Times New Roman" panose="02020603050405020304" pitchFamily="18" charset="0"/>
                <a:ea typeface="Calibri" panose="020F0502020204030204" pitchFamily="34" charset="0"/>
              </a:rPr>
              <a:t>xuất</a:t>
            </a:r>
            <a:r>
              <a:rPr lang="en-US" sz="2800" b="1" dirty="0" smtClean="0">
                <a:solidFill>
                  <a:srgbClr val="92D050"/>
                </a:solidFill>
                <a:effectLst/>
                <a:latin typeface="Times New Roman" panose="02020603050405020304" pitchFamily="18" charset="0"/>
                <a:ea typeface="Calibri" panose="020F0502020204030204" pitchFamily="34" charset="0"/>
              </a:rPr>
              <a:t>:</a:t>
            </a:r>
            <a:endParaRPr lang="en-US" sz="3200" dirty="0" smtClean="0">
              <a:solidFill>
                <a:srgbClr val="92D050"/>
              </a:solidFill>
              <a:effectLst/>
              <a:latin typeface="Times New Roman" panose="02020603050405020304" pitchFamily="18" charset="0"/>
              <a:ea typeface="Calibri" panose="020F0502020204030204" pitchFamily="34" charset="0"/>
            </a:endParaRPr>
          </a:p>
          <a:p>
            <a:pPr marL="914400" marR="0" algn="just">
              <a:lnSpc>
                <a:spcPct val="106000"/>
              </a:lnSpc>
              <a:spcAft>
                <a:spcPts val="0"/>
              </a:spcAft>
            </a:pPr>
            <a:r>
              <a:rPr lang="en-US" sz="2800" dirty="0" err="1" smtClean="0">
                <a:solidFill>
                  <a:schemeClr val="bg1"/>
                </a:solidFill>
                <a:effectLst/>
                <a:latin typeface="Times New Roman" panose="02020603050405020304" pitchFamily="18" charset="0"/>
                <a:ea typeface="Calibri" panose="020F0502020204030204" pitchFamily="34" charset="0"/>
              </a:rPr>
              <a:t>Quản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lý</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nhân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viên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sử</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dụng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chức</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năng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này</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để</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có</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thể</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vào</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hệ</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thống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và</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sử</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dụng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các</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chức</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năng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của</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chương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trình</a:t>
            </a:r>
            <a:r>
              <a:rPr lang="en-US" sz="2800" dirty="0" smtClean="0">
                <a:solidFill>
                  <a:schemeClr val="bg1"/>
                </a:solidFill>
                <a:effectLst/>
                <a:latin typeface="Times New Roman" panose="02020603050405020304" pitchFamily="18" charset="0"/>
                <a:ea typeface="Calibri" panose="020F0502020204030204" pitchFamily="34" charset="0"/>
              </a:rPr>
              <a:t>.</a:t>
            </a:r>
            <a:endParaRPr lang="en-US" sz="3200" dirty="0" smtClean="0">
              <a:solidFill>
                <a:schemeClr val="bg1"/>
              </a:solidFill>
              <a:effectLst/>
              <a:latin typeface="Times New Roman" panose="02020603050405020304" pitchFamily="18" charset="0"/>
              <a:ea typeface="Calibri" panose="020F0502020204030204" pitchFamily="34" charset="0"/>
            </a:endParaRPr>
          </a:p>
          <a:p>
            <a:pPr marL="742950" marR="0" lvl="1" indent="-285750" algn="just">
              <a:lnSpc>
                <a:spcPct val="107000"/>
              </a:lnSpc>
              <a:spcBef>
                <a:spcPts val="0"/>
              </a:spcBef>
              <a:spcAft>
                <a:spcPts val="800"/>
              </a:spcAft>
              <a:buFont typeface="Wingdings" panose="05000000000000000000" pitchFamily="2" charset="2"/>
              <a:buChar char=""/>
            </a:pPr>
            <a:r>
              <a:rPr lang="en-US" sz="2800" b="1" dirty="0" err="1" smtClean="0">
                <a:solidFill>
                  <a:srgbClr val="92D050"/>
                </a:solidFill>
                <a:effectLst/>
                <a:latin typeface="Times New Roman" panose="02020603050405020304" pitchFamily="18" charset="0"/>
                <a:ea typeface="Calibri" panose="020F0502020204030204" pitchFamily="34" charset="0"/>
              </a:rPr>
              <a:t>Quản</a:t>
            </a:r>
            <a:r>
              <a:rPr lang="en-US" sz="2800" b="1" dirty="0" smtClean="0">
                <a:solidFill>
                  <a:srgbClr val="92D050"/>
                </a:solidFill>
                <a:effectLst/>
                <a:latin typeface="Times New Roman" panose="02020603050405020304" pitchFamily="18" charset="0"/>
                <a:ea typeface="Calibri" panose="020F0502020204030204" pitchFamily="34" charset="0"/>
              </a:rPr>
              <a:t> </a:t>
            </a:r>
            <a:r>
              <a:rPr lang="en-US" sz="2800" b="1" dirty="0" err="1" smtClean="0">
                <a:solidFill>
                  <a:srgbClr val="92D050"/>
                </a:solidFill>
                <a:effectLst/>
                <a:latin typeface="Times New Roman" panose="02020603050405020304" pitchFamily="18" charset="0"/>
                <a:ea typeface="Calibri" panose="020F0502020204030204" pitchFamily="34" charset="0"/>
              </a:rPr>
              <a:t>lý</a:t>
            </a:r>
            <a:r>
              <a:rPr lang="en-US" sz="2800" b="1" dirty="0" smtClean="0">
                <a:solidFill>
                  <a:srgbClr val="92D050"/>
                </a:solidFill>
                <a:effectLst/>
                <a:latin typeface="Times New Roman" panose="02020603050405020304" pitchFamily="18" charset="0"/>
                <a:ea typeface="Calibri" panose="020F0502020204030204" pitchFamily="34" charset="0"/>
              </a:rPr>
              <a:t> </a:t>
            </a:r>
            <a:r>
              <a:rPr lang="en-US" sz="2800" b="1" dirty="0" err="1" smtClean="0">
                <a:solidFill>
                  <a:srgbClr val="92D050"/>
                </a:solidFill>
                <a:effectLst/>
                <a:latin typeface="Times New Roman" panose="02020603050405020304" pitchFamily="18" charset="0"/>
                <a:ea typeface="Calibri" panose="020F0502020204030204" pitchFamily="34" charset="0"/>
              </a:rPr>
              <a:t>sách</a:t>
            </a:r>
            <a:r>
              <a:rPr lang="en-US" sz="2800" b="1" dirty="0" smtClean="0">
                <a:solidFill>
                  <a:srgbClr val="92D050"/>
                </a:solidFill>
                <a:effectLst/>
                <a:latin typeface="Times New Roman" panose="02020603050405020304" pitchFamily="18" charset="0"/>
                <a:ea typeface="Calibri" panose="020F0502020204030204" pitchFamily="34" charset="0"/>
              </a:rPr>
              <a:t>:</a:t>
            </a:r>
            <a:endParaRPr lang="en-US" sz="3200" dirty="0" smtClean="0">
              <a:solidFill>
                <a:srgbClr val="92D050"/>
              </a:solidFill>
              <a:effectLst/>
              <a:latin typeface="Times New Roman" panose="02020603050405020304" pitchFamily="18" charset="0"/>
              <a:ea typeface="Calibri" panose="020F0502020204030204" pitchFamily="34" charset="0"/>
            </a:endParaRPr>
          </a:p>
          <a:p>
            <a:pPr marL="914400" marR="0" algn="just">
              <a:lnSpc>
                <a:spcPct val="106000"/>
              </a:lnSpc>
              <a:spcAft>
                <a:spcPts val="0"/>
              </a:spcAft>
            </a:pPr>
            <a:r>
              <a:rPr lang="en-US" sz="2800" dirty="0" err="1" smtClean="0">
                <a:solidFill>
                  <a:schemeClr val="bg1"/>
                </a:solidFill>
                <a:effectLst/>
                <a:latin typeface="Times New Roman" panose="02020603050405020304" pitchFamily="18" charset="0"/>
                <a:ea typeface="Calibri" panose="020F0502020204030204" pitchFamily="34" charset="0"/>
              </a:rPr>
              <a:t>Nhân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viên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kể</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cả</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quản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lý</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sử</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dụng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chức</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năng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này</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để</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quản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lý</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sách</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sau</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những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lần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nhập</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thêm</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sách</a:t>
            </a:r>
            <a:r>
              <a:rPr lang="en-US" sz="2800" dirty="0" smtClean="0">
                <a:solidFill>
                  <a:schemeClr val="bg1"/>
                </a:solidFill>
                <a:effectLst/>
                <a:latin typeface="Times New Roman" panose="02020603050405020304" pitchFamily="18" charset="0"/>
                <a:ea typeface="Calibri" panose="020F0502020204030204" pitchFamily="34" charset="0"/>
              </a:rPr>
              <a:t> hay </a:t>
            </a:r>
            <a:r>
              <a:rPr lang="en-US" sz="2800" dirty="0" err="1" smtClean="0">
                <a:solidFill>
                  <a:schemeClr val="bg1"/>
                </a:solidFill>
                <a:effectLst/>
                <a:latin typeface="Times New Roman" panose="02020603050405020304" pitchFamily="18" charset="0"/>
                <a:ea typeface="Calibri" panose="020F0502020204030204" pitchFamily="34" charset="0"/>
              </a:rPr>
              <a:t>bán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sách</a:t>
            </a:r>
            <a:r>
              <a:rPr lang="en-US" sz="2800" dirty="0" smtClean="0">
                <a:solidFill>
                  <a:schemeClr val="bg1"/>
                </a:solidFill>
                <a:effectLst/>
                <a:latin typeface="Times New Roman" panose="02020603050405020304" pitchFamily="18" charset="0"/>
                <a:ea typeface="Calibri" panose="020F0502020204030204" pitchFamily="34" charset="0"/>
              </a:rPr>
              <a:t>.</a:t>
            </a:r>
            <a:endParaRPr lang="en-US" sz="3200" dirty="0" smtClean="0">
              <a:solidFill>
                <a:schemeClr val="bg1"/>
              </a:solidFill>
              <a:effectLst/>
              <a:latin typeface="Times New Roman" panose="02020603050405020304" pitchFamily="18" charset="0"/>
              <a:ea typeface="Calibri" panose="020F0502020204030204" pitchFamily="34" charset="0"/>
            </a:endParaRPr>
          </a:p>
          <a:p>
            <a:pPr marL="742950" marR="0" lvl="1" indent="-285750" algn="just">
              <a:lnSpc>
                <a:spcPct val="107000"/>
              </a:lnSpc>
              <a:spcBef>
                <a:spcPts val="0"/>
              </a:spcBef>
              <a:spcAft>
                <a:spcPts val="800"/>
              </a:spcAft>
              <a:buFont typeface="Wingdings" panose="05000000000000000000" pitchFamily="2" charset="2"/>
              <a:buChar char=""/>
            </a:pPr>
            <a:r>
              <a:rPr lang="en-US" sz="2800" b="1" dirty="0" err="1" smtClean="0">
                <a:solidFill>
                  <a:srgbClr val="92D050"/>
                </a:solidFill>
                <a:effectLst/>
                <a:latin typeface="Times New Roman" panose="02020603050405020304" pitchFamily="18" charset="0"/>
                <a:ea typeface="Calibri" panose="020F0502020204030204" pitchFamily="34" charset="0"/>
              </a:rPr>
              <a:t>Lập</a:t>
            </a:r>
            <a:r>
              <a:rPr lang="en-US" sz="2800" b="1" dirty="0" smtClean="0">
                <a:solidFill>
                  <a:srgbClr val="92D050"/>
                </a:solidFill>
                <a:effectLst/>
                <a:latin typeface="Times New Roman" panose="02020603050405020304" pitchFamily="18" charset="0"/>
                <a:ea typeface="Calibri" panose="020F0502020204030204" pitchFamily="34" charset="0"/>
              </a:rPr>
              <a:t> </a:t>
            </a:r>
            <a:r>
              <a:rPr lang="en-US" sz="2800" b="1" dirty="0" err="1" smtClean="0">
                <a:solidFill>
                  <a:srgbClr val="92D050"/>
                </a:solidFill>
                <a:effectLst/>
                <a:latin typeface="Times New Roman" panose="02020603050405020304" pitchFamily="18" charset="0"/>
                <a:ea typeface="Calibri" panose="020F0502020204030204" pitchFamily="34" charset="0"/>
              </a:rPr>
              <a:t>hóa</a:t>
            </a:r>
            <a:r>
              <a:rPr lang="en-US" sz="2800" b="1" dirty="0" smtClean="0">
                <a:solidFill>
                  <a:srgbClr val="92D050"/>
                </a:solidFill>
                <a:effectLst/>
                <a:latin typeface="Times New Roman" panose="02020603050405020304" pitchFamily="18" charset="0"/>
                <a:ea typeface="Calibri" panose="020F0502020204030204" pitchFamily="34" charset="0"/>
              </a:rPr>
              <a:t> </a:t>
            </a:r>
            <a:r>
              <a:rPr lang="en-US" sz="2800" b="1" dirty="0" err="1" smtClean="0">
                <a:solidFill>
                  <a:srgbClr val="92D050"/>
                </a:solidFill>
                <a:effectLst/>
                <a:latin typeface="Times New Roman" panose="02020603050405020304" pitchFamily="18" charset="0"/>
                <a:ea typeface="Calibri" panose="020F0502020204030204" pitchFamily="34" charset="0"/>
              </a:rPr>
              <a:t>đơn</a:t>
            </a:r>
            <a:r>
              <a:rPr lang="en-US" sz="2800" b="1" dirty="0" smtClean="0">
                <a:solidFill>
                  <a:srgbClr val="92D050"/>
                </a:solidFill>
                <a:effectLst/>
                <a:latin typeface="Times New Roman" panose="02020603050405020304" pitchFamily="18" charset="0"/>
                <a:ea typeface="Calibri" panose="020F0502020204030204" pitchFamily="34" charset="0"/>
              </a:rPr>
              <a:t> </a:t>
            </a:r>
            <a:r>
              <a:rPr lang="en-US" sz="2800" b="1" dirty="0" err="1" smtClean="0">
                <a:solidFill>
                  <a:srgbClr val="92D050"/>
                </a:solidFill>
                <a:effectLst/>
                <a:latin typeface="Times New Roman" panose="02020603050405020304" pitchFamily="18" charset="0"/>
                <a:ea typeface="Calibri" panose="020F0502020204030204" pitchFamily="34" charset="0"/>
              </a:rPr>
              <a:t>bán</a:t>
            </a:r>
            <a:r>
              <a:rPr lang="en-US" sz="2800" b="1" dirty="0" smtClean="0">
                <a:solidFill>
                  <a:srgbClr val="92D050"/>
                </a:solidFill>
                <a:effectLst/>
                <a:latin typeface="Times New Roman" panose="02020603050405020304" pitchFamily="18" charset="0"/>
                <a:ea typeface="Calibri" panose="020F0502020204030204" pitchFamily="34" charset="0"/>
              </a:rPr>
              <a:t> </a:t>
            </a:r>
            <a:r>
              <a:rPr lang="en-US" sz="2800" b="1" dirty="0" err="1" smtClean="0">
                <a:solidFill>
                  <a:srgbClr val="92D050"/>
                </a:solidFill>
                <a:effectLst/>
                <a:latin typeface="Times New Roman" panose="02020603050405020304" pitchFamily="18" charset="0"/>
                <a:ea typeface="Calibri" panose="020F0502020204030204" pitchFamily="34" charset="0"/>
              </a:rPr>
              <a:t>sách</a:t>
            </a:r>
            <a:r>
              <a:rPr lang="en-US" sz="2800" b="1" dirty="0" smtClean="0">
                <a:solidFill>
                  <a:srgbClr val="92D050"/>
                </a:solidFill>
                <a:effectLst/>
                <a:latin typeface="Times New Roman" panose="02020603050405020304" pitchFamily="18" charset="0"/>
                <a:ea typeface="Calibri" panose="020F0502020204030204" pitchFamily="34" charset="0"/>
              </a:rPr>
              <a:t>:</a:t>
            </a:r>
            <a:endParaRPr lang="en-US" sz="3200" dirty="0" smtClean="0">
              <a:solidFill>
                <a:srgbClr val="92D050"/>
              </a:solidFill>
              <a:effectLst/>
              <a:latin typeface="Times New Roman" panose="02020603050405020304" pitchFamily="18" charset="0"/>
              <a:ea typeface="Calibri" panose="020F0502020204030204" pitchFamily="34" charset="0"/>
            </a:endParaRPr>
          </a:p>
          <a:p>
            <a:pPr marL="914400" marR="0" algn="just">
              <a:lnSpc>
                <a:spcPct val="106000"/>
              </a:lnSpc>
              <a:spcAft>
                <a:spcPts val="0"/>
              </a:spcAft>
            </a:pPr>
            <a:r>
              <a:rPr lang="en-US" sz="2800" dirty="0" err="1" smtClean="0">
                <a:solidFill>
                  <a:schemeClr val="bg1"/>
                </a:solidFill>
                <a:effectLst/>
                <a:latin typeface="Times New Roman" panose="02020603050405020304" pitchFamily="18" charset="0"/>
                <a:ea typeface="Calibri" panose="020F0502020204030204" pitchFamily="34" charset="0"/>
              </a:rPr>
              <a:t>Nhân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viên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và</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quản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lý</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sử</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dụng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chức</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năng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này</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để</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lập</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hóa</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đơn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bán</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sách</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khi</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khách</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hàng</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mua</a:t>
            </a:r>
            <a:r>
              <a:rPr lang="en-US" sz="2800" dirty="0" smtClean="0">
                <a:solidFill>
                  <a:schemeClr val="bg1"/>
                </a:solidFill>
                <a:effectLst/>
                <a:latin typeface="Times New Roman" panose="02020603050405020304" pitchFamily="18" charset="0"/>
                <a:ea typeface="Calibri" panose="020F0502020204030204" pitchFamily="34" charset="0"/>
              </a:rPr>
              <a:t> </a:t>
            </a:r>
            <a:r>
              <a:rPr lang="en-US" sz="2800" dirty="0" err="1" smtClean="0">
                <a:solidFill>
                  <a:schemeClr val="bg1"/>
                </a:solidFill>
                <a:effectLst/>
                <a:latin typeface="Times New Roman" panose="02020603050405020304" pitchFamily="18" charset="0"/>
                <a:ea typeface="Calibri" panose="020F0502020204030204" pitchFamily="34" charset="0"/>
              </a:rPr>
              <a:t>sách</a:t>
            </a:r>
            <a:r>
              <a:rPr lang="en-US" sz="2800" dirty="0" smtClean="0">
                <a:solidFill>
                  <a:schemeClr val="bg1"/>
                </a:solidFill>
                <a:effectLst/>
                <a:latin typeface="Times New Roman" panose="02020603050405020304" pitchFamily="18" charset="0"/>
                <a:ea typeface="Calibri" panose="020F0502020204030204" pitchFamily="34" charset="0"/>
              </a:rPr>
              <a:t>.</a:t>
            </a:r>
            <a:endParaRPr lang="en-US" sz="3200" dirty="0" smtClean="0">
              <a:solidFill>
                <a:schemeClr val="bg1"/>
              </a:solidFill>
              <a:effectLst/>
              <a:latin typeface="Times New Roman" panose="02020603050405020304" pitchFamily="18" charset="0"/>
              <a:ea typeface="Calibri" panose="020F0502020204030204" pitchFamily="34" charset="0"/>
            </a:endParaRPr>
          </a:p>
        </p:txBody>
      </p:sp>
      <p:sp>
        <p:nvSpPr>
          <p:cNvPr id="11" name="Rectangle 10"/>
          <p:cNvSpPr/>
          <p:nvPr/>
        </p:nvSpPr>
        <p:spPr>
          <a:xfrm>
            <a:off x="8382000" y="3007635"/>
            <a:ext cx="9144000" cy="7279365"/>
          </a:xfrm>
          <a:prstGeom prst="rect">
            <a:avLst/>
          </a:prstGeom>
        </p:spPr>
        <p:txBody>
          <a:bodyPr>
            <a:spAutoFit/>
          </a:bodyPr>
          <a:lstStyle/>
          <a:p>
            <a:pPr marL="342900" marR="0" lvl="0" indent="-342900" algn="just">
              <a:lnSpc>
                <a:spcPct val="107000"/>
              </a:lnSpc>
              <a:spcBef>
                <a:spcPts val="0"/>
              </a:spcBef>
              <a:spcAft>
                <a:spcPts val="800"/>
              </a:spcAft>
              <a:buFont typeface="Wingdings" panose="05000000000000000000" pitchFamily="2" charset="2"/>
              <a:buChar char=""/>
            </a:pPr>
            <a:r>
              <a:rPr lang="en-US" sz="2400" b="1" dirty="0" err="1" smtClean="0">
                <a:solidFill>
                  <a:srgbClr val="92D050"/>
                </a:solidFill>
                <a:effectLst/>
                <a:latin typeface="Times New Roman" panose="02020603050405020304" pitchFamily="18" charset="0"/>
                <a:ea typeface="Calibri" panose="020F0502020204030204" pitchFamily="34" charset="0"/>
              </a:rPr>
              <a:t>Lập</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phiếu</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nhập</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sách</a:t>
            </a:r>
            <a:r>
              <a:rPr lang="en-US" sz="2400" b="1" dirty="0" smtClean="0">
                <a:solidFill>
                  <a:srgbClr val="92D050"/>
                </a:solidFill>
                <a:effectLst/>
                <a:latin typeface="Times New Roman" panose="02020603050405020304" pitchFamily="18" charset="0"/>
                <a:ea typeface="Calibri" panose="020F0502020204030204" pitchFamily="34" charset="0"/>
              </a:rPr>
              <a:t>:</a:t>
            </a:r>
            <a:endParaRPr lang="en-US" sz="2800" dirty="0" smtClean="0">
              <a:solidFill>
                <a:srgbClr val="92D050"/>
              </a:solidFill>
              <a:effectLst/>
              <a:latin typeface="Times New Roman" panose="02020603050405020304" pitchFamily="18" charset="0"/>
              <a:ea typeface="Calibri" panose="020F0502020204030204" pitchFamily="34" charset="0"/>
            </a:endParaRPr>
          </a:p>
          <a:p>
            <a:pPr marL="914400" marR="0" algn="just">
              <a:lnSpc>
                <a:spcPct val="106000"/>
              </a:lnSpc>
              <a:spcAft>
                <a:spcPts val="0"/>
              </a:spcAft>
            </a:pPr>
            <a:r>
              <a:rPr lang="en-US" sz="2400" dirty="0" err="1" smtClean="0">
                <a:solidFill>
                  <a:schemeClr val="bg1"/>
                </a:solidFill>
                <a:effectLst/>
                <a:latin typeface="Times New Roman" panose="02020603050405020304" pitchFamily="18" charset="0"/>
                <a:ea typeface="Calibri" panose="020F0502020204030204" pitchFamily="34" charset="0"/>
              </a:rPr>
              <a:t>Nhân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viên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và</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quản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lý</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sử</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dụng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chức</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năng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này</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để</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lập</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phiếu</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nhập</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khi</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nhập</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sách</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theo</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yêu</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cầu</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của</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bộ</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phận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kinh</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doanh</a:t>
            </a:r>
            <a:r>
              <a:rPr lang="en-US" sz="2400" dirty="0" smtClean="0">
                <a:solidFill>
                  <a:schemeClr val="bg1"/>
                </a:solidFill>
                <a:effectLst/>
                <a:latin typeface="Times New Roman" panose="02020603050405020304" pitchFamily="18" charset="0"/>
                <a:ea typeface="Calibri" panose="020F0502020204030204" pitchFamily="34" charset="0"/>
              </a:rPr>
              <a:t>.</a:t>
            </a:r>
            <a:endParaRPr lang="en-US" sz="2800" dirty="0" smtClean="0">
              <a:solidFill>
                <a:schemeClr val="bg1"/>
              </a:solidFill>
              <a:effectLst/>
              <a:latin typeface="Times New Roman" panose="02020603050405020304" pitchFamily="18" charset="0"/>
              <a:ea typeface="Calibri" panose="020F0502020204030204" pitchFamily="34" charset="0"/>
            </a:endParaRPr>
          </a:p>
          <a:p>
            <a:pPr marL="742950" marR="0" lvl="1" indent="-285750" algn="just">
              <a:lnSpc>
                <a:spcPct val="107000"/>
              </a:lnSpc>
              <a:spcBef>
                <a:spcPts val="0"/>
              </a:spcBef>
              <a:spcAft>
                <a:spcPts val="800"/>
              </a:spcAft>
              <a:buFont typeface="Wingdings" panose="05000000000000000000" pitchFamily="2" charset="2"/>
              <a:buChar char=""/>
            </a:pPr>
            <a:r>
              <a:rPr lang="en-US" sz="2400" b="1" dirty="0" err="1" smtClean="0">
                <a:solidFill>
                  <a:srgbClr val="92D050"/>
                </a:solidFill>
                <a:effectLst/>
                <a:latin typeface="Times New Roman" panose="02020603050405020304" pitchFamily="18" charset="0"/>
                <a:ea typeface="Calibri" panose="020F0502020204030204" pitchFamily="34" charset="0"/>
              </a:rPr>
              <a:t>Lập</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phiếu</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thu</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tiền</a:t>
            </a:r>
            <a:r>
              <a:rPr lang="en-US" sz="2400" b="1" dirty="0" smtClean="0">
                <a:solidFill>
                  <a:srgbClr val="92D050"/>
                </a:solidFill>
                <a:effectLst/>
                <a:latin typeface="Times New Roman" panose="02020603050405020304" pitchFamily="18" charset="0"/>
                <a:ea typeface="Calibri" panose="020F0502020204030204" pitchFamily="34" charset="0"/>
              </a:rPr>
              <a:t>:</a:t>
            </a:r>
            <a:endParaRPr lang="en-US" sz="2800" dirty="0" smtClean="0">
              <a:solidFill>
                <a:srgbClr val="92D050"/>
              </a:solidFill>
              <a:effectLst/>
              <a:latin typeface="Times New Roman" panose="02020603050405020304" pitchFamily="18" charset="0"/>
              <a:ea typeface="Calibri" panose="020F0502020204030204" pitchFamily="34" charset="0"/>
            </a:endParaRPr>
          </a:p>
          <a:p>
            <a:pPr marL="914400" marR="0" algn="just">
              <a:lnSpc>
                <a:spcPct val="106000"/>
              </a:lnSpc>
              <a:spcAft>
                <a:spcPts val="0"/>
              </a:spcAft>
            </a:pPr>
            <a:r>
              <a:rPr lang="en-US" sz="2400" dirty="0" err="1" smtClean="0">
                <a:solidFill>
                  <a:schemeClr val="bg1"/>
                </a:solidFill>
                <a:effectLst/>
                <a:latin typeface="Times New Roman" panose="02020603050405020304" pitchFamily="18" charset="0"/>
                <a:ea typeface="Calibri" panose="020F0502020204030204" pitchFamily="34" charset="0"/>
              </a:rPr>
              <a:t>Nhân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viên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kể</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cả</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quản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lý</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sử</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dụng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chức</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năng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này</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để</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lập</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phiếu</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thu</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tiền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cho</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khách</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hàng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khi</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khách</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hàng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thanh</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toán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tiền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sách</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hoặc</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tiền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nợ</a:t>
            </a:r>
            <a:r>
              <a:rPr lang="en-US" sz="2400" dirty="0" smtClean="0">
                <a:solidFill>
                  <a:schemeClr val="bg1"/>
                </a:solidFill>
                <a:effectLst/>
                <a:latin typeface="Times New Roman" panose="02020603050405020304" pitchFamily="18" charset="0"/>
                <a:ea typeface="Calibri" panose="020F0502020204030204" pitchFamily="34" charset="0"/>
              </a:rPr>
              <a:t>.</a:t>
            </a:r>
            <a:endParaRPr lang="en-US" sz="2800" dirty="0" smtClean="0">
              <a:solidFill>
                <a:schemeClr val="bg1"/>
              </a:solidFill>
              <a:effectLst/>
              <a:latin typeface="Times New Roman" panose="02020603050405020304" pitchFamily="18" charset="0"/>
              <a:ea typeface="Calibri" panose="020F0502020204030204" pitchFamily="34" charset="0"/>
            </a:endParaRPr>
          </a:p>
          <a:p>
            <a:pPr marL="742950" marR="0" lvl="1" indent="-285750" algn="just">
              <a:lnSpc>
                <a:spcPct val="107000"/>
              </a:lnSpc>
              <a:spcBef>
                <a:spcPts val="0"/>
              </a:spcBef>
              <a:spcAft>
                <a:spcPts val="800"/>
              </a:spcAft>
              <a:buFont typeface="Wingdings" panose="05000000000000000000" pitchFamily="2" charset="2"/>
              <a:buChar char=""/>
            </a:pPr>
            <a:r>
              <a:rPr lang="en-US" sz="2400" b="1" dirty="0" err="1" smtClean="0">
                <a:solidFill>
                  <a:srgbClr val="92D050"/>
                </a:solidFill>
                <a:effectLst/>
                <a:latin typeface="Times New Roman" panose="02020603050405020304" pitchFamily="18" charset="0"/>
                <a:ea typeface="Calibri" panose="020F0502020204030204" pitchFamily="34" charset="0"/>
              </a:rPr>
              <a:t>Tra</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cứu</a:t>
            </a:r>
            <a:r>
              <a:rPr lang="en-US" sz="2400" b="1" dirty="0" smtClean="0">
                <a:solidFill>
                  <a:srgbClr val="92D050"/>
                </a:solidFill>
                <a:effectLst/>
                <a:latin typeface="Times New Roman" panose="02020603050405020304" pitchFamily="18" charset="0"/>
                <a:ea typeface="Calibri" panose="020F0502020204030204" pitchFamily="34" charset="0"/>
              </a:rPr>
              <a:t>:</a:t>
            </a:r>
            <a:endParaRPr lang="en-US" sz="2800" dirty="0" smtClean="0">
              <a:solidFill>
                <a:srgbClr val="92D050"/>
              </a:solidFill>
              <a:effectLst/>
              <a:latin typeface="Times New Roman" panose="02020603050405020304" pitchFamily="18" charset="0"/>
              <a:ea typeface="Calibri" panose="020F0502020204030204" pitchFamily="34" charset="0"/>
            </a:endParaRPr>
          </a:p>
          <a:p>
            <a:pPr marL="914400" marR="0" algn="just">
              <a:lnSpc>
                <a:spcPct val="106000"/>
              </a:lnSpc>
              <a:spcAft>
                <a:spcPts val="0"/>
              </a:spcAft>
            </a:pPr>
            <a:r>
              <a:rPr lang="en-US" sz="2400" dirty="0" err="1" smtClean="0">
                <a:solidFill>
                  <a:schemeClr val="bg1"/>
                </a:solidFill>
                <a:effectLst/>
                <a:latin typeface="Times New Roman" panose="02020603050405020304" pitchFamily="18" charset="0"/>
                <a:ea typeface="Calibri" panose="020F0502020204030204" pitchFamily="34" charset="0"/>
              </a:rPr>
              <a:t>Quản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lý</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và</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nhân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viên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sử</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dụng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chức</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năng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này</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để</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tra</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cứu</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các</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thông</a:t>
            </a:r>
            <a:r>
              <a:rPr lang="en-US" sz="2400" dirty="0" smtClean="0">
                <a:solidFill>
                  <a:schemeClr val="bg1"/>
                </a:solidFill>
                <a:effectLst/>
                <a:latin typeface="Times New Roman" panose="02020603050405020304" pitchFamily="18" charset="0"/>
                <a:ea typeface="Calibri" panose="020F0502020204030204" pitchFamily="34" charset="0"/>
              </a:rPr>
              <a:t> tin </a:t>
            </a:r>
            <a:r>
              <a:rPr lang="en-US" sz="2400" dirty="0" err="1" smtClean="0">
                <a:solidFill>
                  <a:schemeClr val="bg1"/>
                </a:solidFill>
                <a:effectLst/>
                <a:latin typeface="Times New Roman" panose="02020603050405020304" pitchFamily="18" charset="0"/>
                <a:ea typeface="Calibri" panose="020F0502020204030204" pitchFamily="34" charset="0"/>
              </a:rPr>
              <a:t>của</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sách</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và</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khách</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hàng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Riêng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quản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lý</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có</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thể</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tra</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cứu</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được</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thông</a:t>
            </a:r>
            <a:r>
              <a:rPr lang="en-US" sz="2400" dirty="0" smtClean="0">
                <a:solidFill>
                  <a:schemeClr val="bg1"/>
                </a:solidFill>
                <a:effectLst/>
                <a:latin typeface="Times New Roman" panose="02020603050405020304" pitchFamily="18" charset="0"/>
                <a:ea typeface="Calibri" panose="020F0502020204030204" pitchFamily="34" charset="0"/>
              </a:rPr>
              <a:t> tin </a:t>
            </a:r>
            <a:r>
              <a:rPr lang="en-US" sz="2400" dirty="0" err="1" smtClean="0">
                <a:solidFill>
                  <a:schemeClr val="bg1"/>
                </a:solidFill>
                <a:effectLst/>
                <a:latin typeface="Times New Roman" panose="02020603050405020304" pitchFamily="18" charset="0"/>
                <a:ea typeface="Calibri" panose="020F0502020204030204" pitchFamily="34" charset="0"/>
              </a:rPr>
              <a:t>của</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nhân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viên</a:t>
            </a:r>
            <a:r>
              <a:rPr lang="en-US" sz="2400" dirty="0" smtClean="0">
                <a:solidFill>
                  <a:schemeClr val="bg1"/>
                </a:solidFill>
                <a:effectLst/>
                <a:latin typeface="Times New Roman" panose="02020603050405020304" pitchFamily="18" charset="0"/>
                <a:ea typeface="Calibri" panose="020F0502020204030204" pitchFamily="34" charset="0"/>
              </a:rPr>
              <a:t>.</a:t>
            </a:r>
            <a:endParaRPr lang="en-US" sz="2800" dirty="0" smtClean="0">
              <a:solidFill>
                <a:schemeClr val="bg1"/>
              </a:solidFill>
              <a:effectLst/>
              <a:latin typeface="Times New Roman" panose="02020603050405020304" pitchFamily="18" charset="0"/>
              <a:ea typeface="Calibri" panose="020F0502020204030204" pitchFamily="34" charset="0"/>
            </a:endParaRPr>
          </a:p>
          <a:p>
            <a:pPr marL="742950" marR="0" lvl="1" indent="-285750" algn="just">
              <a:lnSpc>
                <a:spcPct val="107000"/>
              </a:lnSpc>
              <a:spcBef>
                <a:spcPts val="0"/>
              </a:spcBef>
              <a:spcAft>
                <a:spcPts val="800"/>
              </a:spcAft>
              <a:buFont typeface="Wingdings" panose="05000000000000000000" pitchFamily="2" charset="2"/>
              <a:buChar char=""/>
            </a:pPr>
            <a:r>
              <a:rPr lang="en-US" sz="2400" b="1" dirty="0" err="1" smtClean="0">
                <a:solidFill>
                  <a:srgbClr val="92D050"/>
                </a:solidFill>
                <a:effectLst/>
                <a:latin typeface="Times New Roman" panose="02020603050405020304" pitchFamily="18" charset="0"/>
                <a:ea typeface="Calibri" panose="020F0502020204030204" pitchFamily="34" charset="0"/>
              </a:rPr>
              <a:t>Lập</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báo</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cáo</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tồn</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sách</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và</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báo</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cáo</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công</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nợ</a:t>
            </a:r>
            <a:r>
              <a:rPr lang="en-US" sz="2400" b="1" dirty="0" smtClean="0">
                <a:solidFill>
                  <a:srgbClr val="92D050"/>
                </a:solidFill>
                <a:effectLst/>
                <a:latin typeface="Times New Roman" panose="02020603050405020304" pitchFamily="18" charset="0"/>
                <a:ea typeface="Calibri" panose="020F0502020204030204" pitchFamily="34" charset="0"/>
              </a:rPr>
              <a:t>:</a:t>
            </a:r>
            <a:endParaRPr lang="en-US" sz="2800" dirty="0" smtClean="0">
              <a:solidFill>
                <a:srgbClr val="92D050"/>
              </a:solidFill>
              <a:effectLst/>
              <a:latin typeface="Times New Roman" panose="02020603050405020304" pitchFamily="18" charset="0"/>
              <a:ea typeface="Calibri" panose="020F0502020204030204" pitchFamily="34" charset="0"/>
            </a:endParaRPr>
          </a:p>
          <a:p>
            <a:pPr marL="914400" marR="0" algn="just">
              <a:lnSpc>
                <a:spcPct val="106000"/>
              </a:lnSpc>
              <a:spcAft>
                <a:spcPts val="0"/>
              </a:spcAft>
            </a:pPr>
            <a:r>
              <a:rPr lang="en-US" sz="2400" dirty="0" err="1" smtClean="0">
                <a:solidFill>
                  <a:schemeClr val="bg1"/>
                </a:solidFill>
                <a:effectLst/>
                <a:latin typeface="Times New Roman" panose="02020603050405020304" pitchFamily="18" charset="0"/>
                <a:ea typeface="Calibri" panose="020F0502020204030204" pitchFamily="34" charset="0"/>
              </a:rPr>
              <a:t>Nhân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viên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sử</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dụng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chức</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năng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này</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để</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lập</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báo</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cáo</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tồn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sách</a:t>
            </a:r>
            <a:r>
              <a:rPr lang="en-US" sz="2400" dirty="0" smtClean="0">
                <a:solidFill>
                  <a:schemeClr val="bg1"/>
                </a:solidFill>
                <a:effectLst/>
                <a:latin typeface="Times New Roman" panose="02020603050405020304" pitchFamily="18" charset="0"/>
                <a:ea typeface="Calibri" panose="020F0502020204030204" pitchFamily="34" charset="0"/>
              </a:rPr>
              <a:t> hay </a:t>
            </a:r>
            <a:r>
              <a:rPr lang="en-US" sz="2400" dirty="0" err="1" smtClean="0">
                <a:solidFill>
                  <a:schemeClr val="bg1"/>
                </a:solidFill>
                <a:effectLst/>
                <a:latin typeface="Times New Roman" panose="02020603050405020304" pitchFamily="18" charset="0"/>
                <a:ea typeface="Calibri" panose="020F0502020204030204" pitchFamily="34" charset="0"/>
              </a:rPr>
              <a:t>công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nợ</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khi</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có</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yêu</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cầu</a:t>
            </a:r>
            <a:r>
              <a:rPr lang="en-US" sz="2400" dirty="0" smtClean="0">
                <a:solidFill>
                  <a:schemeClr val="bg1"/>
                </a:solidFill>
                <a:effectLst/>
                <a:latin typeface="Times New Roman" panose="02020603050405020304" pitchFamily="18" charset="0"/>
                <a:ea typeface="Calibri" panose="020F0502020204030204" pitchFamily="34" charset="0"/>
              </a:rPr>
              <a:t>.</a:t>
            </a:r>
            <a:endParaRPr lang="en-US" sz="2800" dirty="0" smtClean="0">
              <a:solidFill>
                <a:schemeClr val="bg1"/>
              </a:solidFill>
              <a:effectLst/>
              <a:latin typeface="Times New Roman" panose="02020603050405020304" pitchFamily="18" charset="0"/>
              <a:ea typeface="Calibri" panose="020F0502020204030204" pitchFamily="34" charset="0"/>
            </a:endParaRPr>
          </a:p>
          <a:p>
            <a:pPr marL="742950" marR="0" lvl="1" indent="-285750" algn="just">
              <a:lnSpc>
                <a:spcPct val="107000"/>
              </a:lnSpc>
              <a:spcBef>
                <a:spcPts val="0"/>
              </a:spcBef>
              <a:spcAft>
                <a:spcPts val="800"/>
              </a:spcAft>
              <a:buFont typeface="Wingdings" panose="05000000000000000000" pitchFamily="2" charset="2"/>
              <a:buChar char=""/>
            </a:pPr>
            <a:r>
              <a:rPr lang="en-US" sz="2400" b="1" dirty="0" err="1" smtClean="0">
                <a:solidFill>
                  <a:srgbClr val="92D050"/>
                </a:solidFill>
                <a:effectLst/>
                <a:latin typeface="Times New Roman" panose="02020603050405020304" pitchFamily="18" charset="0"/>
                <a:ea typeface="Calibri" panose="020F0502020204030204" pitchFamily="34" charset="0"/>
              </a:rPr>
              <a:t>Thay</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đổi</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quy</a:t>
            </a:r>
            <a:r>
              <a:rPr lang="en-US" sz="2400" b="1" dirty="0" smtClean="0">
                <a:solidFill>
                  <a:srgbClr val="92D050"/>
                </a:solidFill>
                <a:effectLst/>
                <a:latin typeface="Times New Roman" panose="02020603050405020304" pitchFamily="18" charset="0"/>
                <a:ea typeface="Calibri" panose="020F0502020204030204" pitchFamily="34" charset="0"/>
              </a:rPr>
              <a:t> </a:t>
            </a:r>
            <a:r>
              <a:rPr lang="en-US" sz="2400" b="1" dirty="0" err="1" smtClean="0">
                <a:solidFill>
                  <a:srgbClr val="92D050"/>
                </a:solidFill>
                <a:effectLst/>
                <a:latin typeface="Times New Roman" panose="02020603050405020304" pitchFamily="18" charset="0"/>
                <a:ea typeface="Calibri" panose="020F0502020204030204" pitchFamily="34" charset="0"/>
              </a:rPr>
              <a:t>định</a:t>
            </a:r>
            <a:r>
              <a:rPr lang="en-US" sz="2400" b="1" dirty="0" smtClean="0">
                <a:solidFill>
                  <a:srgbClr val="92D050"/>
                </a:solidFill>
                <a:effectLst/>
                <a:latin typeface="Times New Roman" panose="02020603050405020304" pitchFamily="18" charset="0"/>
                <a:ea typeface="Calibri" panose="020F0502020204030204" pitchFamily="34" charset="0"/>
              </a:rPr>
              <a:t>:</a:t>
            </a:r>
            <a:endParaRPr lang="en-US" sz="2800" dirty="0" smtClean="0">
              <a:solidFill>
                <a:srgbClr val="92D050"/>
              </a:solidFill>
              <a:effectLst/>
              <a:latin typeface="Times New Roman" panose="02020603050405020304" pitchFamily="18" charset="0"/>
              <a:ea typeface="Calibri" panose="020F0502020204030204" pitchFamily="34" charset="0"/>
            </a:endParaRPr>
          </a:p>
          <a:p>
            <a:pPr marL="914400" marR="0" algn="just">
              <a:lnSpc>
                <a:spcPct val="106000"/>
              </a:lnSpc>
              <a:spcAft>
                <a:spcPts val="800"/>
              </a:spcAft>
            </a:pPr>
            <a:r>
              <a:rPr lang="en-US" sz="2400" dirty="0" err="1" smtClean="0">
                <a:solidFill>
                  <a:schemeClr val="bg1"/>
                </a:solidFill>
                <a:effectLst/>
                <a:latin typeface="Times New Roman" panose="02020603050405020304" pitchFamily="18" charset="0"/>
                <a:ea typeface="Calibri" panose="020F0502020204030204" pitchFamily="34" charset="0"/>
              </a:rPr>
              <a:t>Quản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lý</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sử</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dụng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chức</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năng</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này</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để</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thay</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đổi</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một</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số</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quy</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định</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khi</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cần</a:t>
            </a:r>
            <a:r>
              <a:rPr lang="en-US" sz="2400" dirty="0" smtClean="0">
                <a:solidFill>
                  <a:schemeClr val="bg1"/>
                </a:solidFill>
                <a:effectLst/>
                <a:latin typeface="Times New Roman" panose="02020603050405020304" pitchFamily="18" charset="0"/>
                <a:ea typeface="Calibri" panose="020F0502020204030204" pitchFamily="34" charset="0"/>
              </a:rPr>
              <a:t> </a:t>
            </a:r>
            <a:r>
              <a:rPr lang="en-US" sz="2400" dirty="0" err="1" smtClean="0">
                <a:solidFill>
                  <a:schemeClr val="bg1"/>
                </a:solidFill>
                <a:effectLst/>
                <a:latin typeface="Times New Roman" panose="02020603050405020304" pitchFamily="18" charset="0"/>
                <a:ea typeface="Calibri" panose="020F0502020204030204" pitchFamily="34" charset="0"/>
              </a:rPr>
              <a:t>thiết</a:t>
            </a:r>
            <a:r>
              <a:rPr lang="en-US" sz="2400" dirty="0" smtClean="0">
                <a:solidFill>
                  <a:schemeClr val="bg1"/>
                </a:solidFill>
                <a:effectLst/>
                <a:latin typeface="Times New Roman" panose="02020603050405020304" pitchFamily="18" charset="0"/>
                <a:ea typeface="Calibri" panose="020F0502020204030204" pitchFamily="34" charset="0"/>
              </a:rPr>
              <a:t>.</a:t>
            </a:r>
            <a:endParaRPr lang="en-US" sz="2800" dirty="0">
              <a:solidFill>
                <a:schemeClr val="bg1"/>
              </a:solidFill>
              <a:effectLst/>
              <a:latin typeface="Times New Roman" panose="02020603050405020304" pitchFamily="18" charset="0"/>
              <a:ea typeface="Calibri" panose="020F0502020204030204" pitchFamily="34" charset="0"/>
            </a:endParaRPr>
          </a:p>
        </p:txBody>
      </p:sp>
      <p:sp>
        <p:nvSpPr>
          <p:cNvPr id="12" name="object 5"/>
          <p:cNvSpPr/>
          <p:nvPr/>
        </p:nvSpPr>
        <p:spPr>
          <a:xfrm rot="2398583">
            <a:off x="14879813" y="88689"/>
            <a:ext cx="3273930" cy="335071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205</TotalTime>
  <Words>756</Words>
  <Application>Microsoft Office PowerPoint</Application>
  <PresentationFormat>Custom</PresentationFormat>
  <Paragraphs>101</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Times New Roman</vt:lpstr>
      <vt:lpstr>Wingdings</vt:lpstr>
      <vt:lpstr>Office Theme</vt:lpstr>
      <vt:lpstr>BÁO CÁO ĐỒ ÁN CÔNG NGHỆ .NET  QUẢN LÝ NHÀ SÁCH</vt:lpstr>
      <vt:lpstr>Chương I : Tổng Quan Chương II: Phân Tích Và Thiết Kế Chương III: Chương Trình Ứng Dụng Chương IV : Kết Luận Tài Liệu Tham Khảo</vt:lpstr>
      <vt:lpstr>Chương 1: Tổng Quan</vt:lpstr>
      <vt:lpstr>Công nghệ thông tin là một trong những ngành khoa học ngày càng phát triển mạnh mẽ và ứng dụng rộng rãi trong mọi lĩnh vực, đặt biệt là trong công tác quản lý.   Ứng dụng Công nghệ thông tin vào trong quản lý giúp người dùng giảm thiểu đi việc quản lý thủ công mất nhiều thời gian, tiết kệm chi phí và nguồn nhân lực  Nắm bắt được xu thế đó, nên chúng tôi đã tìm hiểu và xây dựng chương trình Quản lý nhà sách để hỗ trợ các nhà quản lý trong công việc quản lí và bán hàng một cách hiện đại và chuyên nghiệp. </vt:lpstr>
      <vt:lpstr> </vt:lpstr>
      <vt:lpstr>Phân tích nghiệp vụ  Nhà sách kinh doanh nhiều loại sách khác nhau.Sách được phân theo thể loại và có mã thể loại để thuận tiện cho việc tra cứu sách.  Khi sách nhập hàng về, nhân viên tiến hành làm thủ tục nhập kho, một phiếu nhập được lập ra.   Khi khách hàng đến mua sách: nhân viên tiến hành bán hàng. Khi đó một phiếu thu tiền được lập ra.   Cuối mỗi tháng thì phải lập báo cáo tồn kho, báo cáo công nợ của khách hàng.  Ngoài ra nhà sách cần quản lý các danh mục nhân viên, khách hàng để thuận tiện cho việc quản lý. </vt:lpstr>
      <vt:lpstr>Chức năng chính của chương trình  Chức năng của hệ thống: Cập nhật: Thêm, xóa, sửa Tìm kiếm: khách hàng, sách. Báo cáo: báo cáo tồn kho và báo cáo công nợ. Nghiệp vụ: lập phiếu thu tiền, phiếu nhập, phiếu bán.</vt:lpstr>
      <vt:lpstr>Chương 2: PHÂN TÍCH VÀ THIẾT KẾ</vt:lpstr>
      <vt:lpstr>PowerPoint Presentation</vt:lpstr>
      <vt:lpstr>Phân tích yêu cầu</vt:lpstr>
      <vt:lpstr>Biểu mẫu thống kê</vt:lpstr>
      <vt:lpstr>Biểu mẫu thống kê</vt:lpstr>
      <vt:lpstr>Chương III:  Chương trình ứng dụng</vt:lpstr>
      <vt:lpstr>Sơ đồ dữ liệu</vt:lpstr>
      <vt:lpstr>Giới thiệu chương trình</vt:lpstr>
      <vt:lpstr>Giới thiệu chương trình</vt:lpstr>
      <vt:lpstr>Giới thiệu chương trình</vt:lpstr>
      <vt:lpstr>Giới thiệu chương trình</vt:lpstr>
      <vt:lpstr>Giới thiệu chương trình</vt:lpstr>
      <vt:lpstr>Giới thiệu chương trình</vt:lpstr>
      <vt:lpstr>Giới thiệu chương trình</vt:lpstr>
      <vt:lpstr>Giới thiệu chương trình</vt:lpstr>
      <vt:lpstr>Giới thiệu chương trình</vt:lpstr>
      <vt:lpstr>Giới thiệu chương trình</vt:lpstr>
      <vt:lpstr>Giới thiệu chương trình</vt:lpstr>
      <vt:lpstr>Giới thiệu chương trình</vt:lpstr>
      <vt:lpstr>Giới thiệu chương trình</vt:lpstr>
      <vt:lpstr>Giới thiệu chương trình</vt:lpstr>
      <vt:lpstr>Tạo tài khoản và chức năng</vt:lpstr>
      <vt:lpstr>Chức năng</vt:lpstr>
      <vt:lpstr>Chức năng</vt:lpstr>
      <vt:lpstr>Kết luận</vt:lpstr>
      <vt:lpstr>Sau thời gian nghiên cứu và thực hiện đồ án quản lý nhà sách, các yêu cầu chính của đồ án về cơ bản đã hoàn tất với những nội dung chủ yếu sau:  Ưu điểm  Chương trình có giao diện thân thiện và thuận lợi cho người dùng.  Chức năng cập nhật (thêm, sửa, xóa), tra cứu thực hiện nhanh chóng.  Dễ dàng sử dụng và quản lý.  Xây dựng được các chức năng cần thiết cho hệ thống quản lý nhà sách.  Tương đối đầy đủ chức năng cho một hệ thống quản lý nhà sách.  Nhược điểm  Khả năng xử lý nghiệp vụ chưa linh hoạt.  Nhiều chức năng chưa được ứng dụng và nghiên cứu.  Một số chức năng chưa hoàn thiện do chưa giải quyết trọn vẹn các vấn đề nảy sinh  trong khi hoạt động.  Hướng phát triển  Nghiên cứu nhiều hơn, sâu hơn các ứng dụng quản lý và ngôn ngữ lập trình để  hoàn thiện chương trình với giao diện đẹp, chương trình hoạt động tối ưu trong  thực tế.</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CNNet quản lí nhà sách</dc:title>
  <cp:lastModifiedBy>nguyenthimyhanh1116@gmail.com</cp:lastModifiedBy>
  <cp:revision>27</cp:revision>
  <dcterms:created xsi:type="dcterms:W3CDTF">2020-12-19T01:17:11Z</dcterms:created>
  <dcterms:modified xsi:type="dcterms:W3CDTF">2020-12-20T17:10:54Z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2020-12-19T00:00:00Z</vt:filetime>
  </property>
</Properties>
</file>